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554" r:id="rId2"/>
    <p:sldId id="556" r:id="rId3"/>
    <p:sldId id="438" r:id="rId4"/>
  </p:sldIdLst>
  <p:sldSz cx="12192000" cy="6858000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3333"/>
    <a:srgbClr val="EAEAE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63A18E5-A0D9-4DE9-8175-4714BA954D78}" type="datetimeFigureOut">
              <a:rPr lang="es-CO" altLang="es-CO"/>
              <a:pPr>
                <a:defRPr/>
              </a:pPr>
              <a:t>09/03/2020</a:t>
            </a:fld>
            <a:endParaRPr lang="es-CO" alt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noProof="0" smtClean="0"/>
              <a:t>Editar el estilo de texto del patrón</a:t>
            </a:r>
          </a:p>
          <a:p>
            <a:pPr lvl="1"/>
            <a:r>
              <a:rPr lang="es-ES" altLang="es-CO" noProof="0" smtClean="0"/>
              <a:t>Segundo nivel</a:t>
            </a:r>
          </a:p>
          <a:p>
            <a:pPr lvl="2"/>
            <a:r>
              <a:rPr lang="es-ES" altLang="es-CO" noProof="0" smtClean="0"/>
              <a:t>Tercer nivel</a:t>
            </a:r>
          </a:p>
          <a:p>
            <a:pPr lvl="3"/>
            <a:r>
              <a:rPr lang="es-ES" altLang="es-CO" noProof="0" smtClean="0"/>
              <a:t>Cuarto nivel</a:t>
            </a:r>
          </a:p>
          <a:p>
            <a:pPr lvl="4"/>
            <a:r>
              <a:rPr lang="es-ES" altLang="es-CO" noProof="0" smtClean="0"/>
              <a:t>Quinto nivel</a:t>
            </a:r>
            <a:endParaRPr lang="es-CO" altLang="es-CO" noProof="0" smtClean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FC71C11-CB1F-4293-8B42-28E21BCA906D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354872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709644"/>
            <a:ext cx="9144000" cy="1663447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rgbClr val="AD3333"/>
                </a:solidFill>
                <a:latin typeface="+mn-lt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54909"/>
            <a:ext cx="9144000" cy="101054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01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DA6CB-D3E4-4B23-BD2C-29898E8E8D0A}" type="datetimeFigureOut">
              <a:rPr lang="es-CO" altLang="es-CO"/>
              <a:pPr>
                <a:defRPr/>
              </a:pPr>
              <a:t>09/03/2020</a:t>
            </a:fld>
            <a:endParaRPr lang="es-CO" alt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D8EA2-5042-4875-A37A-6744D37E4262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94360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7366A-F3A6-4CC4-B840-9EDE02E74CD2}" type="datetimeFigureOut">
              <a:rPr lang="es-CO" altLang="es-CO"/>
              <a:pPr>
                <a:defRPr/>
              </a:pPr>
              <a:t>09/03/2020</a:t>
            </a:fld>
            <a:endParaRPr lang="es-CO" alt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E0346-D625-4449-9F82-2DA76696FDB3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79179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811" y="160027"/>
            <a:ext cx="10515600" cy="984562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rgbClr val="AD3333"/>
                </a:solidFill>
                <a:latin typeface="Calibri" panose="020F050202020403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3415" y="1304617"/>
            <a:ext cx="10925175" cy="50363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563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49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C16E0-D039-44C8-8192-BDED2ABD827A}" type="datetimeFigureOut">
              <a:rPr lang="es-CO" altLang="es-CO"/>
              <a:pPr>
                <a:defRPr/>
              </a:pPr>
              <a:t>09/03/2020</a:t>
            </a:fld>
            <a:endParaRPr lang="es-CO" alt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F9D22-3D66-4249-AA17-FD6741AF4098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17421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00998-559D-4EBD-9347-6656379B4AEC}" type="datetimeFigureOut">
              <a:rPr lang="es-CO" altLang="es-CO"/>
              <a:pPr>
                <a:defRPr/>
              </a:pPr>
              <a:t>09/03/2020</a:t>
            </a:fld>
            <a:endParaRPr lang="es-CO" altLang="es-CO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1419D-0432-4585-A706-2226F93876C0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721703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ECEDC-06ED-4C7C-9B03-83046E1325F6}" type="datetimeFigureOut">
              <a:rPr lang="es-CO" altLang="es-CO"/>
              <a:pPr>
                <a:defRPr/>
              </a:pPr>
              <a:t>09/03/2020</a:t>
            </a:fld>
            <a:endParaRPr lang="es-CO" altLang="es-CO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70616-2E74-471E-AAEF-A4D337523D7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989303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F25C1-17BB-4366-890E-F326F3BED209}" type="datetimeFigureOut">
              <a:rPr lang="es-CO" altLang="es-CO"/>
              <a:pPr>
                <a:defRPr/>
              </a:pPr>
              <a:t>09/03/2020</a:t>
            </a:fld>
            <a:endParaRPr lang="es-CO" altLang="es-CO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7D14-50C1-4B66-A5F4-D9657C158CA5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048338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57D64-DD1B-42F4-B917-98FA35DFC54B}" type="datetimeFigureOut">
              <a:rPr lang="es-CO" altLang="es-CO"/>
              <a:pPr>
                <a:defRPr/>
              </a:pPr>
              <a:t>09/03/2020</a:t>
            </a:fld>
            <a:endParaRPr lang="es-CO" altLang="es-CO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D76F5-E7E0-4616-81B9-CA5B9100DBF2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910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A324-A69E-4F9E-8265-9E809888D80A}" type="datetimeFigureOut">
              <a:rPr lang="es-CO" altLang="es-CO"/>
              <a:pPr>
                <a:defRPr/>
              </a:pPr>
              <a:t>09/03/2020</a:t>
            </a:fld>
            <a:endParaRPr lang="es-CO" altLang="es-CO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040C8-FB79-4E6D-A221-B9C004F27102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2948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B7F63-9348-4FED-9EED-D818C16FCE77}" type="datetimeFigureOut">
              <a:rPr lang="es-CO" altLang="es-CO"/>
              <a:pPr>
                <a:defRPr/>
              </a:pPr>
              <a:t>09/03/2020</a:t>
            </a:fld>
            <a:endParaRPr lang="es-CO" altLang="es-CO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0772A-1E30-40C1-8DA4-4C4BD7994531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657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título del patrón</a:t>
            </a:r>
            <a:endParaRPr lang="es-CO" altLang="es-CO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Editar el estilo de texto del patrón</a:t>
            </a:r>
          </a:p>
          <a:p>
            <a:pPr lvl="1"/>
            <a:r>
              <a:rPr lang="es-ES" altLang="es-CO" smtClean="0"/>
              <a:t>Segundo nivel</a:t>
            </a:r>
          </a:p>
          <a:p>
            <a:pPr lvl="2"/>
            <a:r>
              <a:rPr lang="es-ES" altLang="es-CO" smtClean="0"/>
              <a:t>Tercer nivel</a:t>
            </a:r>
          </a:p>
          <a:p>
            <a:pPr lvl="3"/>
            <a:r>
              <a:rPr lang="es-ES" altLang="es-CO" smtClean="0"/>
              <a:t>Cuarto nivel</a:t>
            </a:r>
          </a:p>
          <a:p>
            <a:pPr lvl="4"/>
            <a:r>
              <a:rPr lang="es-ES" altLang="es-CO" smtClean="0"/>
              <a:t>Quinto nivel</a:t>
            </a:r>
            <a:endParaRPr lang="es-CO" altLang="es-CO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F7A46F-03D8-4E44-98A7-21D921D8A9B6}" type="datetimeFigureOut">
              <a:rPr lang="es-CO" altLang="es-CO"/>
              <a:pPr>
                <a:defRPr/>
              </a:pPr>
              <a:t>09/03/2020</a:t>
            </a:fld>
            <a:endParaRPr lang="es-CO" alt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FBB4E2-C74A-4947-B3B8-AA5F80113A4E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459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813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5059" name="CuadroTexto 4"/>
          <p:cNvSpPr txBox="1">
            <a:spLocks noChangeArrowheads="1"/>
          </p:cNvSpPr>
          <p:nvPr/>
        </p:nvSpPr>
        <p:spPr bwMode="auto">
          <a:xfrm>
            <a:off x="2650331" y="4535271"/>
            <a:ext cx="68913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b="1" dirty="0">
                <a:solidFill>
                  <a:srgbClr val="595959"/>
                </a:solidFill>
                <a:latin typeface="Century Gothic" panose="020B0502020202020204" pitchFamily="34" charset="0"/>
              </a:rPr>
              <a:t>Formando líderes </a:t>
            </a:r>
            <a:r>
              <a:rPr lang="es-CO" altLang="es-CO" dirty="0">
                <a:solidFill>
                  <a:srgbClr val="595959"/>
                </a:solidFill>
                <a:latin typeface="Century Gothic" panose="020B0502020202020204" pitchFamily="34" charset="0"/>
              </a:rPr>
              <a:t>para la </a:t>
            </a:r>
            <a:r>
              <a:rPr lang="es-CO" altLang="es-CO" b="1" dirty="0">
                <a:solidFill>
                  <a:srgbClr val="595959"/>
                </a:solidFill>
                <a:latin typeface="Century Gothic" panose="020B0502020202020204" pitchFamily="34" charset="0"/>
              </a:rPr>
              <a:t>construcción</a:t>
            </a:r>
            <a:r>
              <a:rPr lang="es-CO" altLang="es-CO" dirty="0">
                <a:solidFill>
                  <a:srgbClr val="595959"/>
                </a:solidFill>
                <a:latin typeface="Century Gothic" panose="020B0502020202020204" pitchFamily="34" charset="0"/>
              </a:rPr>
              <a:t> de un nuevo </a:t>
            </a:r>
            <a:r>
              <a:rPr lang="es-CO" altLang="es-CO" b="1" dirty="0">
                <a:solidFill>
                  <a:srgbClr val="595959"/>
                </a:solidFill>
                <a:latin typeface="Century Gothic" panose="020B0502020202020204" pitchFamily="34" charset="0"/>
              </a:rPr>
              <a:t>país en paz</a:t>
            </a:r>
          </a:p>
        </p:txBody>
      </p:sp>
      <p:pic>
        <p:nvPicPr>
          <p:cNvPr id="45061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863" y="4469644"/>
            <a:ext cx="462550" cy="83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984091" y="4720091"/>
            <a:ext cx="462550" cy="83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4203</TotalTime>
  <Words>11</Words>
  <Application>Microsoft Office PowerPoint</Application>
  <PresentationFormat>Panorámica</PresentationFormat>
  <Paragraphs>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MS PGothic</vt:lpstr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Aramirezp</dc:creator>
  <cp:lastModifiedBy>Aramirezp</cp:lastModifiedBy>
  <cp:revision>1029</cp:revision>
  <cp:lastPrinted>2017-04-25T23:06:26Z</cp:lastPrinted>
  <dcterms:created xsi:type="dcterms:W3CDTF">2017-03-31T14:04:32Z</dcterms:created>
  <dcterms:modified xsi:type="dcterms:W3CDTF">2020-03-09T20:17:30Z</dcterms:modified>
</cp:coreProperties>
</file>