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037" r:id="rId2"/>
    <p:sldId id="1036" r:id="rId3"/>
    <p:sldId id="1035" r:id="rId4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3333"/>
    <a:srgbClr val="173F5F"/>
    <a:srgbClr val="F4A261"/>
    <a:srgbClr val="E9C46A"/>
    <a:srgbClr val="E76F51"/>
    <a:srgbClr val="ED7D31"/>
    <a:srgbClr val="DAB041"/>
    <a:srgbClr val="BD9237"/>
    <a:srgbClr val="2A9D8F"/>
    <a:srgbClr val="F8F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24" autoAdjust="0"/>
  </p:normalViewPr>
  <p:slideViewPr>
    <p:cSldViewPr snapToGrid="0">
      <p:cViewPr varScale="1">
        <p:scale>
          <a:sx n="109" d="100"/>
          <a:sy n="109" d="100"/>
        </p:scale>
        <p:origin x="474" y="108"/>
      </p:cViewPr>
      <p:guideLst>
        <p:guide orient="horz" pos="2205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63A18E5-A0D9-4DE9-8175-4714BA954D78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noProof="0"/>
              <a:t>Editar el estilo de texto del patrón</a:t>
            </a:r>
          </a:p>
          <a:p>
            <a:pPr lvl="1"/>
            <a:r>
              <a:rPr lang="es-ES" altLang="es-CO" noProof="0"/>
              <a:t>Segundo nivel</a:t>
            </a:r>
          </a:p>
          <a:p>
            <a:pPr lvl="2"/>
            <a:r>
              <a:rPr lang="es-ES" altLang="es-CO" noProof="0"/>
              <a:t>Tercer nivel</a:t>
            </a:r>
          </a:p>
          <a:p>
            <a:pPr lvl="3"/>
            <a:r>
              <a:rPr lang="es-ES" altLang="es-CO" noProof="0"/>
              <a:t>Cuarto nivel</a:t>
            </a:r>
          </a:p>
          <a:p>
            <a:pPr lvl="4"/>
            <a:r>
              <a:rPr lang="es-ES" altLang="es-CO" noProof="0"/>
              <a:t>Quinto nivel</a:t>
            </a:r>
            <a:endParaRPr lang="es-CO" alt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FC71C11-CB1F-4293-8B42-28E21BCA906D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354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709644"/>
            <a:ext cx="9144000" cy="1663447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54909"/>
            <a:ext cx="9144000" cy="101054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2012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DA6CB-D3E4-4B23-BD2C-29898E8E8D0A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D8EA2-5042-4875-A37A-6744D37E426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43602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7366A-F3A6-4CC4-B840-9EDE02E74CD2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0346-D625-4449-9F82-2DA76696FDB3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79179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811" y="160027"/>
            <a:ext cx="10515600" cy="984562"/>
          </a:xfrm>
        </p:spPr>
        <p:txBody>
          <a:bodyPr anchor="t">
            <a:normAutofit/>
          </a:bodyPr>
          <a:lstStyle>
            <a:lvl1pPr>
              <a:defRPr sz="2400" b="1">
                <a:solidFill>
                  <a:srgbClr val="AD3333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3415" y="1304617"/>
            <a:ext cx="10925175" cy="5036362"/>
          </a:xfrm>
        </p:spPr>
        <p:txBody>
          <a:bodyPr/>
          <a:lstStyle>
            <a:lvl1pPr marL="0" indent="0">
              <a:buNone/>
              <a:defRPr>
                <a:latin typeface="+mn-lt"/>
                <a:cs typeface="Arial" panose="020B0604020202020204" pitchFamily="34" charset="0"/>
              </a:defRPr>
            </a:lvl1pPr>
            <a:lvl2pPr>
              <a:defRPr>
                <a:latin typeface="+mn-lt"/>
                <a:cs typeface="Arial" panose="020B0604020202020204" pitchFamily="34" charset="0"/>
              </a:defRPr>
            </a:lvl2pPr>
            <a:lvl3pPr>
              <a:defRPr>
                <a:latin typeface="+mn-lt"/>
                <a:cs typeface="Arial" panose="020B0604020202020204" pitchFamily="34" charset="0"/>
              </a:defRPr>
            </a:lvl3pPr>
            <a:lvl4pPr>
              <a:defRPr>
                <a:latin typeface="+mn-lt"/>
                <a:cs typeface="Arial" panose="020B0604020202020204" pitchFamily="34" charset="0"/>
              </a:defRPr>
            </a:lvl4pPr>
            <a:lvl5pPr>
              <a:defRPr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563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C16E0-D039-44C8-8192-BDED2ABD827A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D22-3D66-4249-AA17-FD6741AF4098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17421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00998-559D-4EBD-9347-6656379B4AEC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1419D-0432-4585-A706-2226F93876C0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72170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ECEDC-06ED-4C7C-9B03-83046E1325F6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70616-2E74-471E-AAEF-A4D337523D7F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98930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F25C1-17BB-4366-890E-F326F3BED209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7D14-50C1-4B66-A5F4-D9657C158CA5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104833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A324-A69E-4F9E-8265-9E809888D80A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040C8-FB79-4E6D-A221-B9C004F27102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229488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7F63-9348-4FED-9EED-D818C16FCE77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772A-1E30-40C1-8DA4-4C4BD7994531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  <p:extLst>
      <p:ext uri="{BB962C8B-B14F-4D97-AF65-F5344CB8AC3E}">
        <p14:creationId xmlns:p14="http://schemas.microsoft.com/office/powerpoint/2010/main" val="3657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título del patrón</a:t>
            </a:r>
            <a:endParaRPr lang="es-CO" altLang="es-CO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Editar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3F7A46F-03D8-4E44-98A7-21D921D8A9B6}" type="datetimeFigureOut">
              <a:rPr lang="es-CO" altLang="es-CO"/>
              <a:pPr>
                <a:defRPr/>
              </a:pPr>
              <a:t>22/01/2025</a:t>
            </a:fld>
            <a:endParaRPr lang="es-CO" altLang="es-CO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5FBB4E2-C74A-4947-B3B8-AA5F80113A4E}" type="slidenum">
              <a:rPr lang="es-CO" altLang="es-CO"/>
              <a:pPr>
                <a:defRPr/>
              </a:pPr>
              <a:t>‹Nº›</a:t>
            </a:fld>
            <a:endParaRPr lang="es-CO" alt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1" r:id="rId3"/>
    <p:sldLayoutId id="2147483987" r:id="rId4"/>
    <p:sldLayoutId id="2147483988" r:id="rId5"/>
    <p:sldLayoutId id="2147483989" r:id="rId6"/>
    <p:sldLayoutId id="2147483990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  <a:ea typeface="MS PGothic" panose="020B0600070205080204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52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076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6546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16408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Aramirezp</dc:creator>
  <cp:lastModifiedBy>Alfredo Ramirez Parra │ Yeyo</cp:lastModifiedBy>
  <cp:revision>2217</cp:revision>
  <cp:lastPrinted>2017-04-25T23:06:26Z</cp:lastPrinted>
  <dcterms:created xsi:type="dcterms:W3CDTF">2017-03-31T14:04:32Z</dcterms:created>
  <dcterms:modified xsi:type="dcterms:W3CDTF">2025-01-22T14:54:46Z</dcterms:modified>
</cp:coreProperties>
</file>