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3333"/>
    <a:srgbClr val="EAEAEA"/>
    <a:srgbClr val="DADAD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1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63A18E5-A0D9-4DE9-8175-4714BA954D78}" type="datetimeFigureOut">
              <a:rPr lang="es-CO" altLang="es-CO"/>
              <a:pPr>
                <a:defRPr/>
              </a:pPr>
              <a:t>01/09/2017</a:t>
            </a:fld>
            <a:endParaRPr lang="es-CO" alt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noProof="0" smtClean="0"/>
              <a:t>Editar el estilo de texto del patrón</a:t>
            </a:r>
          </a:p>
          <a:p>
            <a:pPr lvl="1"/>
            <a:r>
              <a:rPr lang="es-ES" altLang="es-CO" noProof="0" smtClean="0"/>
              <a:t>Segundo nivel</a:t>
            </a:r>
          </a:p>
          <a:p>
            <a:pPr lvl="2"/>
            <a:r>
              <a:rPr lang="es-ES" altLang="es-CO" noProof="0" smtClean="0"/>
              <a:t>Tercer nivel</a:t>
            </a:r>
          </a:p>
          <a:p>
            <a:pPr lvl="3"/>
            <a:r>
              <a:rPr lang="es-ES" altLang="es-CO" noProof="0" smtClean="0"/>
              <a:t>Cuarto nivel</a:t>
            </a:r>
          </a:p>
          <a:p>
            <a:pPr lvl="4"/>
            <a:r>
              <a:rPr lang="es-ES" altLang="es-CO" noProof="0" smtClean="0"/>
              <a:t>Quinto nivel</a:t>
            </a:r>
            <a:endParaRPr lang="es-CO" altLang="es-CO" noProof="0" smtClean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FC71C11-CB1F-4293-8B42-28E21BCA906D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3548729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248029"/>
            <a:ext cx="9144000" cy="1663447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AD3333"/>
                </a:solidFill>
                <a:latin typeface="+mn-l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5093294"/>
            <a:ext cx="9144000" cy="101054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Haga clic para editar el estilo de subtítulo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2012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DA6CB-D3E4-4B23-BD2C-29898E8E8D0A}" type="datetimeFigureOut">
              <a:rPr lang="es-CO" altLang="es-CO"/>
              <a:pPr>
                <a:defRPr/>
              </a:pPr>
              <a:t>01/09/2017</a:t>
            </a:fld>
            <a:endParaRPr lang="es-CO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D8EA2-5042-4875-A37A-6744D37E4262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943602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7366A-F3A6-4CC4-B840-9EDE02E74CD2}" type="datetimeFigureOut">
              <a:rPr lang="es-CO" altLang="es-CO"/>
              <a:pPr>
                <a:defRPr/>
              </a:pPr>
              <a:t>01/09/2017</a:t>
            </a:fld>
            <a:endParaRPr lang="es-CO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E0346-D625-4449-9F82-2DA76696FDB3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791796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05811" y="160027"/>
            <a:ext cx="10515600" cy="984562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rgbClr val="AD3333"/>
                </a:solidFill>
                <a:latin typeface="Calibri" panose="020F0502020204030204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33415" y="1304617"/>
            <a:ext cx="10925175" cy="5036362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56356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49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C16E0-D039-44C8-8192-BDED2ABD827A}" type="datetimeFigureOut">
              <a:rPr lang="es-CO" altLang="es-CO"/>
              <a:pPr>
                <a:defRPr/>
              </a:pPr>
              <a:t>01/09/2017</a:t>
            </a:fld>
            <a:endParaRPr lang="es-CO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F9D22-3D66-4249-AA17-FD6741AF4098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174218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00998-559D-4EBD-9347-6656379B4AEC}" type="datetimeFigureOut">
              <a:rPr lang="es-CO" altLang="es-CO"/>
              <a:pPr>
                <a:defRPr/>
              </a:pPr>
              <a:t>01/09/2017</a:t>
            </a:fld>
            <a:endParaRPr lang="es-CO" altLang="es-CO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1419D-0432-4585-A706-2226F93876C0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721703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ECEDC-06ED-4C7C-9B03-83046E1325F6}" type="datetimeFigureOut">
              <a:rPr lang="es-CO" altLang="es-CO"/>
              <a:pPr>
                <a:defRPr/>
              </a:pPr>
              <a:t>01/09/2017</a:t>
            </a:fld>
            <a:endParaRPr lang="es-CO" altLang="es-CO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70616-2E74-471E-AAEF-A4D337523D7F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989303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F25C1-17BB-4366-890E-F326F3BED209}" type="datetimeFigureOut">
              <a:rPr lang="es-CO" altLang="es-CO"/>
              <a:pPr>
                <a:defRPr/>
              </a:pPr>
              <a:t>01/09/2017</a:t>
            </a:fld>
            <a:endParaRPr lang="es-CO" altLang="es-CO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E7D14-50C1-4B66-A5F4-D9657C158CA5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04833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57D64-DD1B-42F4-B917-98FA35DFC54B}" type="datetimeFigureOut">
              <a:rPr lang="es-CO" altLang="es-CO"/>
              <a:pPr>
                <a:defRPr/>
              </a:pPr>
              <a:t>01/09/2017</a:t>
            </a:fld>
            <a:endParaRPr lang="es-CO" altLang="es-CO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D76F5-E7E0-4616-81B9-CA5B9100DBF2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910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9A324-A69E-4F9E-8265-9E809888D80A}" type="datetimeFigureOut">
              <a:rPr lang="es-CO" altLang="es-CO"/>
              <a:pPr>
                <a:defRPr/>
              </a:pPr>
              <a:t>01/09/2017</a:t>
            </a:fld>
            <a:endParaRPr lang="es-CO" altLang="es-CO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040C8-FB79-4E6D-A221-B9C004F27102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29488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B7F63-9348-4FED-9EED-D818C16FCE77}" type="datetimeFigureOut">
              <a:rPr lang="es-CO" altLang="es-CO"/>
              <a:pPr>
                <a:defRPr/>
              </a:pPr>
              <a:t>01/09/2017</a:t>
            </a:fld>
            <a:endParaRPr lang="es-CO" altLang="es-CO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0772A-1E30-40C1-8DA4-4C4BD7994531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65709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título del patrón</a:t>
            </a:r>
            <a:endParaRPr lang="es-CO" altLang="es-CO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Editar el estilo de texto del patrón</a:t>
            </a:r>
          </a:p>
          <a:p>
            <a:pPr lvl="1"/>
            <a:r>
              <a:rPr lang="es-ES" altLang="es-CO" smtClean="0"/>
              <a:t>Segundo nivel</a:t>
            </a:r>
          </a:p>
          <a:p>
            <a:pPr lvl="2"/>
            <a:r>
              <a:rPr lang="es-ES" altLang="es-CO" smtClean="0"/>
              <a:t>Tercer nivel</a:t>
            </a:r>
          </a:p>
          <a:p>
            <a:pPr lvl="3"/>
            <a:r>
              <a:rPr lang="es-ES" altLang="es-CO" smtClean="0"/>
              <a:t>Cuarto nivel</a:t>
            </a:r>
          </a:p>
          <a:p>
            <a:pPr lvl="4"/>
            <a:r>
              <a:rPr lang="es-ES" altLang="es-CO" smtClean="0"/>
              <a:t>Quinto nivel</a:t>
            </a:r>
            <a:endParaRPr lang="es-CO" altLang="es-CO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3F7A46F-03D8-4E44-98A7-21D921D8A9B6}" type="datetimeFigureOut">
              <a:rPr lang="es-CO" altLang="es-CO"/>
              <a:pPr>
                <a:defRPr/>
              </a:pPr>
              <a:t>01/09/2017</a:t>
            </a:fld>
            <a:endParaRPr lang="es-CO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5FBB4E2-C74A-4947-B3B8-AA5F80113A4E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MS PGothic" panose="020B0600070205080204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MS PGothic" panose="020B0600070205080204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MS PGothic" panose="020B0600070205080204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MS PGothic" panose="020B060007020508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57143">
            <a:off x="641686" y="563763"/>
            <a:ext cx="2129772" cy="2013966"/>
          </a:xfrm>
          <a:prstGeom prst="rect">
            <a:avLst/>
          </a:prstGeom>
        </p:spPr>
      </p:pic>
      <p:sp>
        <p:nvSpPr>
          <p:cNvPr id="14337" name="Título 1"/>
          <p:cNvSpPr>
            <a:spLocks noGrp="1"/>
          </p:cNvSpPr>
          <p:nvPr>
            <p:ph type="ctrTitle"/>
          </p:nvPr>
        </p:nvSpPr>
        <p:spPr>
          <a:xfrm>
            <a:off x="0" y="2885296"/>
            <a:ext cx="12192000" cy="810955"/>
          </a:xfrm>
        </p:spPr>
        <p:txBody>
          <a:bodyPr>
            <a:noAutofit/>
          </a:bodyPr>
          <a:lstStyle/>
          <a:p>
            <a:r>
              <a:rPr lang="es-CO" altLang="es-CO" sz="2800" dirty="0" smtClean="0"/>
              <a:t>POBLACIÓN COMUNICADES INDIGENAS UNIVERSIDAD DE PAMPLONA PARA JÓVENES EN ACCIÓN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" y="3696251"/>
            <a:ext cx="12192000" cy="2792418"/>
          </a:xfrm>
        </p:spPr>
        <p:txBody>
          <a:bodyPr/>
          <a:lstStyle/>
          <a:p>
            <a:pPr algn="just"/>
            <a:r>
              <a:rPr lang="es-CO" sz="2200" b="1" dirty="0" smtClean="0"/>
              <a:t>Se solicita a los estudiantes de Comunidades Indígenas que quedaron pendientes por Preinscripción al Programa Jóvenes en Acción, acercarse a la Dirección de Interacción Social ubicada en la Vicerrectoría de Investigaciones, siempre y cuando cumplan los requisitos de ingreso al Programa.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CO" sz="2200" dirty="0" smtClean="0"/>
              <a:t>Traer escaneado en una memoria los siguientes documentos: Documento de identidad ampliado 150%, Certificado de la comunidad indígena y Carnet de la comunidad si lo tiene, en solo documento PDF.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CO" sz="2200" b="1" dirty="0" smtClean="0"/>
              <a:t>Fecha de atención: </a:t>
            </a:r>
            <a:r>
              <a:rPr lang="es-CO" sz="2200" b="1" smtClean="0"/>
              <a:t>Viernes 1ro, 4  y  5  de </a:t>
            </a:r>
            <a:r>
              <a:rPr lang="es-CO" sz="2200" b="1" dirty="0" smtClean="0"/>
              <a:t>septiembre del 2017.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CO" sz="2200" b="1" dirty="0" smtClean="0"/>
              <a:t>Hora: 8:00am – 12:00pm &amp; 2:00pm - 6:00pm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6179127" y="6488668"/>
            <a:ext cx="6885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Dirección de interacción social de la Universidad De Pamplona</a:t>
            </a:r>
            <a:endParaRPr lang="es-CO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4716</TotalTime>
  <Words>121</Words>
  <Application>Microsoft Office PowerPoint</Application>
  <PresentationFormat>Panorámica</PresentationFormat>
  <Paragraphs>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MS PGothic</vt:lpstr>
      <vt:lpstr>Arial</vt:lpstr>
      <vt:lpstr>Calibri</vt:lpstr>
      <vt:lpstr>Calibri Light</vt:lpstr>
      <vt:lpstr>Tema de Office</vt:lpstr>
      <vt:lpstr>POBLACIÓN COMUNICADES INDIGENAS UNIVERSIDAD DE PAMPLONA PARA JÓVENES EN ACCIÓN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Aramirezp</dc:creator>
  <cp:lastModifiedBy>Jose Pachón</cp:lastModifiedBy>
  <cp:revision>1153</cp:revision>
  <cp:lastPrinted>2017-04-25T23:06:26Z</cp:lastPrinted>
  <dcterms:created xsi:type="dcterms:W3CDTF">2017-03-31T14:04:32Z</dcterms:created>
  <dcterms:modified xsi:type="dcterms:W3CDTF">2017-09-01T20:39:54Z</dcterms:modified>
</cp:coreProperties>
</file>