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588" r:id="rId3"/>
    <p:sldId id="589" r:id="rId4"/>
    <p:sldId id="590" r:id="rId5"/>
    <p:sldId id="591" r:id="rId6"/>
    <p:sldId id="599" r:id="rId7"/>
    <p:sldId id="600" r:id="rId8"/>
    <p:sldId id="597" r:id="rId9"/>
    <p:sldId id="592" r:id="rId10"/>
    <p:sldId id="601" r:id="rId11"/>
    <p:sldId id="602" r:id="rId12"/>
    <p:sldId id="593" r:id="rId13"/>
    <p:sldId id="594" r:id="rId14"/>
    <p:sldId id="595" r:id="rId15"/>
    <p:sldId id="596" r:id="rId16"/>
    <p:sldId id="587" r:id="rId17"/>
  </p:sldIdLst>
  <p:sldSz cx="12192000" cy="6858000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333"/>
    <a:srgbClr val="8A3A3C"/>
    <a:srgbClr val="A50021"/>
    <a:srgbClr val="D97D7D"/>
    <a:srgbClr val="DADADA"/>
    <a:srgbClr val="FF0000"/>
    <a:srgbClr val="8D374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42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B21D0-CCFE-4055-AD63-03D0FE7A23C5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F242389-FE30-40E7-8B1F-4A832702BA9B}">
      <dgm:prSet phldrT="[Texto]"/>
      <dgm:spPr>
        <a:solidFill>
          <a:srgbClr val="DADADA"/>
        </a:solidFill>
        <a:ln>
          <a:solidFill>
            <a:srgbClr val="DADADA"/>
          </a:solidFill>
        </a:ln>
      </dgm:spPr>
      <dgm:t>
        <a:bodyPr/>
        <a:lstStyle/>
        <a:p>
          <a:r>
            <a:rPr lang="es-CO" b="0" dirty="0" smtClean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rPr>
            <a:t>1.  Funcionarios y empleados públicos</a:t>
          </a:r>
        </a:p>
        <a:p>
          <a:r>
            <a:rPr lang="es-CO" b="0" dirty="0" smtClean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rPr>
            <a:t>2. Trabajadores oficiales</a:t>
          </a:r>
        </a:p>
        <a:p>
          <a:r>
            <a:rPr lang="es-CO" b="0" dirty="0" smtClean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rPr>
            <a:t>3. supernumerarios</a:t>
          </a:r>
          <a:endParaRPr lang="es-ES" b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BAA5742-851E-4CDA-A768-390474738B43}" type="parTrans" cxnId="{52D0BBFB-1C59-4728-B4E2-AD4D8DBEDC00}">
      <dgm:prSet/>
      <dgm:spPr/>
      <dgm:t>
        <a:bodyPr/>
        <a:lstStyle/>
        <a:p>
          <a:endParaRPr lang="es-ES"/>
        </a:p>
      </dgm:t>
    </dgm:pt>
    <dgm:pt modelId="{4AB0BE85-84FF-418B-B155-698F5E3B6A85}" type="sibTrans" cxnId="{52D0BBFB-1C59-4728-B4E2-AD4D8DBEDC00}">
      <dgm:prSet/>
      <dgm:spPr>
        <a:solidFill>
          <a:srgbClr val="DADADA"/>
        </a:solidFill>
        <a:ln>
          <a:solidFill>
            <a:srgbClr val="DADADA"/>
          </a:solidFill>
        </a:ln>
      </dgm:spPr>
      <dgm:t>
        <a:bodyPr/>
        <a:lstStyle/>
        <a:p>
          <a:endParaRPr lang="es-ES"/>
        </a:p>
      </dgm:t>
    </dgm:pt>
    <dgm:pt modelId="{569633F5-533C-4362-B4EF-756376F905F0}">
      <dgm:prSet phldrT="[Texto]"/>
      <dgm:spPr>
        <a:solidFill>
          <a:srgbClr val="DADADA"/>
        </a:solidFill>
        <a:ln>
          <a:solidFill>
            <a:srgbClr val="DADADA"/>
          </a:solidFill>
        </a:ln>
      </dgm:spPr>
      <dgm:t>
        <a:bodyPr/>
        <a:lstStyle/>
        <a:p>
          <a:r>
            <a:rPr lang="es-CO" b="0" dirty="0" smtClean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rPr>
            <a:t>1. Trabajadores por administración delegada</a:t>
          </a:r>
        </a:p>
        <a:p>
          <a:r>
            <a:rPr lang="es-CO" b="0" dirty="0" smtClean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rPr>
            <a:t>2. Contratistas independientes. </a:t>
          </a:r>
          <a:endParaRPr lang="es-ES" b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B80DAABE-6C1F-4ECB-AE76-CFA6D681FD6A}" type="parTrans" cxnId="{B95EA472-FAE2-400B-B8E5-9E35F46AEACC}">
      <dgm:prSet/>
      <dgm:spPr/>
      <dgm:t>
        <a:bodyPr/>
        <a:lstStyle/>
        <a:p>
          <a:endParaRPr lang="es-ES"/>
        </a:p>
      </dgm:t>
    </dgm:pt>
    <dgm:pt modelId="{24CD2BD5-73EF-4086-B018-380DC2A22E5F}" type="sibTrans" cxnId="{B95EA472-FAE2-400B-B8E5-9E35F46AEACC}">
      <dgm:prSet/>
      <dgm:spPr/>
      <dgm:t>
        <a:bodyPr/>
        <a:lstStyle/>
        <a:p>
          <a:endParaRPr lang="es-ES"/>
        </a:p>
      </dgm:t>
    </dgm:pt>
    <dgm:pt modelId="{70826CF1-8EC6-4B8E-931F-78D30DA7CEC1}">
      <dgm:prSet phldrT="[Texto]" custT="1"/>
      <dgm:spPr>
        <a:solidFill>
          <a:srgbClr val="DADADA"/>
        </a:solidFill>
        <a:ln>
          <a:solidFill>
            <a:srgbClr val="DADADA"/>
          </a:solidFill>
        </a:ln>
      </dgm:spPr>
      <dgm:t>
        <a:bodyPr/>
        <a:lstStyle/>
        <a:p>
          <a:r>
            <a:rPr lang="es-CO" sz="1400" b="0" dirty="0" smtClean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rPr>
            <a:t>1. Miembros de corporaciones publicas</a:t>
          </a:r>
        </a:p>
        <a:p>
          <a:r>
            <a:rPr lang="es-CO" sz="1400" b="0" dirty="0" smtClean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rPr>
            <a:t>2. Contratos administrativos de prestación de servicios</a:t>
          </a:r>
        </a:p>
        <a:p>
          <a:r>
            <a:rPr lang="es-CO" sz="1400" b="0" dirty="0" smtClean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rPr>
            <a:t>3. Contratos de servicios especiales</a:t>
          </a:r>
        </a:p>
        <a:p>
          <a:r>
            <a:rPr lang="es-CO" sz="1400" b="0" dirty="0" smtClean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rPr>
            <a:t>4. Empleados y fiducia mercantil</a:t>
          </a:r>
          <a:endParaRPr lang="es-ES" sz="1400" b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5B16210C-F166-4E58-8ED0-0A7D024498AB}" type="parTrans" cxnId="{73799862-5721-4C2A-89E3-E461B3F2257A}">
      <dgm:prSet/>
      <dgm:spPr/>
      <dgm:t>
        <a:bodyPr/>
        <a:lstStyle/>
        <a:p>
          <a:endParaRPr lang="es-ES"/>
        </a:p>
      </dgm:t>
    </dgm:pt>
    <dgm:pt modelId="{45B59FEA-694D-4693-88D4-4677F8F0971E}" type="sibTrans" cxnId="{73799862-5721-4C2A-89E3-E461B3F2257A}">
      <dgm:prSet/>
      <dgm:spPr/>
      <dgm:t>
        <a:bodyPr/>
        <a:lstStyle/>
        <a:p>
          <a:endParaRPr lang="es-ES"/>
        </a:p>
      </dgm:t>
    </dgm:pt>
    <dgm:pt modelId="{3CFC9132-397B-4173-B95E-781E2F77B285}">
      <dgm:prSet phldrT="[Texto]" custT="1"/>
      <dgm:spPr>
        <a:solidFill>
          <a:srgbClr val="DADADA"/>
        </a:solidFill>
        <a:ln>
          <a:solidFill>
            <a:srgbClr val="DADADA"/>
          </a:solidFill>
        </a:ln>
      </dgm:spPr>
      <dgm:t>
        <a:bodyPr/>
        <a:lstStyle/>
        <a:p>
          <a:pPr algn="just"/>
          <a:r>
            <a:rPr lang="es-CO" sz="1400" b="0" dirty="0" smtClean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rPr>
            <a:t>Así se clasifican quienes presten al estado servicios ocasionales como los peritos; obligatorios como los jurados de votación, y temporales como los técnicos y obreros contratados por el tiempo de ejecución de un trabajo o de una obra.  Ninguno de ellos se encuentra comprendido en el servicio civil por no pertenecer a sus cuadros permanentes</a:t>
          </a:r>
          <a:r>
            <a:rPr lang="es-CO" sz="1400" b="1" dirty="0" smtClean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rPr>
            <a:t>. </a:t>
          </a:r>
          <a:endParaRPr lang="es-ES" sz="14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B944228F-22D8-4FB7-A1A6-3B6366C85CDA}" type="parTrans" cxnId="{D4CFCCC1-537A-409B-8FF3-A4EFB4D744A1}">
      <dgm:prSet/>
      <dgm:spPr/>
      <dgm:t>
        <a:bodyPr/>
        <a:lstStyle/>
        <a:p>
          <a:endParaRPr lang="es-ES"/>
        </a:p>
      </dgm:t>
    </dgm:pt>
    <dgm:pt modelId="{CC7C4293-A99E-47FD-A8AC-70E97C8CD9B5}" type="sibTrans" cxnId="{D4CFCCC1-537A-409B-8FF3-A4EFB4D744A1}">
      <dgm:prSet/>
      <dgm:spPr/>
      <dgm:t>
        <a:bodyPr/>
        <a:lstStyle/>
        <a:p>
          <a:endParaRPr lang="es-ES"/>
        </a:p>
      </dgm:t>
    </dgm:pt>
    <dgm:pt modelId="{2279613B-FE63-4A8E-8964-96CE9BCFF825}" type="pres">
      <dgm:prSet presAssocID="{036B21D0-CCFE-4055-AD63-03D0FE7A23C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B4CC1759-B258-4EAF-9C7D-375B1C4712DF}" type="pres">
      <dgm:prSet presAssocID="{036B21D0-CCFE-4055-AD63-03D0FE7A23C5}" presName="Name1" presStyleCnt="0"/>
      <dgm:spPr/>
    </dgm:pt>
    <dgm:pt modelId="{FB81CC8D-C9C7-4093-84D5-BACDC2283858}" type="pres">
      <dgm:prSet presAssocID="{036B21D0-CCFE-4055-AD63-03D0FE7A23C5}" presName="cycle" presStyleCnt="0"/>
      <dgm:spPr/>
    </dgm:pt>
    <dgm:pt modelId="{B4DCD79F-E072-48AC-8BBF-209E0BC5C5CF}" type="pres">
      <dgm:prSet presAssocID="{036B21D0-CCFE-4055-AD63-03D0FE7A23C5}" presName="srcNode" presStyleLbl="node1" presStyleIdx="0" presStyleCnt="4"/>
      <dgm:spPr/>
    </dgm:pt>
    <dgm:pt modelId="{EA889291-6B2B-4A49-8402-322504E509C8}" type="pres">
      <dgm:prSet presAssocID="{036B21D0-CCFE-4055-AD63-03D0FE7A23C5}" presName="conn" presStyleLbl="parChTrans1D2" presStyleIdx="0" presStyleCnt="1" custScaleX="95913"/>
      <dgm:spPr/>
      <dgm:t>
        <a:bodyPr/>
        <a:lstStyle/>
        <a:p>
          <a:endParaRPr lang="es-ES"/>
        </a:p>
      </dgm:t>
    </dgm:pt>
    <dgm:pt modelId="{73A2439D-A034-4987-AD5E-509193A424FB}" type="pres">
      <dgm:prSet presAssocID="{036B21D0-CCFE-4055-AD63-03D0FE7A23C5}" presName="extraNode" presStyleLbl="node1" presStyleIdx="0" presStyleCnt="4"/>
      <dgm:spPr/>
    </dgm:pt>
    <dgm:pt modelId="{9242E51D-EE49-49A6-9216-369F1733E72C}" type="pres">
      <dgm:prSet presAssocID="{036B21D0-CCFE-4055-AD63-03D0FE7A23C5}" presName="dstNode" presStyleLbl="node1" presStyleIdx="0" presStyleCnt="4"/>
      <dgm:spPr/>
    </dgm:pt>
    <dgm:pt modelId="{C79293D3-E7FA-494C-B59C-BD6BB25F6454}" type="pres">
      <dgm:prSet presAssocID="{CF242389-FE30-40E7-8B1F-4A832702BA9B}" presName="text_1" presStyleLbl="node1" presStyleIdx="0" presStyleCnt="4" custScaleX="81069" custLinFactNeighborX="-2230" custLinFactNeighborY="10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7DED4B-7D25-4998-A4CE-C8BCF45D7877}" type="pres">
      <dgm:prSet presAssocID="{CF242389-FE30-40E7-8B1F-4A832702BA9B}" presName="accent_1" presStyleCnt="0"/>
      <dgm:spPr/>
    </dgm:pt>
    <dgm:pt modelId="{52D87264-AFEE-4C20-BB11-199091F73705}" type="pres">
      <dgm:prSet presAssocID="{CF242389-FE30-40E7-8B1F-4A832702BA9B}" presName="accentRepeatNode" presStyleLbl="solidFgAcc1" presStyleIdx="0" presStyleCnt="4" custScaleX="195250" custLinFactNeighborX="10331"/>
      <dgm:spPr>
        <a:solidFill>
          <a:srgbClr val="AD3333"/>
        </a:solidFill>
        <a:ln>
          <a:solidFill>
            <a:srgbClr val="C00000"/>
          </a:solidFill>
        </a:ln>
      </dgm:spPr>
    </dgm:pt>
    <dgm:pt modelId="{7A44C91B-2C12-435D-B63A-4270E3839D5B}" type="pres">
      <dgm:prSet presAssocID="{569633F5-533C-4362-B4EF-756376F905F0}" presName="text_2" presStyleLbl="node1" presStyleIdx="1" presStyleCnt="4" custScaleX="81069" custScaleY="91775" custLinFactNeighborX="-2337" custLinFactNeighborY="10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0FE464-FDC1-43BF-994B-93CE6D738A48}" type="pres">
      <dgm:prSet presAssocID="{569633F5-533C-4362-B4EF-756376F905F0}" presName="accent_2" presStyleCnt="0"/>
      <dgm:spPr/>
    </dgm:pt>
    <dgm:pt modelId="{1B2D439C-8B83-4E08-91E9-2F798AF15621}" type="pres">
      <dgm:prSet presAssocID="{569633F5-533C-4362-B4EF-756376F905F0}" presName="accentRepeatNode" presStyleLbl="solidFgAcc1" presStyleIdx="1" presStyleCnt="4" custScaleX="195250" custLinFactNeighborX="10331"/>
      <dgm:spPr>
        <a:solidFill>
          <a:srgbClr val="AD3333"/>
        </a:solidFill>
        <a:ln>
          <a:solidFill>
            <a:srgbClr val="C00000"/>
          </a:solidFill>
        </a:ln>
      </dgm:spPr>
    </dgm:pt>
    <dgm:pt modelId="{00DBB811-8A7B-464A-B08E-2526AE9CFE8C}" type="pres">
      <dgm:prSet presAssocID="{70826CF1-8EC6-4B8E-931F-78D30DA7CEC1}" presName="text_3" presStyleLbl="node1" presStyleIdx="2" presStyleCnt="4" custScaleX="81069" custScaleY="114010" custLinFactNeighborX="-2337" custLinFactNeighborY="10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4A5B45-A966-4137-BF5F-234952160848}" type="pres">
      <dgm:prSet presAssocID="{70826CF1-8EC6-4B8E-931F-78D30DA7CEC1}" presName="accent_3" presStyleCnt="0"/>
      <dgm:spPr/>
    </dgm:pt>
    <dgm:pt modelId="{E4C5174A-12C1-4AF3-838A-326EBA9E8674}" type="pres">
      <dgm:prSet presAssocID="{70826CF1-8EC6-4B8E-931F-78D30DA7CEC1}" presName="accentRepeatNode" presStyleLbl="solidFgAcc1" presStyleIdx="2" presStyleCnt="4" custScaleX="195250" custLinFactNeighborX="10331"/>
      <dgm:spPr>
        <a:solidFill>
          <a:srgbClr val="AD3333"/>
        </a:solidFill>
        <a:ln>
          <a:solidFill>
            <a:srgbClr val="C00000"/>
          </a:solidFill>
        </a:ln>
      </dgm:spPr>
    </dgm:pt>
    <dgm:pt modelId="{B81D0841-DE7F-449E-B603-FC2A3A1EA476}" type="pres">
      <dgm:prSet presAssocID="{3CFC9132-397B-4173-B95E-781E2F77B285}" presName="text_4" presStyleLbl="node1" presStyleIdx="3" presStyleCnt="4" custScaleX="81069" custLinFactNeighborX="-2230" custLinFactNeighborY="10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010AFB-2393-4C8F-8EDA-C409B85A9650}" type="pres">
      <dgm:prSet presAssocID="{3CFC9132-397B-4173-B95E-781E2F77B285}" presName="accent_4" presStyleCnt="0"/>
      <dgm:spPr/>
    </dgm:pt>
    <dgm:pt modelId="{5F65277B-3317-4791-B1BF-1861802B4845}" type="pres">
      <dgm:prSet presAssocID="{3CFC9132-397B-4173-B95E-781E2F77B285}" presName="accentRepeatNode" presStyleLbl="solidFgAcc1" presStyleIdx="3" presStyleCnt="4" custScaleX="195250" custLinFactNeighborX="10331"/>
      <dgm:spPr>
        <a:solidFill>
          <a:srgbClr val="AD3333"/>
        </a:solidFill>
        <a:ln>
          <a:solidFill>
            <a:srgbClr val="C00000"/>
          </a:solidFill>
        </a:ln>
      </dgm:spPr>
    </dgm:pt>
  </dgm:ptLst>
  <dgm:cxnLst>
    <dgm:cxn modelId="{73799862-5721-4C2A-89E3-E461B3F2257A}" srcId="{036B21D0-CCFE-4055-AD63-03D0FE7A23C5}" destId="{70826CF1-8EC6-4B8E-931F-78D30DA7CEC1}" srcOrd="2" destOrd="0" parTransId="{5B16210C-F166-4E58-8ED0-0A7D024498AB}" sibTransId="{45B59FEA-694D-4693-88D4-4677F8F0971E}"/>
    <dgm:cxn modelId="{094A1582-D8B0-422A-9B54-0AFE92A3D70F}" type="presOf" srcId="{4AB0BE85-84FF-418B-B155-698F5E3B6A85}" destId="{EA889291-6B2B-4A49-8402-322504E509C8}" srcOrd="0" destOrd="0" presId="urn:microsoft.com/office/officeart/2008/layout/VerticalCurvedList"/>
    <dgm:cxn modelId="{B95EA472-FAE2-400B-B8E5-9E35F46AEACC}" srcId="{036B21D0-CCFE-4055-AD63-03D0FE7A23C5}" destId="{569633F5-533C-4362-B4EF-756376F905F0}" srcOrd="1" destOrd="0" parTransId="{B80DAABE-6C1F-4ECB-AE76-CFA6D681FD6A}" sibTransId="{24CD2BD5-73EF-4086-B018-380DC2A22E5F}"/>
    <dgm:cxn modelId="{D4CFCCC1-537A-409B-8FF3-A4EFB4D744A1}" srcId="{036B21D0-CCFE-4055-AD63-03D0FE7A23C5}" destId="{3CFC9132-397B-4173-B95E-781E2F77B285}" srcOrd="3" destOrd="0" parTransId="{B944228F-22D8-4FB7-A1A6-3B6366C85CDA}" sibTransId="{CC7C4293-A99E-47FD-A8AC-70E97C8CD9B5}"/>
    <dgm:cxn modelId="{663EE844-0AFF-4D8A-9AAF-38730A3A07AF}" type="presOf" srcId="{569633F5-533C-4362-B4EF-756376F905F0}" destId="{7A44C91B-2C12-435D-B63A-4270E3839D5B}" srcOrd="0" destOrd="0" presId="urn:microsoft.com/office/officeart/2008/layout/VerticalCurvedList"/>
    <dgm:cxn modelId="{B4E120DA-39DF-4AD6-8053-3368A25D29E2}" type="presOf" srcId="{036B21D0-CCFE-4055-AD63-03D0FE7A23C5}" destId="{2279613B-FE63-4A8E-8964-96CE9BCFF825}" srcOrd="0" destOrd="0" presId="urn:microsoft.com/office/officeart/2008/layout/VerticalCurvedList"/>
    <dgm:cxn modelId="{260DF1F0-F109-40DA-B167-B1446CAA3E9F}" type="presOf" srcId="{CF242389-FE30-40E7-8B1F-4A832702BA9B}" destId="{C79293D3-E7FA-494C-B59C-BD6BB25F6454}" srcOrd="0" destOrd="0" presId="urn:microsoft.com/office/officeart/2008/layout/VerticalCurvedList"/>
    <dgm:cxn modelId="{A5AC6AEF-36FF-43D8-9A15-18662B5BE083}" type="presOf" srcId="{3CFC9132-397B-4173-B95E-781E2F77B285}" destId="{B81D0841-DE7F-449E-B603-FC2A3A1EA476}" srcOrd="0" destOrd="0" presId="urn:microsoft.com/office/officeart/2008/layout/VerticalCurvedList"/>
    <dgm:cxn modelId="{103917C9-31D0-4E4F-BD42-A15F1C00C682}" type="presOf" srcId="{70826CF1-8EC6-4B8E-931F-78D30DA7CEC1}" destId="{00DBB811-8A7B-464A-B08E-2526AE9CFE8C}" srcOrd="0" destOrd="0" presId="urn:microsoft.com/office/officeart/2008/layout/VerticalCurvedList"/>
    <dgm:cxn modelId="{52D0BBFB-1C59-4728-B4E2-AD4D8DBEDC00}" srcId="{036B21D0-CCFE-4055-AD63-03D0FE7A23C5}" destId="{CF242389-FE30-40E7-8B1F-4A832702BA9B}" srcOrd="0" destOrd="0" parTransId="{0BAA5742-851E-4CDA-A768-390474738B43}" sibTransId="{4AB0BE85-84FF-418B-B155-698F5E3B6A85}"/>
    <dgm:cxn modelId="{5864CC6E-4C81-4045-B942-BDFFF4F6B9A8}" type="presParOf" srcId="{2279613B-FE63-4A8E-8964-96CE9BCFF825}" destId="{B4CC1759-B258-4EAF-9C7D-375B1C4712DF}" srcOrd="0" destOrd="0" presId="urn:microsoft.com/office/officeart/2008/layout/VerticalCurvedList"/>
    <dgm:cxn modelId="{C6169006-0609-4C08-A9F9-C38D74714A56}" type="presParOf" srcId="{B4CC1759-B258-4EAF-9C7D-375B1C4712DF}" destId="{FB81CC8D-C9C7-4093-84D5-BACDC2283858}" srcOrd="0" destOrd="0" presId="urn:microsoft.com/office/officeart/2008/layout/VerticalCurvedList"/>
    <dgm:cxn modelId="{DE857CC5-1E6F-4E9A-B720-CDB322426924}" type="presParOf" srcId="{FB81CC8D-C9C7-4093-84D5-BACDC2283858}" destId="{B4DCD79F-E072-48AC-8BBF-209E0BC5C5CF}" srcOrd="0" destOrd="0" presId="urn:microsoft.com/office/officeart/2008/layout/VerticalCurvedList"/>
    <dgm:cxn modelId="{F85CDD8B-9CE4-4A63-B6BF-DC13005A45C6}" type="presParOf" srcId="{FB81CC8D-C9C7-4093-84D5-BACDC2283858}" destId="{EA889291-6B2B-4A49-8402-322504E509C8}" srcOrd="1" destOrd="0" presId="urn:microsoft.com/office/officeart/2008/layout/VerticalCurvedList"/>
    <dgm:cxn modelId="{24D8016F-FEA2-4B22-830C-214A8CBF0757}" type="presParOf" srcId="{FB81CC8D-C9C7-4093-84D5-BACDC2283858}" destId="{73A2439D-A034-4987-AD5E-509193A424FB}" srcOrd="2" destOrd="0" presId="urn:microsoft.com/office/officeart/2008/layout/VerticalCurvedList"/>
    <dgm:cxn modelId="{0FAC75FB-1A1B-4260-9DD8-94DCEDA93864}" type="presParOf" srcId="{FB81CC8D-C9C7-4093-84D5-BACDC2283858}" destId="{9242E51D-EE49-49A6-9216-369F1733E72C}" srcOrd="3" destOrd="0" presId="urn:microsoft.com/office/officeart/2008/layout/VerticalCurvedList"/>
    <dgm:cxn modelId="{2C8B167A-D3B8-415F-B8C2-3D187595917C}" type="presParOf" srcId="{B4CC1759-B258-4EAF-9C7D-375B1C4712DF}" destId="{C79293D3-E7FA-494C-B59C-BD6BB25F6454}" srcOrd="1" destOrd="0" presId="urn:microsoft.com/office/officeart/2008/layout/VerticalCurvedList"/>
    <dgm:cxn modelId="{05807EE6-6DF0-4257-A922-0D4EE30F772F}" type="presParOf" srcId="{B4CC1759-B258-4EAF-9C7D-375B1C4712DF}" destId="{D97DED4B-7D25-4998-A4CE-C8BCF45D7877}" srcOrd="2" destOrd="0" presId="urn:microsoft.com/office/officeart/2008/layout/VerticalCurvedList"/>
    <dgm:cxn modelId="{8F35EE29-C4F1-4733-9985-1463899B8D83}" type="presParOf" srcId="{D97DED4B-7D25-4998-A4CE-C8BCF45D7877}" destId="{52D87264-AFEE-4C20-BB11-199091F73705}" srcOrd="0" destOrd="0" presId="urn:microsoft.com/office/officeart/2008/layout/VerticalCurvedList"/>
    <dgm:cxn modelId="{CF892A11-9D43-4B54-81B8-AE4EB54ACF50}" type="presParOf" srcId="{B4CC1759-B258-4EAF-9C7D-375B1C4712DF}" destId="{7A44C91B-2C12-435D-B63A-4270E3839D5B}" srcOrd="3" destOrd="0" presId="urn:microsoft.com/office/officeart/2008/layout/VerticalCurvedList"/>
    <dgm:cxn modelId="{B81B51B9-2575-4BF1-AA52-D1CE6503F4F1}" type="presParOf" srcId="{B4CC1759-B258-4EAF-9C7D-375B1C4712DF}" destId="{310FE464-FDC1-43BF-994B-93CE6D738A48}" srcOrd="4" destOrd="0" presId="urn:microsoft.com/office/officeart/2008/layout/VerticalCurvedList"/>
    <dgm:cxn modelId="{4B6FCFE9-329C-46D1-AB3A-B17BBA795313}" type="presParOf" srcId="{310FE464-FDC1-43BF-994B-93CE6D738A48}" destId="{1B2D439C-8B83-4E08-91E9-2F798AF15621}" srcOrd="0" destOrd="0" presId="urn:microsoft.com/office/officeart/2008/layout/VerticalCurvedList"/>
    <dgm:cxn modelId="{43AC1F9C-CC80-4CA6-AC43-C233919FAD16}" type="presParOf" srcId="{B4CC1759-B258-4EAF-9C7D-375B1C4712DF}" destId="{00DBB811-8A7B-464A-B08E-2526AE9CFE8C}" srcOrd="5" destOrd="0" presId="urn:microsoft.com/office/officeart/2008/layout/VerticalCurvedList"/>
    <dgm:cxn modelId="{220ED265-F0B9-4EE6-9180-40F97C2910B9}" type="presParOf" srcId="{B4CC1759-B258-4EAF-9C7D-375B1C4712DF}" destId="{FA4A5B45-A966-4137-BF5F-234952160848}" srcOrd="6" destOrd="0" presId="urn:microsoft.com/office/officeart/2008/layout/VerticalCurvedList"/>
    <dgm:cxn modelId="{3F57DD70-E230-4C3F-84E8-C9FA5C38871C}" type="presParOf" srcId="{FA4A5B45-A966-4137-BF5F-234952160848}" destId="{E4C5174A-12C1-4AF3-838A-326EBA9E8674}" srcOrd="0" destOrd="0" presId="urn:microsoft.com/office/officeart/2008/layout/VerticalCurvedList"/>
    <dgm:cxn modelId="{C1758871-D38D-4684-84A4-5EFBD5C5290F}" type="presParOf" srcId="{B4CC1759-B258-4EAF-9C7D-375B1C4712DF}" destId="{B81D0841-DE7F-449E-B603-FC2A3A1EA476}" srcOrd="7" destOrd="0" presId="urn:microsoft.com/office/officeart/2008/layout/VerticalCurvedList"/>
    <dgm:cxn modelId="{4EF6DCA2-8E24-459A-ADB7-6AC22C075F19}" type="presParOf" srcId="{B4CC1759-B258-4EAF-9C7D-375B1C4712DF}" destId="{E6010AFB-2393-4C8F-8EDA-C409B85A9650}" srcOrd="8" destOrd="0" presId="urn:microsoft.com/office/officeart/2008/layout/VerticalCurvedList"/>
    <dgm:cxn modelId="{0048D748-C466-45D4-98F9-C566E1F60647}" type="presParOf" srcId="{E6010AFB-2393-4C8F-8EDA-C409B85A9650}" destId="{5F65277B-3317-4791-B1BF-1861802B48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31C8F8-93CD-407A-AF8F-5FB1D986002D}" type="doc">
      <dgm:prSet loTypeId="urn:microsoft.com/office/officeart/2005/8/layout/process3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8246CB64-9F25-46E8-A44F-946E40C0795B}">
      <dgm:prSet phldrT="[Texto]" custT="1"/>
      <dgm:spPr>
        <a:solidFill>
          <a:srgbClr val="DADADA"/>
        </a:solidFill>
      </dgm:spPr>
      <dgm:t>
        <a:bodyPr/>
        <a:lstStyle/>
        <a:p>
          <a:r>
            <a:rPr lang="es-CO" sz="16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Requiere  </a:t>
          </a:r>
          <a:r>
            <a:rPr lang="es-CO" sz="14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peticionario</a:t>
          </a:r>
          <a:r>
            <a:rPr lang="es-CO" sz="16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CO" sz="16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  <a:endParaRPr lang="es-CO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34B0C9B-44C4-4944-A74D-AB55218EBD8E}" type="parTrans" cxnId="{48FCB2E5-E8B1-4F6B-A714-1D51AF32820C}">
      <dgm:prSet/>
      <dgm:spPr/>
      <dgm:t>
        <a:bodyPr/>
        <a:lstStyle/>
        <a:p>
          <a:endParaRPr lang="es-CO" sz="2000"/>
        </a:p>
      </dgm:t>
    </dgm:pt>
    <dgm:pt modelId="{CFB92C27-B8C1-45B0-95EF-6D98CC7A3D9A}" type="sibTrans" cxnId="{48FCB2E5-E8B1-4F6B-A714-1D51AF32820C}">
      <dgm:prSet custT="1"/>
      <dgm:spPr>
        <a:solidFill>
          <a:srgbClr val="AD3333"/>
        </a:solidFill>
        <a:ln>
          <a:solidFill>
            <a:srgbClr val="AD3333"/>
          </a:solidFill>
        </a:ln>
      </dgm:spPr>
      <dgm:t>
        <a:bodyPr/>
        <a:lstStyle/>
        <a:p>
          <a:endParaRPr lang="es-CO" sz="1050"/>
        </a:p>
      </dgm:t>
    </dgm:pt>
    <dgm:pt modelId="{44EDC684-C5DC-47FA-8C24-F4B2F3C7044A}">
      <dgm:prSet phldrT="[Texto]" custT="1"/>
      <dgm:spPr>
        <a:solidFill>
          <a:srgbClr val="EAEAEA">
            <a:alpha val="90000"/>
          </a:srgbClr>
        </a:solidFill>
        <a:ln>
          <a:solidFill>
            <a:srgbClr val="AD3333"/>
          </a:solidFill>
        </a:ln>
      </dgm:spPr>
      <dgm:t>
        <a:bodyPr/>
        <a:lstStyle/>
        <a:p>
          <a:r>
            <a:rPr lang="es-CO" sz="1400" dirty="0" smtClean="0">
              <a:latin typeface="Arial" pitchFamily="34" charset="0"/>
              <a:cs typeface="Arial" pitchFamily="34" charset="0"/>
            </a:rPr>
            <a:t>10 días </a:t>
          </a:r>
          <a:r>
            <a:rPr lang="es-CO" sz="1050" dirty="0" smtClean="0"/>
            <a:t>.</a:t>
          </a:r>
          <a:endParaRPr lang="es-CO" sz="1050" dirty="0"/>
        </a:p>
      </dgm:t>
    </dgm:pt>
    <dgm:pt modelId="{F7C6ED93-4693-42B6-A347-382F00AAE0E1}" type="parTrans" cxnId="{1A7504DB-C82F-46AD-8258-B67718A97542}">
      <dgm:prSet/>
      <dgm:spPr/>
      <dgm:t>
        <a:bodyPr/>
        <a:lstStyle/>
        <a:p>
          <a:endParaRPr lang="es-CO" sz="2000"/>
        </a:p>
      </dgm:t>
    </dgm:pt>
    <dgm:pt modelId="{FD3C242E-6CAA-43BD-9F9F-56D1270B8EE0}" type="sibTrans" cxnId="{1A7504DB-C82F-46AD-8258-B67718A97542}">
      <dgm:prSet/>
      <dgm:spPr/>
      <dgm:t>
        <a:bodyPr/>
        <a:lstStyle/>
        <a:p>
          <a:endParaRPr lang="es-CO" sz="2000"/>
        </a:p>
      </dgm:t>
    </dgm:pt>
    <dgm:pt modelId="{01621CC5-E5F3-40C6-AB68-3086BA674426}">
      <dgm:prSet phldrT="[Texto]" custT="1"/>
      <dgm:spPr>
        <a:solidFill>
          <a:srgbClr val="DADADA"/>
        </a:solidFill>
      </dgm:spPr>
      <dgm:t>
        <a:bodyPr/>
        <a:lstStyle/>
        <a:p>
          <a:r>
            <a:rPr lang="es-CO" sz="14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Para completar </a:t>
          </a:r>
          <a:endParaRPr lang="es-CO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377D156-1051-4A8A-946E-34098C78ADAB}" type="parTrans" cxnId="{3C3C56BE-1532-4E5C-ADC8-19207395C47B}">
      <dgm:prSet/>
      <dgm:spPr/>
      <dgm:t>
        <a:bodyPr/>
        <a:lstStyle/>
        <a:p>
          <a:endParaRPr lang="es-CO" sz="2000"/>
        </a:p>
      </dgm:t>
    </dgm:pt>
    <dgm:pt modelId="{6C7BDCCD-1416-4361-AC85-A7CB23398AC4}" type="sibTrans" cxnId="{3C3C56BE-1532-4E5C-ADC8-19207395C47B}">
      <dgm:prSet custT="1"/>
      <dgm:spPr>
        <a:solidFill>
          <a:srgbClr val="AD3333"/>
        </a:solidFill>
        <a:ln>
          <a:solidFill>
            <a:srgbClr val="AD3333"/>
          </a:solidFill>
        </a:ln>
      </dgm:spPr>
      <dgm:t>
        <a:bodyPr/>
        <a:lstStyle/>
        <a:p>
          <a:endParaRPr lang="es-CO" sz="1050"/>
        </a:p>
      </dgm:t>
    </dgm:pt>
    <dgm:pt modelId="{6CF0C7C4-8842-4D87-91EA-37185EE89D96}">
      <dgm:prSet phldrT="[Texto]" custT="1"/>
      <dgm:spPr>
        <a:solidFill>
          <a:srgbClr val="DADADA"/>
        </a:solidFill>
      </dgm:spPr>
      <dgm:t>
        <a:bodyPr/>
        <a:lstStyle/>
        <a:p>
          <a:r>
            <a:rPr lang="es-CO" sz="14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 partir de entrega. </a:t>
          </a:r>
          <a:endParaRPr lang="es-CO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6FE64D5-C40F-4DD0-A914-2B8034EF866E}" type="parTrans" cxnId="{A27AB1FC-4743-43F8-9584-1FD3E229346E}">
      <dgm:prSet/>
      <dgm:spPr/>
      <dgm:t>
        <a:bodyPr/>
        <a:lstStyle/>
        <a:p>
          <a:endParaRPr lang="es-CO" sz="2000"/>
        </a:p>
      </dgm:t>
    </dgm:pt>
    <dgm:pt modelId="{A4641CDB-7E77-41F3-8F05-0307B2EC29B4}" type="sibTrans" cxnId="{A27AB1FC-4743-43F8-9584-1FD3E229346E}">
      <dgm:prSet custT="1"/>
      <dgm:spPr>
        <a:solidFill>
          <a:srgbClr val="AD3333"/>
        </a:solidFill>
        <a:ln>
          <a:solidFill>
            <a:srgbClr val="AD3333"/>
          </a:solidFill>
        </a:ln>
      </dgm:spPr>
      <dgm:t>
        <a:bodyPr/>
        <a:lstStyle/>
        <a:p>
          <a:endParaRPr lang="es-CO" sz="1050"/>
        </a:p>
      </dgm:t>
    </dgm:pt>
    <dgm:pt modelId="{6BE6329A-DF91-4534-9072-B4456B40249A}">
      <dgm:prSet phldrT="[Texto]" custT="1"/>
      <dgm:spPr>
        <a:solidFill>
          <a:srgbClr val="EAEAEA">
            <a:alpha val="90000"/>
          </a:srgbClr>
        </a:solidFill>
        <a:ln>
          <a:solidFill>
            <a:srgbClr val="AD3333"/>
          </a:solidFill>
        </a:ln>
      </dgm:spPr>
      <dgm:t>
        <a:bodyPr/>
        <a:lstStyle/>
        <a:p>
          <a:r>
            <a:rPr lang="es-CO" sz="1400" dirty="0" smtClean="0">
              <a:latin typeface="Arial" pitchFamily="34" charset="0"/>
              <a:cs typeface="Arial" pitchFamily="34" charset="0"/>
            </a:rPr>
            <a:t>Reactiva termino </a:t>
          </a:r>
          <a:r>
            <a:rPr lang="es-CO" sz="900" dirty="0" smtClean="0">
              <a:latin typeface="Arial" pitchFamily="34" charset="0"/>
              <a:cs typeface="Arial" pitchFamily="34" charset="0"/>
            </a:rPr>
            <a:t>.</a:t>
          </a:r>
          <a:endParaRPr lang="es-CO" sz="900" dirty="0">
            <a:latin typeface="Arial" pitchFamily="34" charset="0"/>
            <a:cs typeface="Arial" pitchFamily="34" charset="0"/>
          </a:endParaRPr>
        </a:p>
      </dgm:t>
    </dgm:pt>
    <dgm:pt modelId="{CD8C1EC8-A8EF-43C0-9523-B93B5713D330}" type="parTrans" cxnId="{AE0236FB-6323-4E17-9A7D-EFDE6571D8AB}">
      <dgm:prSet/>
      <dgm:spPr/>
      <dgm:t>
        <a:bodyPr/>
        <a:lstStyle/>
        <a:p>
          <a:endParaRPr lang="es-CO" sz="2000"/>
        </a:p>
      </dgm:t>
    </dgm:pt>
    <dgm:pt modelId="{142E4DC3-ECDC-4CBA-8F3D-1019DF49E8DC}" type="sibTrans" cxnId="{AE0236FB-6323-4E17-9A7D-EFDE6571D8AB}">
      <dgm:prSet/>
      <dgm:spPr/>
      <dgm:t>
        <a:bodyPr/>
        <a:lstStyle/>
        <a:p>
          <a:endParaRPr lang="es-CO" sz="2000"/>
        </a:p>
      </dgm:t>
    </dgm:pt>
    <dgm:pt modelId="{F022DB81-DFB7-4330-AAA2-F14253181E3F}">
      <dgm:prSet custT="1"/>
      <dgm:spPr>
        <a:solidFill>
          <a:srgbClr val="EAEAEA">
            <a:alpha val="90000"/>
          </a:srgbClr>
        </a:solidFill>
        <a:ln>
          <a:solidFill>
            <a:srgbClr val="AD3333"/>
          </a:solidFill>
        </a:ln>
      </dgm:spPr>
      <dgm:t>
        <a:bodyPr/>
        <a:lstStyle/>
        <a:p>
          <a:r>
            <a:rPr lang="es-CO" sz="1400" dirty="0" smtClean="0">
              <a:latin typeface="Arial" pitchFamily="34" charset="0"/>
              <a:cs typeface="Arial" pitchFamily="34" charset="0"/>
            </a:rPr>
            <a:t>30 días / 1 mes.  </a:t>
          </a:r>
          <a:endParaRPr lang="es-CO" sz="1400" dirty="0">
            <a:latin typeface="Arial" pitchFamily="34" charset="0"/>
            <a:cs typeface="Arial" pitchFamily="34" charset="0"/>
          </a:endParaRPr>
        </a:p>
      </dgm:t>
    </dgm:pt>
    <dgm:pt modelId="{B5B49B30-03D1-49B7-95E3-E5225BA77E1D}" type="parTrans" cxnId="{05CE96AE-A37B-4AE5-8E62-EEBA047B84EF}">
      <dgm:prSet/>
      <dgm:spPr/>
      <dgm:t>
        <a:bodyPr/>
        <a:lstStyle/>
        <a:p>
          <a:endParaRPr lang="es-CO" sz="2000"/>
        </a:p>
      </dgm:t>
    </dgm:pt>
    <dgm:pt modelId="{9EECD2F5-2D6C-44C4-986B-B7BC7434AF22}" type="sibTrans" cxnId="{05CE96AE-A37B-4AE5-8E62-EEBA047B84EF}">
      <dgm:prSet/>
      <dgm:spPr/>
      <dgm:t>
        <a:bodyPr/>
        <a:lstStyle/>
        <a:p>
          <a:endParaRPr lang="es-CO" sz="2000"/>
        </a:p>
      </dgm:t>
    </dgm:pt>
    <dgm:pt modelId="{CC8BBD5E-A518-4FF4-AB09-8B49B263992D}">
      <dgm:prSet phldrT="[Texto]" custT="1"/>
      <dgm:spPr>
        <a:solidFill>
          <a:srgbClr val="DADADA"/>
        </a:solidFill>
      </dgm:spPr>
      <dgm:t>
        <a:bodyPr/>
        <a:lstStyle/>
        <a:p>
          <a:r>
            <a:rPr lang="es-CO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Peticionario no  satisface el requerimiento</a:t>
          </a:r>
          <a:r>
            <a:rPr lang="es-CO" sz="1400" b="1" dirty="0" smtClean="0">
              <a:solidFill>
                <a:schemeClr val="tx1"/>
              </a:solidFill>
            </a:rPr>
            <a:t>. </a:t>
          </a:r>
          <a:endParaRPr lang="es-CO" sz="1400" b="1" dirty="0">
            <a:solidFill>
              <a:schemeClr val="tx1"/>
            </a:solidFill>
          </a:endParaRPr>
        </a:p>
      </dgm:t>
    </dgm:pt>
    <dgm:pt modelId="{33A6054D-62C6-484A-A087-691B32DF22A0}" type="parTrans" cxnId="{941EF88F-3D53-42BF-996B-F12A01CBD3E3}">
      <dgm:prSet/>
      <dgm:spPr/>
      <dgm:t>
        <a:bodyPr/>
        <a:lstStyle/>
        <a:p>
          <a:endParaRPr lang="es-CO" sz="2000"/>
        </a:p>
      </dgm:t>
    </dgm:pt>
    <dgm:pt modelId="{3E874D1C-7E1C-49A7-A185-070A4CD7670C}" type="sibTrans" cxnId="{941EF88F-3D53-42BF-996B-F12A01CBD3E3}">
      <dgm:prSet/>
      <dgm:spPr/>
      <dgm:t>
        <a:bodyPr/>
        <a:lstStyle/>
        <a:p>
          <a:endParaRPr lang="es-CO" sz="2000"/>
        </a:p>
      </dgm:t>
    </dgm:pt>
    <dgm:pt modelId="{93DDEC33-3A33-4E32-B4A0-95305CAB7297}">
      <dgm:prSet custT="1"/>
      <dgm:spPr>
        <a:solidFill>
          <a:srgbClr val="EAEAEA">
            <a:alpha val="90000"/>
          </a:srgbClr>
        </a:solidFill>
        <a:ln>
          <a:solidFill>
            <a:srgbClr val="AD3333"/>
          </a:solidFill>
        </a:ln>
      </dgm:spPr>
      <dgm:t>
        <a:bodyPr/>
        <a:lstStyle/>
        <a:p>
          <a:r>
            <a:rPr lang="es-CO" sz="1400" dirty="0" smtClean="0">
              <a:latin typeface="Arial" pitchFamily="34" charset="0"/>
              <a:cs typeface="Arial" pitchFamily="34" charset="0"/>
            </a:rPr>
            <a:t>Entenderá desistimiento de la solicitud salvo prorroga por termino igual</a:t>
          </a:r>
          <a:endParaRPr lang="es-CO" sz="1400" dirty="0">
            <a:latin typeface="Arial" pitchFamily="34" charset="0"/>
            <a:cs typeface="Arial" pitchFamily="34" charset="0"/>
          </a:endParaRPr>
        </a:p>
      </dgm:t>
    </dgm:pt>
    <dgm:pt modelId="{5DCA2708-7BEF-4EBC-BA9E-CFACF3C1328F}" type="parTrans" cxnId="{C5150E89-9ABF-4F73-A84E-DA6C9D67E24A}">
      <dgm:prSet/>
      <dgm:spPr/>
      <dgm:t>
        <a:bodyPr/>
        <a:lstStyle/>
        <a:p>
          <a:endParaRPr lang="es-CO" sz="2000"/>
        </a:p>
      </dgm:t>
    </dgm:pt>
    <dgm:pt modelId="{7D986560-CC19-4CC4-8FDA-D64BB0CA54F7}" type="sibTrans" cxnId="{C5150E89-9ABF-4F73-A84E-DA6C9D67E24A}">
      <dgm:prSet/>
      <dgm:spPr/>
      <dgm:t>
        <a:bodyPr/>
        <a:lstStyle/>
        <a:p>
          <a:endParaRPr lang="es-CO" sz="2000"/>
        </a:p>
      </dgm:t>
    </dgm:pt>
    <dgm:pt modelId="{56A7E139-B35B-454F-AF66-C3D9F645C208}" type="pres">
      <dgm:prSet presAssocID="{4431C8F8-93CD-407A-AF8F-5FB1D98600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4D30689-3DD1-4B1E-9C89-C4C581593E12}" type="pres">
      <dgm:prSet presAssocID="{8246CB64-9F25-46E8-A44F-946E40C0795B}" presName="composite" presStyleCnt="0"/>
      <dgm:spPr/>
      <dgm:t>
        <a:bodyPr/>
        <a:lstStyle/>
        <a:p>
          <a:endParaRPr lang="es-ES"/>
        </a:p>
      </dgm:t>
    </dgm:pt>
    <dgm:pt modelId="{31C97FC9-F855-4C6A-878B-101F6A4F9F13}" type="pres">
      <dgm:prSet presAssocID="{8246CB64-9F25-46E8-A44F-946E40C0795B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78C5F27-36D4-48EF-8E7D-B2B191F9DCFC}" type="pres">
      <dgm:prSet presAssocID="{8246CB64-9F25-46E8-A44F-946E40C0795B}" presName="parSh" presStyleLbl="node1" presStyleIdx="0" presStyleCnt="4" custScaleX="109381" custScaleY="151280" custLinFactNeighborX="11800" custLinFactNeighborY="-82762"/>
      <dgm:spPr/>
      <dgm:t>
        <a:bodyPr/>
        <a:lstStyle/>
        <a:p>
          <a:endParaRPr lang="es-CO"/>
        </a:p>
      </dgm:t>
    </dgm:pt>
    <dgm:pt modelId="{A422CC0F-87D7-4A12-A55E-673A50E870C6}" type="pres">
      <dgm:prSet presAssocID="{8246CB64-9F25-46E8-A44F-946E40C0795B}" presName="desTx" presStyleLbl="fgAcc1" presStyleIdx="0" presStyleCnt="4" custScaleX="104460" custScaleY="60276" custLinFactY="-500000" custLinFactNeighborX="17155" custLinFactNeighborY="-52680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6251811-024C-4105-B229-BC732B400B37}" type="pres">
      <dgm:prSet presAssocID="{CFB92C27-B8C1-45B0-95EF-6D98CC7A3D9A}" presName="sibTrans" presStyleLbl="sibTrans2D1" presStyleIdx="0" presStyleCnt="3" custScaleX="128056" custLinFactNeighborX="9071" custLinFactNeighborY="41733"/>
      <dgm:spPr/>
      <dgm:t>
        <a:bodyPr/>
        <a:lstStyle/>
        <a:p>
          <a:endParaRPr lang="es-CO"/>
        </a:p>
      </dgm:t>
    </dgm:pt>
    <dgm:pt modelId="{352F5D9E-2CFA-4226-93AF-E41C5B979D08}" type="pres">
      <dgm:prSet presAssocID="{CFB92C27-B8C1-45B0-95EF-6D98CC7A3D9A}" presName="connTx" presStyleLbl="sibTrans2D1" presStyleIdx="0" presStyleCnt="3"/>
      <dgm:spPr/>
      <dgm:t>
        <a:bodyPr/>
        <a:lstStyle/>
        <a:p>
          <a:endParaRPr lang="es-CO"/>
        </a:p>
      </dgm:t>
    </dgm:pt>
    <dgm:pt modelId="{F0A092F6-BF47-4908-A7FE-51322860F55D}" type="pres">
      <dgm:prSet presAssocID="{01621CC5-E5F3-40C6-AB68-3086BA674426}" presName="composite" presStyleCnt="0"/>
      <dgm:spPr/>
      <dgm:t>
        <a:bodyPr/>
        <a:lstStyle/>
        <a:p>
          <a:endParaRPr lang="es-ES"/>
        </a:p>
      </dgm:t>
    </dgm:pt>
    <dgm:pt modelId="{758D54AB-4641-4C03-A123-8861C223DCE7}" type="pres">
      <dgm:prSet presAssocID="{01621CC5-E5F3-40C6-AB68-3086BA674426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BDDE596-ED95-49DC-9E98-97B29155EF5E}" type="pres">
      <dgm:prSet presAssocID="{01621CC5-E5F3-40C6-AB68-3086BA674426}" presName="parSh" presStyleLbl="node1" presStyleIdx="1" presStyleCnt="4" custScaleX="95099" custScaleY="97768" custLinFactNeighborX="-8654" custLinFactNeighborY="-62945"/>
      <dgm:spPr/>
      <dgm:t>
        <a:bodyPr/>
        <a:lstStyle/>
        <a:p>
          <a:endParaRPr lang="es-CO"/>
        </a:p>
      </dgm:t>
    </dgm:pt>
    <dgm:pt modelId="{889DA938-1ECE-4113-90D2-8FCF9F4C6F2C}" type="pres">
      <dgm:prSet presAssocID="{01621CC5-E5F3-40C6-AB68-3086BA674426}" presName="desTx" presStyleLbl="fgAcc1" presStyleIdx="1" presStyleCnt="4" custScaleX="75416" custScaleY="112553" custLinFactY="-356646" custLinFactNeighborX="-12646" custLinFactNeighborY="-4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D45259D-B0ED-48F6-9DF4-910B2D458B1E}" type="pres">
      <dgm:prSet presAssocID="{6C7BDCCD-1416-4361-AC85-A7CB23398AC4}" presName="sibTrans" presStyleLbl="sibTrans2D1" presStyleIdx="1" presStyleCnt="3" custScaleX="153974" custLinFactNeighborX="-1435" custLinFactNeighborY="32978"/>
      <dgm:spPr/>
      <dgm:t>
        <a:bodyPr/>
        <a:lstStyle/>
        <a:p>
          <a:endParaRPr lang="es-CO"/>
        </a:p>
      </dgm:t>
    </dgm:pt>
    <dgm:pt modelId="{72D52E33-57D9-462E-B130-A22DA27B554C}" type="pres">
      <dgm:prSet presAssocID="{6C7BDCCD-1416-4361-AC85-A7CB23398AC4}" presName="connTx" presStyleLbl="sibTrans2D1" presStyleIdx="1" presStyleCnt="3"/>
      <dgm:spPr/>
      <dgm:t>
        <a:bodyPr/>
        <a:lstStyle/>
        <a:p>
          <a:endParaRPr lang="es-CO"/>
        </a:p>
      </dgm:t>
    </dgm:pt>
    <dgm:pt modelId="{95682921-D541-494A-9C45-82D9CAA33603}" type="pres">
      <dgm:prSet presAssocID="{6CF0C7C4-8842-4D87-91EA-37185EE89D96}" presName="composite" presStyleCnt="0"/>
      <dgm:spPr/>
      <dgm:t>
        <a:bodyPr/>
        <a:lstStyle/>
        <a:p>
          <a:endParaRPr lang="es-ES"/>
        </a:p>
      </dgm:t>
    </dgm:pt>
    <dgm:pt modelId="{E8D862EC-B0FB-4144-AF7E-B1519EDAE1DF}" type="pres">
      <dgm:prSet presAssocID="{6CF0C7C4-8842-4D87-91EA-37185EE89D96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57CC7CD-7834-4994-A14C-60D4B9C368E1}" type="pres">
      <dgm:prSet presAssocID="{6CF0C7C4-8842-4D87-91EA-37185EE89D96}" presName="parSh" presStyleLbl="node1" presStyleIdx="2" presStyleCnt="4" custScaleX="73269" custLinFactNeighborX="-21004" custLinFactNeighborY="-70108"/>
      <dgm:spPr/>
      <dgm:t>
        <a:bodyPr/>
        <a:lstStyle/>
        <a:p>
          <a:endParaRPr lang="es-CO"/>
        </a:p>
      </dgm:t>
    </dgm:pt>
    <dgm:pt modelId="{A9CD94B7-6DAD-42E2-9E1E-A6F073E8DBBB}" type="pres">
      <dgm:prSet presAssocID="{6CF0C7C4-8842-4D87-91EA-37185EE89D96}" presName="desTx" presStyleLbl="fgAcc1" presStyleIdx="2" presStyleCnt="4" custScaleX="88137" custScaleY="65622" custLinFactY="-500000" custLinFactNeighborX="-12074" custLinFactNeighborY="-54638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2CEBB8-D415-4C46-8914-595E6F9E426E}" type="pres">
      <dgm:prSet presAssocID="{A4641CDB-7E77-41F3-8F05-0307B2EC29B4}" presName="sibTrans" presStyleLbl="sibTrans2D1" presStyleIdx="2" presStyleCnt="3" custAng="433528" custLinFactNeighborX="-19028" custLinFactNeighborY="66541"/>
      <dgm:spPr/>
      <dgm:t>
        <a:bodyPr/>
        <a:lstStyle/>
        <a:p>
          <a:endParaRPr lang="es-CO"/>
        </a:p>
      </dgm:t>
    </dgm:pt>
    <dgm:pt modelId="{324A3742-524F-4C75-A51D-C4193D2C086D}" type="pres">
      <dgm:prSet presAssocID="{A4641CDB-7E77-41F3-8F05-0307B2EC29B4}" presName="connTx" presStyleLbl="sibTrans2D1" presStyleIdx="2" presStyleCnt="3"/>
      <dgm:spPr/>
      <dgm:t>
        <a:bodyPr/>
        <a:lstStyle/>
        <a:p>
          <a:endParaRPr lang="es-CO"/>
        </a:p>
      </dgm:t>
    </dgm:pt>
    <dgm:pt modelId="{05D88822-9348-4198-BF5E-C2C1EC3389A4}" type="pres">
      <dgm:prSet presAssocID="{CC8BBD5E-A518-4FF4-AB09-8B49B263992D}" presName="composite" presStyleCnt="0"/>
      <dgm:spPr/>
      <dgm:t>
        <a:bodyPr/>
        <a:lstStyle/>
        <a:p>
          <a:endParaRPr lang="es-ES"/>
        </a:p>
      </dgm:t>
    </dgm:pt>
    <dgm:pt modelId="{26FD53B7-DF79-4D6B-A9E0-C8225DCB533C}" type="pres">
      <dgm:prSet presAssocID="{CC8BBD5E-A518-4FF4-AB09-8B49B263992D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69DBC7C-2A24-4DB8-B8F5-97273019EA1C}" type="pres">
      <dgm:prSet presAssocID="{CC8BBD5E-A518-4FF4-AB09-8B49B263992D}" presName="parSh" presStyleLbl="node1" presStyleIdx="3" presStyleCnt="4" custScaleY="164354" custLinFactNeighborX="-23584" custLinFactNeighborY="-88714"/>
      <dgm:spPr/>
      <dgm:t>
        <a:bodyPr/>
        <a:lstStyle/>
        <a:p>
          <a:endParaRPr lang="es-CO"/>
        </a:p>
      </dgm:t>
    </dgm:pt>
    <dgm:pt modelId="{D75DA831-869D-4AA5-8074-5D8B07D5D266}" type="pres">
      <dgm:prSet presAssocID="{CC8BBD5E-A518-4FF4-AB09-8B49B263992D}" presName="desTx" presStyleLbl="fgAcc1" presStyleIdx="3" presStyleCnt="4" custScaleX="136389" custScaleY="157384" custLinFactNeighborX="-13660" custLinFactNeighborY="6538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8261764-1141-429F-B8EB-E0D51EE91082}" type="presOf" srcId="{CFB92C27-B8C1-45B0-95EF-6D98CC7A3D9A}" destId="{C6251811-024C-4105-B229-BC732B400B37}" srcOrd="0" destOrd="0" presId="urn:microsoft.com/office/officeart/2005/8/layout/process3"/>
    <dgm:cxn modelId="{05EA4DF4-48C3-473A-9EC2-6CC87F23EDBB}" type="presOf" srcId="{6C7BDCCD-1416-4361-AC85-A7CB23398AC4}" destId="{72D52E33-57D9-462E-B130-A22DA27B554C}" srcOrd="1" destOrd="0" presId="urn:microsoft.com/office/officeart/2005/8/layout/process3"/>
    <dgm:cxn modelId="{5BA21EC0-F037-4849-851C-823E8C6153DD}" type="presOf" srcId="{CC8BBD5E-A518-4FF4-AB09-8B49B263992D}" destId="{E69DBC7C-2A24-4DB8-B8F5-97273019EA1C}" srcOrd="1" destOrd="0" presId="urn:microsoft.com/office/officeart/2005/8/layout/process3"/>
    <dgm:cxn modelId="{DA536CDA-3B77-47B5-B52C-38D277C55307}" type="presOf" srcId="{01621CC5-E5F3-40C6-AB68-3086BA674426}" destId="{9BDDE596-ED95-49DC-9E98-97B29155EF5E}" srcOrd="1" destOrd="0" presId="urn:microsoft.com/office/officeart/2005/8/layout/process3"/>
    <dgm:cxn modelId="{05CE96AE-A37B-4AE5-8E62-EEBA047B84EF}" srcId="{01621CC5-E5F3-40C6-AB68-3086BA674426}" destId="{F022DB81-DFB7-4330-AAA2-F14253181E3F}" srcOrd="0" destOrd="0" parTransId="{B5B49B30-03D1-49B7-95E3-E5225BA77E1D}" sibTransId="{9EECD2F5-2D6C-44C4-986B-B7BC7434AF22}"/>
    <dgm:cxn modelId="{633B6FFD-67C5-42F5-9F13-A317014A6718}" type="presOf" srcId="{4431C8F8-93CD-407A-AF8F-5FB1D986002D}" destId="{56A7E139-B35B-454F-AF66-C3D9F645C208}" srcOrd="0" destOrd="0" presId="urn:microsoft.com/office/officeart/2005/8/layout/process3"/>
    <dgm:cxn modelId="{4B9323F7-84BB-47FD-B25C-73EDE414BB6E}" type="presOf" srcId="{CC8BBD5E-A518-4FF4-AB09-8B49B263992D}" destId="{26FD53B7-DF79-4D6B-A9E0-C8225DCB533C}" srcOrd="0" destOrd="0" presId="urn:microsoft.com/office/officeart/2005/8/layout/process3"/>
    <dgm:cxn modelId="{84CC7966-EE43-461A-A6DB-B61572DACE11}" type="presOf" srcId="{6CF0C7C4-8842-4D87-91EA-37185EE89D96}" destId="{E8D862EC-B0FB-4144-AF7E-B1519EDAE1DF}" srcOrd="0" destOrd="0" presId="urn:microsoft.com/office/officeart/2005/8/layout/process3"/>
    <dgm:cxn modelId="{C5150E89-9ABF-4F73-A84E-DA6C9D67E24A}" srcId="{CC8BBD5E-A518-4FF4-AB09-8B49B263992D}" destId="{93DDEC33-3A33-4E32-B4A0-95305CAB7297}" srcOrd="0" destOrd="0" parTransId="{5DCA2708-7BEF-4EBC-BA9E-CFACF3C1328F}" sibTransId="{7D986560-CC19-4CC4-8FDA-D64BB0CA54F7}"/>
    <dgm:cxn modelId="{A27AB1FC-4743-43F8-9584-1FD3E229346E}" srcId="{4431C8F8-93CD-407A-AF8F-5FB1D986002D}" destId="{6CF0C7C4-8842-4D87-91EA-37185EE89D96}" srcOrd="2" destOrd="0" parTransId="{26FE64D5-C40F-4DD0-A914-2B8034EF866E}" sibTransId="{A4641CDB-7E77-41F3-8F05-0307B2EC29B4}"/>
    <dgm:cxn modelId="{CB76CA09-EB72-4232-8BD9-7FB9C950CA3C}" type="presOf" srcId="{A4641CDB-7E77-41F3-8F05-0307B2EC29B4}" destId="{942CEBB8-D415-4C46-8914-595E6F9E426E}" srcOrd="0" destOrd="0" presId="urn:microsoft.com/office/officeart/2005/8/layout/process3"/>
    <dgm:cxn modelId="{3C3C56BE-1532-4E5C-ADC8-19207395C47B}" srcId="{4431C8F8-93CD-407A-AF8F-5FB1D986002D}" destId="{01621CC5-E5F3-40C6-AB68-3086BA674426}" srcOrd="1" destOrd="0" parTransId="{C377D156-1051-4A8A-946E-34098C78ADAB}" sibTransId="{6C7BDCCD-1416-4361-AC85-A7CB23398AC4}"/>
    <dgm:cxn modelId="{941EF88F-3D53-42BF-996B-F12A01CBD3E3}" srcId="{4431C8F8-93CD-407A-AF8F-5FB1D986002D}" destId="{CC8BBD5E-A518-4FF4-AB09-8B49B263992D}" srcOrd="3" destOrd="0" parTransId="{33A6054D-62C6-484A-A087-691B32DF22A0}" sibTransId="{3E874D1C-7E1C-49A7-A185-070A4CD7670C}"/>
    <dgm:cxn modelId="{C6FF7AD4-3867-41DD-859B-B3BD67C8438A}" type="presOf" srcId="{44EDC684-C5DC-47FA-8C24-F4B2F3C7044A}" destId="{A422CC0F-87D7-4A12-A55E-673A50E870C6}" srcOrd="0" destOrd="0" presId="urn:microsoft.com/office/officeart/2005/8/layout/process3"/>
    <dgm:cxn modelId="{BC7D7B04-1CAE-42E9-A5C9-7FBF86829D9B}" type="presOf" srcId="{6C7BDCCD-1416-4361-AC85-A7CB23398AC4}" destId="{FD45259D-B0ED-48F6-9DF4-910B2D458B1E}" srcOrd="0" destOrd="0" presId="urn:microsoft.com/office/officeart/2005/8/layout/process3"/>
    <dgm:cxn modelId="{464F999F-6D48-4791-A3F6-8574058B4055}" type="presOf" srcId="{CFB92C27-B8C1-45B0-95EF-6D98CC7A3D9A}" destId="{352F5D9E-2CFA-4226-93AF-E41C5B979D08}" srcOrd="1" destOrd="0" presId="urn:microsoft.com/office/officeart/2005/8/layout/process3"/>
    <dgm:cxn modelId="{529946FF-5D9D-41F7-8335-5578FD447FE2}" type="presOf" srcId="{93DDEC33-3A33-4E32-B4A0-95305CAB7297}" destId="{D75DA831-869D-4AA5-8074-5D8B07D5D266}" srcOrd="0" destOrd="0" presId="urn:microsoft.com/office/officeart/2005/8/layout/process3"/>
    <dgm:cxn modelId="{AE0236FB-6323-4E17-9A7D-EFDE6571D8AB}" srcId="{6CF0C7C4-8842-4D87-91EA-37185EE89D96}" destId="{6BE6329A-DF91-4534-9072-B4456B40249A}" srcOrd="0" destOrd="0" parTransId="{CD8C1EC8-A8EF-43C0-9523-B93B5713D330}" sibTransId="{142E4DC3-ECDC-4CBA-8F3D-1019DF49E8DC}"/>
    <dgm:cxn modelId="{88BB95E6-7203-4F86-B260-278598D99BC2}" type="presOf" srcId="{6CF0C7C4-8842-4D87-91EA-37185EE89D96}" destId="{957CC7CD-7834-4994-A14C-60D4B9C368E1}" srcOrd="1" destOrd="0" presId="urn:microsoft.com/office/officeart/2005/8/layout/process3"/>
    <dgm:cxn modelId="{48FCB2E5-E8B1-4F6B-A714-1D51AF32820C}" srcId="{4431C8F8-93CD-407A-AF8F-5FB1D986002D}" destId="{8246CB64-9F25-46E8-A44F-946E40C0795B}" srcOrd="0" destOrd="0" parTransId="{E34B0C9B-44C4-4944-A74D-AB55218EBD8E}" sibTransId="{CFB92C27-B8C1-45B0-95EF-6D98CC7A3D9A}"/>
    <dgm:cxn modelId="{ED2F50B3-EFCF-43F6-BA0A-79C1919898D5}" type="presOf" srcId="{A4641CDB-7E77-41F3-8F05-0307B2EC29B4}" destId="{324A3742-524F-4C75-A51D-C4193D2C086D}" srcOrd="1" destOrd="0" presId="urn:microsoft.com/office/officeart/2005/8/layout/process3"/>
    <dgm:cxn modelId="{24645F65-429D-4FF5-A166-CB42FF7377CE}" type="presOf" srcId="{F022DB81-DFB7-4330-AAA2-F14253181E3F}" destId="{889DA938-1ECE-4113-90D2-8FCF9F4C6F2C}" srcOrd="0" destOrd="0" presId="urn:microsoft.com/office/officeart/2005/8/layout/process3"/>
    <dgm:cxn modelId="{A44E5308-4CB2-4471-8E06-691B8D922C52}" type="presOf" srcId="{8246CB64-9F25-46E8-A44F-946E40C0795B}" destId="{178C5F27-36D4-48EF-8E7D-B2B191F9DCFC}" srcOrd="1" destOrd="0" presId="urn:microsoft.com/office/officeart/2005/8/layout/process3"/>
    <dgm:cxn modelId="{06C22789-34E3-4556-AF4F-93DC2A6229A6}" type="presOf" srcId="{6BE6329A-DF91-4534-9072-B4456B40249A}" destId="{A9CD94B7-6DAD-42E2-9E1E-A6F073E8DBBB}" srcOrd="0" destOrd="0" presId="urn:microsoft.com/office/officeart/2005/8/layout/process3"/>
    <dgm:cxn modelId="{1A7504DB-C82F-46AD-8258-B67718A97542}" srcId="{8246CB64-9F25-46E8-A44F-946E40C0795B}" destId="{44EDC684-C5DC-47FA-8C24-F4B2F3C7044A}" srcOrd="0" destOrd="0" parTransId="{F7C6ED93-4693-42B6-A347-382F00AAE0E1}" sibTransId="{FD3C242E-6CAA-43BD-9F9F-56D1270B8EE0}"/>
    <dgm:cxn modelId="{401B5A41-2506-4306-AB3C-3CB5E8CC0540}" type="presOf" srcId="{8246CB64-9F25-46E8-A44F-946E40C0795B}" destId="{31C97FC9-F855-4C6A-878B-101F6A4F9F13}" srcOrd="0" destOrd="0" presId="urn:microsoft.com/office/officeart/2005/8/layout/process3"/>
    <dgm:cxn modelId="{7AE6CF10-A8A6-4503-B6E3-B4001BC81BFC}" type="presOf" srcId="{01621CC5-E5F3-40C6-AB68-3086BA674426}" destId="{758D54AB-4641-4C03-A123-8861C223DCE7}" srcOrd="0" destOrd="0" presId="urn:microsoft.com/office/officeart/2005/8/layout/process3"/>
    <dgm:cxn modelId="{D3CA0C19-884C-44CC-B512-86B4E950AB60}" type="presParOf" srcId="{56A7E139-B35B-454F-AF66-C3D9F645C208}" destId="{64D30689-3DD1-4B1E-9C89-C4C581593E12}" srcOrd="0" destOrd="0" presId="urn:microsoft.com/office/officeart/2005/8/layout/process3"/>
    <dgm:cxn modelId="{6416EE01-922B-43C5-877C-39D05EC528D9}" type="presParOf" srcId="{64D30689-3DD1-4B1E-9C89-C4C581593E12}" destId="{31C97FC9-F855-4C6A-878B-101F6A4F9F13}" srcOrd="0" destOrd="0" presId="urn:microsoft.com/office/officeart/2005/8/layout/process3"/>
    <dgm:cxn modelId="{E18E9CE1-9209-4CDF-83E3-68D21A5D7643}" type="presParOf" srcId="{64D30689-3DD1-4B1E-9C89-C4C581593E12}" destId="{178C5F27-36D4-48EF-8E7D-B2B191F9DCFC}" srcOrd="1" destOrd="0" presId="urn:microsoft.com/office/officeart/2005/8/layout/process3"/>
    <dgm:cxn modelId="{EFBB996D-589A-41DA-82CB-C1A855D41F5B}" type="presParOf" srcId="{64D30689-3DD1-4B1E-9C89-C4C581593E12}" destId="{A422CC0F-87D7-4A12-A55E-673A50E870C6}" srcOrd="2" destOrd="0" presId="urn:microsoft.com/office/officeart/2005/8/layout/process3"/>
    <dgm:cxn modelId="{0F7B8184-B03C-488B-B546-ED76ACF42197}" type="presParOf" srcId="{56A7E139-B35B-454F-AF66-C3D9F645C208}" destId="{C6251811-024C-4105-B229-BC732B400B37}" srcOrd="1" destOrd="0" presId="urn:microsoft.com/office/officeart/2005/8/layout/process3"/>
    <dgm:cxn modelId="{20D52440-F7A5-472A-8C70-B6F797BBFD18}" type="presParOf" srcId="{C6251811-024C-4105-B229-BC732B400B37}" destId="{352F5D9E-2CFA-4226-93AF-E41C5B979D08}" srcOrd="0" destOrd="0" presId="urn:microsoft.com/office/officeart/2005/8/layout/process3"/>
    <dgm:cxn modelId="{F50B815C-AEF5-494C-B5D3-B3D5ABDA3A51}" type="presParOf" srcId="{56A7E139-B35B-454F-AF66-C3D9F645C208}" destId="{F0A092F6-BF47-4908-A7FE-51322860F55D}" srcOrd="2" destOrd="0" presId="urn:microsoft.com/office/officeart/2005/8/layout/process3"/>
    <dgm:cxn modelId="{9EDEC858-A3C2-4A4A-B114-4033EA26BB98}" type="presParOf" srcId="{F0A092F6-BF47-4908-A7FE-51322860F55D}" destId="{758D54AB-4641-4C03-A123-8861C223DCE7}" srcOrd="0" destOrd="0" presId="urn:microsoft.com/office/officeart/2005/8/layout/process3"/>
    <dgm:cxn modelId="{DFE0450A-A0E0-43ED-BF2C-652C4F4F6E9C}" type="presParOf" srcId="{F0A092F6-BF47-4908-A7FE-51322860F55D}" destId="{9BDDE596-ED95-49DC-9E98-97B29155EF5E}" srcOrd="1" destOrd="0" presId="urn:microsoft.com/office/officeart/2005/8/layout/process3"/>
    <dgm:cxn modelId="{FE728676-7835-4DFD-B9D1-A71CE7FC1835}" type="presParOf" srcId="{F0A092F6-BF47-4908-A7FE-51322860F55D}" destId="{889DA938-1ECE-4113-90D2-8FCF9F4C6F2C}" srcOrd="2" destOrd="0" presId="urn:microsoft.com/office/officeart/2005/8/layout/process3"/>
    <dgm:cxn modelId="{063C03BF-5E0F-4806-A414-8A1DCC5B7400}" type="presParOf" srcId="{56A7E139-B35B-454F-AF66-C3D9F645C208}" destId="{FD45259D-B0ED-48F6-9DF4-910B2D458B1E}" srcOrd="3" destOrd="0" presId="urn:microsoft.com/office/officeart/2005/8/layout/process3"/>
    <dgm:cxn modelId="{BDA271DE-F5D0-470A-A835-28BA70A521E4}" type="presParOf" srcId="{FD45259D-B0ED-48F6-9DF4-910B2D458B1E}" destId="{72D52E33-57D9-462E-B130-A22DA27B554C}" srcOrd="0" destOrd="0" presId="urn:microsoft.com/office/officeart/2005/8/layout/process3"/>
    <dgm:cxn modelId="{03A17CEA-1AB8-4F2E-ABB8-0DE07DF16B0A}" type="presParOf" srcId="{56A7E139-B35B-454F-AF66-C3D9F645C208}" destId="{95682921-D541-494A-9C45-82D9CAA33603}" srcOrd="4" destOrd="0" presId="urn:microsoft.com/office/officeart/2005/8/layout/process3"/>
    <dgm:cxn modelId="{270FB668-FFB9-4E59-BA71-DEA895FB8C6C}" type="presParOf" srcId="{95682921-D541-494A-9C45-82D9CAA33603}" destId="{E8D862EC-B0FB-4144-AF7E-B1519EDAE1DF}" srcOrd="0" destOrd="0" presId="urn:microsoft.com/office/officeart/2005/8/layout/process3"/>
    <dgm:cxn modelId="{C1859179-1409-4B7D-B513-FCE511DCD75F}" type="presParOf" srcId="{95682921-D541-494A-9C45-82D9CAA33603}" destId="{957CC7CD-7834-4994-A14C-60D4B9C368E1}" srcOrd="1" destOrd="0" presId="urn:microsoft.com/office/officeart/2005/8/layout/process3"/>
    <dgm:cxn modelId="{D341B2C6-CC4B-43D2-8010-C1453059B91E}" type="presParOf" srcId="{95682921-D541-494A-9C45-82D9CAA33603}" destId="{A9CD94B7-6DAD-42E2-9E1E-A6F073E8DBBB}" srcOrd="2" destOrd="0" presId="urn:microsoft.com/office/officeart/2005/8/layout/process3"/>
    <dgm:cxn modelId="{2527BFB2-6F59-4128-952C-A7402CA99706}" type="presParOf" srcId="{56A7E139-B35B-454F-AF66-C3D9F645C208}" destId="{942CEBB8-D415-4C46-8914-595E6F9E426E}" srcOrd="5" destOrd="0" presId="urn:microsoft.com/office/officeart/2005/8/layout/process3"/>
    <dgm:cxn modelId="{F0774DD1-DA10-4FA0-AAF8-9F96E1894C89}" type="presParOf" srcId="{942CEBB8-D415-4C46-8914-595E6F9E426E}" destId="{324A3742-524F-4C75-A51D-C4193D2C086D}" srcOrd="0" destOrd="0" presId="urn:microsoft.com/office/officeart/2005/8/layout/process3"/>
    <dgm:cxn modelId="{102CDC5D-CE30-43D8-8879-340F1447FC10}" type="presParOf" srcId="{56A7E139-B35B-454F-AF66-C3D9F645C208}" destId="{05D88822-9348-4198-BF5E-C2C1EC3389A4}" srcOrd="6" destOrd="0" presId="urn:microsoft.com/office/officeart/2005/8/layout/process3"/>
    <dgm:cxn modelId="{989F89BD-3504-4C86-8ECA-D8918B6558D7}" type="presParOf" srcId="{05D88822-9348-4198-BF5E-C2C1EC3389A4}" destId="{26FD53B7-DF79-4D6B-A9E0-C8225DCB533C}" srcOrd="0" destOrd="0" presId="urn:microsoft.com/office/officeart/2005/8/layout/process3"/>
    <dgm:cxn modelId="{2FA5FE93-F608-41C7-A061-0782CFCF9009}" type="presParOf" srcId="{05D88822-9348-4198-BF5E-C2C1EC3389A4}" destId="{E69DBC7C-2A24-4DB8-B8F5-97273019EA1C}" srcOrd="1" destOrd="0" presId="urn:microsoft.com/office/officeart/2005/8/layout/process3"/>
    <dgm:cxn modelId="{ADEC894D-B66B-40D0-BC69-E12DBB0F2151}" type="presParOf" srcId="{05D88822-9348-4198-BF5E-C2C1EC3389A4}" destId="{D75DA831-869D-4AA5-8074-5D8B07D5D26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B698A94-143D-4818-BFE3-F55C56082B29}" type="doc">
      <dgm:prSet loTypeId="urn:microsoft.com/office/officeart/2005/8/layout/hierarchy2" loCatId="hierarchy" qsTypeId="urn:microsoft.com/office/officeart/2005/8/quickstyle/3d2" qsCatId="3D" csTypeId="urn:microsoft.com/office/officeart/2005/8/colors/accent3_5" csCatId="accent3" phldr="1"/>
      <dgm:spPr/>
      <dgm:t>
        <a:bodyPr/>
        <a:lstStyle/>
        <a:p>
          <a:endParaRPr lang="es-CO"/>
        </a:p>
      </dgm:t>
    </dgm:pt>
    <dgm:pt modelId="{C14A79C0-A20D-46D0-A083-DA3EE5C3EAEA}">
      <dgm:prSet phldrT="[Texto]" custT="1"/>
      <dgm:spPr>
        <a:solidFill>
          <a:srgbClr val="AD3333"/>
        </a:solidFill>
      </dgm:spPr>
      <dgm:t>
        <a:bodyPr/>
        <a:lstStyle/>
        <a:p>
          <a:pPr algn="ctr"/>
          <a:r>
            <a:rPr lang="es-CO" sz="1400" b="1" dirty="0" smtClean="0">
              <a:effectLst/>
              <a:latin typeface="Century Gothic" panose="020B0502020202020204" pitchFamily="34" charset="0"/>
              <a:cs typeface="Arial" panose="020B0604020202020204" pitchFamily="34" charset="0"/>
            </a:rPr>
            <a:t>RECHAZO DE LA  PETICIÓN DOCUMENTOS DE RESERVA </a:t>
          </a:r>
        </a:p>
      </dgm:t>
    </dgm:pt>
    <dgm:pt modelId="{B91734AF-D2A1-4297-9827-D71D6199A730}" type="parTrans" cxnId="{AE790193-8BF4-46C5-986A-AC1E1D2FD27A}">
      <dgm:prSet/>
      <dgm:spPr/>
      <dgm:t>
        <a:bodyPr/>
        <a:lstStyle/>
        <a:p>
          <a:endParaRPr lang="es-CO" sz="2400">
            <a:solidFill>
              <a:sysClr val="windowText" lastClr="000000"/>
            </a:solidFill>
            <a:effectLst/>
          </a:endParaRPr>
        </a:p>
      </dgm:t>
    </dgm:pt>
    <dgm:pt modelId="{88CDFF08-C60A-49B8-9F71-3B1CDCF4E2F6}" type="sibTrans" cxnId="{AE790193-8BF4-46C5-986A-AC1E1D2FD27A}">
      <dgm:prSet/>
      <dgm:spPr/>
      <dgm:t>
        <a:bodyPr/>
        <a:lstStyle/>
        <a:p>
          <a:endParaRPr lang="es-CO" sz="2400">
            <a:solidFill>
              <a:sysClr val="windowText" lastClr="000000"/>
            </a:solidFill>
            <a:effectLst/>
          </a:endParaRPr>
        </a:p>
      </dgm:t>
    </dgm:pt>
    <dgm:pt modelId="{C751C828-8634-466D-9635-375885907B9F}">
      <dgm:prSet phldrT="[Texto]" custT="1"/>
      <dgm:spPr/>
      <dgm:t>
        <a:bodyPr/>
        <a:lstStyle/>
        <a:p>
          <a:pPr algn="just"/>
          <a:r>
            <a:rPr lang="es-CO" sz="1800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-</a:t>
          </a:r>
          <a:r>
            <a:rPr lang="es-CO" sz="1200" dirty="0" smtClean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Indicar disposición  legal que impide.</a:t>
          </a:r>
        </a:p>
        <a:p>
          <a:pPr algn="just"/>
          <a:r>
            <a:rPr lang="es-CO" sz="1200" dirty="0" smtClean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-Notificar al peticionario.  </a:t>
          </a:r>
          <a:endParaRPr lang="es-CO" sz="1200" dirty="0">
            <a:solidFill>
              <a:schemeClr val="tx1"/>
            </a:solidFill>
            <a:effectLst/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07EFB980-9ED3-40EE-924E-EA5CBFC25F8B}" type="parTrans" cxnId="{DBE40089-342D-4210-A70F-1D4BB42A1388}">
      <dgm:prSet custT="1"/>
      <dgm:spPr/>
      <dgm:t>
        <a:bodyPr/>
        <a:lstStyle/>
        <a:p>
          <a:endParaRPr lang="es-CO" sz="1000">
            <a:solidFill>
              <a:sysClr val="windowText" lastClr="000000"/>
            </a:solidFill>
            <a:effectLst/>
          </a:endParaRPr>
        </a:p>
      </dgm:t>
    </dgm:pt>
    <dgm:pt modelId="{DFF8E289-9CB7-4952-98B9-556950D65576}" type="sibTrans" cxnId="{DBE40089-342D-4210-A70F-1D4BB42A1388}">
      <dgm:prSet/>
      <dgm:spPr/>
      <dgm:t>
        <a:bodyPr/>
        <a:lstStyle/>
        <a:p>
          <a:endParaRPr lang="es-CO" sz="2400">
            <a:solidFill>
              <a:sysClr val="windowText" lastClr="000000"/>
            </a:solidFill>
            <a:effectLst/>
          </a:endParaRPr>
        </a:p>
      </dgm:t>
    </dgm:pt>
    <dgm:pt modelId="{5B35A87F-A2DC-472B-B8AB-F8F1F7922F7C}">
      <dgm:prSet phldrT="[Texto]" custT="1"/>
      <dgm:spPr/>
      <dgm:t>
        <a:bodyPr/>
        <a:lstStyle/>
        <a:p>
          <a:pPr algn="just"/>
          <a:r>
            <a:rPr lang="es-CO" sz="1200" dirty="0" smtClean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Insistencia del peticionario. ( Recurso escrito y sustentado  dentro de los 10 días )  </a:t>
          </a:r>
          <a:endParaRPr lang="es-CO" sz="1200" dirty="0">
            <a:solidFill>
              <a:schemeClr val="tx1"/>
            </a:solidFill>
            <a:effectLst/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79A8495E-70A2-4371-B76F-4F1183288013}" type="parTrans" cxnId="{C4653118-4B8C-48B6-8462-46EE87D2F2BB}">
      <dgm:prSet custT="1"/>
      <dgm:spPr/>
      <dgm:t>
        <a:bodyPr/>
        <a:lstStyle/>
        <a:p>
          <a:endParaRPr lang="es-CO" sz="700">
            <a:solidFill>
              <a:sysClr val="windowText" lastClr="000000"/>
            </a:solidFill>
            <a:effectLst/>
          </a:endParaRPr>
        </a:p>
      </dgm:t>
    </dgm:pt>
    <dgm:pt modelId="{22BBA95D-42BE-4116-A8B8-073262482A52}" type="sibTrans" cxnId="{C4653118-4B8C-48B6-8462-46EE87D2F2BB}">
      <dgm:prSet/>
      <dgm:spPr/>
      <dgm:t>
        <a:bodyPr/>
        <a:lstStyle/>
        <a:p>
          <a:endParaRPr lang="es-CO" sz="2400">
            <a:solidFill>
              <a:sysClr val="windowText" lastClr="000000"/>
            </a:solidFill>
            <a:effectLst/>
          </a:endParaRPr>
        </a:p>
      </dgm:t>
    </dgm:pt>
    <dgm:pt modelId="{40B6900F-24D4-4D06-B4AD-E4F471FCA20E}">
      <dgm:prSet phldrT="[Texto]" custT="1"/>
      <dgm:spPr/>
      <dgm:t>
        <a:bodyPr/>
        <a:lstStyle/>
        <a:p>
          <a:pPr algn="just"/>
          <a:endParaRPr lang="es-CO" sz="1800" b="1" dirty="0" smtClean="0">
            <a:effectLst/>
            <a:latin typeface="Century Gothic" panose="020B0502020202020204" pitchFamily="34" charset="0"/>
            <a:cs typeface="Arial" panose="020B0604020202020204" pitchFamily="34" charset="0"/>
          </a:endParaRPr>
        </a:p>
        <a:p>
          <a:pPr algn="just"/>
          <a:r>
            <a:rPr lang="es-CO" sz="1200" b="1" dirty="0" smtClean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RECURSOS:</a:t>
          </a:r>
        </a:p>
        <a:p>
          <a:pPr algn="just"/>
          <a:r>
            <a:rPr lang="es-CO" sz="1200" dirty="0" smtClean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-Funcionario  enviara al tribunal y/o Juez Administrativo.</a:t>
          </a:r>
        </a:p>
        <a:p>
          <a:pPr algn="just"/>
          <a:r>
            <a:rPr lang="es-CO" sz="1200" dirty="0" smtClean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-Termino de 10 días. </a:t>
          </a:r>
        </a:p>
        <a:p>
          <a:pPr algn="just"/>
          <a:r>
            <a:rPr lang="es-CO" sz="1200" dirty="0" smtClean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- Interrumpe cuando solicite copias y/o información </a:t>
          </a:r>
        </a:p>
        <a:p>
          <a:pPr algn="just"/>
          <a:r>
            <a:rPr lang="es-CO" sz="1200" dirty="0" smtClean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-Cuando solicite asumir conocimiento.</a:t>
          </a:r>
        </a:p>
        <a:p>
          <a:pPr algn="just"/>
          <a:r>
            <a:rPr lang="es-CO" sz="1200" dirty="0" smtClean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- Excepción entre autoridades </a:t>
          </a:r>
        </a:p>
        <a:p>
          <a:pPr algn="ctr"/>
          <a:endParaRPr lang="es-CO" sz="1000" dirty="0" smtClean="0">
            <a:effectLst/>
            <a:latin typeface="Century Gothic" panose="020B0502020202020204" pitchFamily="34" charset="0"/>
          </a:endParaRPr>
        </a:p>
        <a:p>
          <a:pPr algn="ctr"/>
          <a:endParaRPr lang="es-CO" sz="1000" dirty="0">
            <a:effectLst/>
            <a:latin typeface="Century Gothic" panose="020B0502020202020204" pitchFamily="34" charset="0"/>
          </a:endParaRPr>
        </a:p>
      </dgm:t>
    </dgm:pt>
    <dgm:pt modelId="{3222B1D3-40B3-4185-8812-CBF614313166}" type="parTrans" cxnId="{CDDDB2B1-F188-4C38-97DC-42C775DA5C2D}">
      <dgm:prSet custT="1"/>
      <dgm:spPr/>
      <dgm:t>
        <a:bodyPr/>
        <a:lstStyle/>
        <a:p>
          <a:endParaRPr lang="es-CO" sz="800">
            <a:solidFill>
              <a:sysClr val="windowText" lastClr="000000"/>
            </a:solidFill>
            <a:effectLst/>
          </a:endParaRPr>
        </a:p>
      </dgm:t>
    </dgm:pt>
    <dgm:pt modelId="{C8A99D3B-4C17-448F-9358-DEB6A53B4F1C}" type="sibTrans" cxnId="{CDDDB2B1-F188-4C38-97DC-42C775DA5C2D}">
      <dgm:prSet/>
      <dgm:spPr/>
      <dgm:t>
        <a:bodyPr/>
        <a:lstStyle/>
        <a:p>
          <a:endParaRPr lang="es-CO" sz="2400">
            <a:solidFill>
              <a:sysClr val="windowText" lastClr="000000"/>
            </a:solidFill>
            <a:effectLst/>
          </a:endParaRPr>
        </a:p>
      </dgm:t>
    </dgm:pt>
    <dgm:pt modelId="{7DD1DCD7-A637-4605-B532-151D9B778186}" type="pres">
      <dgm:prSet presAssocID="{EB698A94-143D-4818-BFE3-F55C56082B2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C30C51C-DEB4-44D3-BC99-FD19A5B8E3E2}" type="pres">
      <dgm:prSet presAssocID="{C14A79C0-A20D-46D0-A083-DA3EE5C3EAEA}" presName="root1" presStyleCnt="0"/>
      <dgm:spPr/>
      <dgm:t>
        <a:bodyPr/>
        <a:lstStyle/>
        <a:p>
          <a:endParaRPr lang="es-CO"/>
        </a:p>
      </dgm:t>
    </dgm:pt>
    <dgm:pt modelId="{178F3E2C-5242-4AA2-BD2D-33A1F7BCFC18}" type="pres">
      <dgm:prSet presAssocID="{C14A79C0-A20D-46D0-A083-DA3EE5C3EAEA}" presName="LevelOneTextNode" presStyleLbl="node0" presStyleIdx="0" presStyleCnt="1" custScaleX="35683" custScaleY="31433" custLinFactNeighborX="10091" custLinFactNeighborY="882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29F8E55-D1ED-4DBF-AEF2-76AA51E42904}" type="pres">
      <dgm:prSet presAssocID="{C14A79C0-A20D-46D0-A083-DA3EE5C3EAEA}" presName="level2hierChild" presStyleCnt="0"/>
      <dgm:spPr/>
      <dgm:t>
        <a:bodyPr/>
        <a:lstStyle/>
        <a:p>
          <a:endParaRPr lang="es-CO"/>
        </a:p>
      </dgm:t>
    </dgm:pt>
    <dgm:pt modelId="{F3FFFC88-645A-483F-8B85-EEE9713F4AB5}" type="pres">
      <dgm:prSet presAssocID="{07EFB980-9ED3-40EE-924E-EA5CBFC25F8B}" presName="conn2-1" presStyleLbl="parChTrans1D2" presStyleIdx="0" presStyleCnt="3"/>
      <dgm:spPr/>
      <dgm:t>
        <a:bodyPr/>
        <a:lstStyle/>
        <a:p>
          <a:endParaRPr lang="es-CO"/>
        </a:p>
      </dgm:t>
    </dgm:pt>
    <dgm:pt modelId="{64F561D6-848D-426F-BD1E-1E38985D0ADD}" type="pres">
      <dgm:prSet presAssocID="{07EFB980-9ED3-40EE-924E-EA5CBFC25F8B}" presName="connTx" presStyleLbl="parChTrans1D2" presStyleIdx="0" presStyleCnt="3"/>
      <dgm:spPr/>
      <dgm:t>
        <a:bodyPr/>
        <a:lstStyle/>
        <a:p>
          <a:endParaRPr lang="es-CO"/>
        </a:p>
      </dgm:t>
    </dgm:pt>
    <dgm:pt modelId="{393B42C0-2A57-4794-A399-F01E9C446173}" type="pres">
      <dgm:prSet presAssocID="{C751C828-8634-466D-9635-375885907B9F}" presName="root2" presStyleCnt="0"/>
      <dgm:spPr/>
      <dgm:t>
        <a:bodyPr/>
        <a:lstStyle/>
        <a:p>
          <a:endParaRPr lang="es-CO"/>
        </a:p>
      </dgm:t>
    </dgm:pt>
    <dgm:pt modelId="{909D1CD8-557B-474D-ADDD-941444F60BF6}" type="pres">
      <dgm:prSet presAssocID="{C751C828-8634-466D-9635-375885907B9F}" presName="LevelTwoTextNode" presStyleLbl="node2" presStyleIdx="0" presStyleCnt="3" custScaleX="63197" custScaleY="28416" custLinFactNeighborX="2149" custLinFactNeighborY="711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C3B1FB6-C6D6-434C-9877-9BB666422025}" type="pres">
      <dgm:prSet presAssocID="{C751C828-8634-466D-9635-375885907B9F}" presName="level3hierChild" presStyleCnt="0"/>
      <dgm:spPr/>
      <dgm:t>
        <a:bodyPr/>
        <a:lstStyle/>
        <a:p>
          <a:endParaRPr lang="es-CO"/>
        </a:p>
      </dgm:t>
    </dgm:pt>
    <dgm:pt modelId="{FB9DE8FC-3549-47D2-AE0A-02B8D4521EEB}" type="pres">
      <dgm:prSet presAssocID="{79A8495E-70A2-4371-B76F-4F1183288013}" presName="conn2-1" presStyleLbl="parChTrans1D2" presStyleIdx="1" presStyleCnt="3"/>
      <dgm:spPr/>
      <dgm:t>
        <a:bodyPr/>
        <a:lstStyle/>
        <a:p>
          <a:endParaRPr lang="es-CO"/>
        </a:p>
      </dgm:t>
    </dgm:pt>
    <dgm:pt modelId="{A44EEEAC-4F4A-46C0-8855-CFAB3CF5144A}" type="pres">
      <dgm:prSet presAssocID="{79A8495E-70A2-4371-B76F-4F1183288013}" presName="connTx" presStyleLbl="parChTrans1D2" presStyleIdx="1" presStyleCnt="3"/>
      <dgm:spPr/>
      <dgm:t>
        <a:bodyPr/>
        <a:lstStyle/>
        <a:p>
          <a:endParaRPr lang="es-CO"/>
        </a:p>
      </dgm:t>
    </dgm:pt>
    <dgm:pt modelId="{7D0B06F8-1906-448F-8B63-2D6D5E6C5E36}" type="pres">
      <dgm:prSet presAssocID="{5B35A87F-A2DC-472B-B8AB-F8F1F7922F7C}" presName="root2" presStyleCnt="0"/>
      <dgm:spPr/>
      <dgm:t>
        <a:bodyPr/>
        <a:lstStyle/>
        <a:p>
          <a:endParaRPr lang="es-CO"/>
        </a:p>
      </dgm:t>
    </dgm:pt>
    <dgm:pt modelId="{55866DD4-956C-4FD1-B3C9-BBCD8E5F12B9}" type="pres">
      <dgm:prSet presAssocID="{5B35A87F-A2DC-472B-B8AB-F8F1F7922F7C}" presName="LevelTwoTextNode" presStyleLbl="node2" presStyleIdx="1" presStyleCnt="3" custScaleX="70662" custScaleY="20711" custLinFactNeighborX="1728" custLinFactNeighborY="889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BEE6746-81C6-4497-9A0C-C2DD6AE52048}" type="pres">
      <dgm:prSet presAssocID="{5B35A87F-A2DC-472B-B8AB-F8F1F7922F7C}" presName="level3hierChild" presStyleCnt="0"/>
      <dgm:spPr/>
      <dgm:t>
        <a:bodyPr/>
        <a:lstStyle/>
        <a:p>
          <a:endParaRPr lang="es-CO"/>
        </a:p>
      </dgm:t>
    </dgm:pt>
    <dgm:pt modelId="{9F67B53D-D6C2-4074-979B-EFB5EC7B327C}" type="pres">
      <dgm:prSet presAssocID="{3222B1D3-40B3-4185-8812-CBF614313166}" presName="conn2-1" presStyleLbl="parChTrans1D2" presStyleIdx="2" presStyleCnt="3"/>
      <dgm:spPr/>
      <dgm:t>
        <a:bodyPr/>
        <a:lstStyle/>
        <a:p>
          <a:endParaRPr lang="es-CO"/>
        </a:p>
      </dgm:t>
    </dgm:pt>
    <dgm:pt modelId="{5D167512-7793-4B12-A423-E637B54B4704}" type="pres">
      <dgm:prSet presAssocID="{3222B1D3-40B3-4185-8812-CBF614313166}" presName="connTx" presStyleLbl="parChTrans1D2" presStyleIdx="2" presStyleCnt="3"/>
      <dgm:spPr/>
      <dgm:t>
        <a:bodyPr/>
        <a:lstStyle/>
        <a:p>
          <a:endParaRPr lang="es-CO"/>
        </a:p>
      </dgm:t>
    </dgm:pt>
    <dgm:pt modelId="{B5DAE257-0930-436D-B153-96C52BD2EF69}" type="pres">
      <dgm:prSet presAssocID="{40B6900F-24D4-4D06-B4AD-E4F471FCA20E}" presName="root2" presStyleCnt="0"/>
      <dgm:spPr/>
      <dgm:t>
        <a:bodyPr/>
        <a:lstStyle/>
        <a:p>
          <a:endParaRPr lang="es-CO"/>
        </a:p>
      </dgm:t>
    </dgm:pt>
    <dgm:pt modelId="{24448B2F-E3A4-42F4-A1B5-20B1DB0B480B}" type="pres">
      <dgm:prSet presAssocID="{40B6900F-24D4-4D06-B4AD-E4F471FCA20E}" presName="LevelTwoTextNode" presStyleLbl="node2" presStyleIdx="2" presStyleCnt="3" custScaleX="70909" custScaleY="56983" custLinFactNeighborX="354" custLinFactNeighborY="435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D39C37A-5FFA-4F9D-BB6F-43B60731C255}" type="pres">
      <dgm:prSet presAssocID="{40B6900F-24D4-4D06-B4AD-E4F471FCA20E}" presName="level3hierChild" presStyleCnt="0"/>
      <dgm:spPr/>
      <dgm:t>
        <a:bodyPr/>
        <a:lstStyle/>
        <a:p>
          <a:endParaRPr lang="es-CO"/>
        </a:p>
      </dgm:t>
    </dgm:pt>
  </dgm:ptLst>
  <dgm:cxnLst>
    <dgm:cxn modelId="{8BAB5756-25ED-4E16-8DE4-10930795B1B7}" type="presOf" srcId="{3222B1D3-40B3-4185-8812-CBF614313166}" destId="{9F67B53D-D6C2-4074-979B-EFB5EC7B327C}" srcOrd="0" destOrd="0" presId="urn:microsoft.com/office/officeart/2005/8/layout/hierarchy2"/>
    <dgm:cxn modelId="{B3A9156F-8A96-41E5-90F6-6104C228355E}" type="presOf" srcId="{79A8495E-70A2-4371-B76F-4F1183288013}" destId="{A44EEEAC-4F4A-46C0-8855-CFAB3CF5144A}" srcOrd="1" destOrd="0" presId="urn:microsoft.com/office/officeart/2005/8/layout/hierarchy2"/>
    <dgm:cxn modelId="{2F54EF06-8C19-44CF-BABD-7CD150839DCE}" type="presOf" srcId="{07EFB980-9ED3-40EE-924E-EA5CBFC25F8B}" destId="{F3FFFC88-645A-483F-8B85-EEE9713F4AB5}" srcOrd="0" destOrd="0" presId="urn:microsoft.com/office/officeart/2005/8/layout/hierarchy2"/>
    <dgm:cxn modelId="{C4653118-4B8C-48B6-8462-46EE87D2F2BB}" srcId="{C14A79C0-A20D-46D0-A083-DA3EE5C3EAEA}" destId="{5B35A87F-A2DC-472B-B8AB-F8F1F7922F7C}" srcOrd="1" destOrd="0" parTransId="{79A8495E-70A2-4371-B76F-4F1183288013}" sibTransId="{22BBA95D-42BE-4116-A8B8-073262482A52}"/>
    <dgm:cxn modelId="{AE790193-8BF4-46C5-986A-AC1E1D2FD27A}" srcId="{EB698A94-143D-4818-BFE3-F55C56082B29}" destId="{C14A79C0-A20D-46D0-A083-DA3EE5C3EAEA}" srcOrd="0" destOrd="0" parTransId="{B91734AF-D2A1-4297-9827-D71D6199A730}" sibTransId="{88CDFF08-C60A-49B8-9F71-3B1CDCF4E2F6}"/>
    <dgm:cxn modelId="{CDDDB2B1-F188-4C38-97DC-42C775DA5C2D}" srcId="{C14A79C0-A20D-46D0-A083-DA3EE5C3EAEA}" destId="{40B6900F-24D4-4D06-B4AD-E4F471FCA20E}" srcOrd="2" destOrd="0" parTransId="{3222B1D3-40B3-4185-8812-CBF614313166}" sibTransId="{C8A99D3B-4C17-448F-9358-DEB6A53B4F1C}"/>
    <dgm:cxn modelId="{9CBE13F3-60EE-4EEC-8AD8-9EB8AB0A706C}" type="presOf" srcId="{5B35A87F-A2DC-472B-B8AB-F8F1F7922F7C}" destId="{55866DD4-956C-4FD1-B3C9-BBCD8E5F12B9}" srcOrd="0" destOrd="0" presId="urn:microsoft.com/office/officeart/2005/8/layout/hierarchy2"/>
    <dgm:cxn modelId="{7EC3A541-9485-4CA3-A338-C4550DBB1E9F}" type="presOf" srcId="{79A8495E-70A2-4371-B76F-4F1183288013}" destId="{FB9DE8FC-3549-47D2-AE0A-02B8D4521EEB}" srcOrd="0" destOrd="0" presId="urn:microsoft.com/office/officeart/2005/8/layout/hierarchy2"/>
    <dgm:cxn modelId="{DBE40089-342D-4210-A70F-1D4BB42A1388}" srcId="{C14A79C0-A20D-46D0-A083-DA3EE5C3EAEA}" destId="{C751C828-8634-466D-9635-375885907B9F}" srcOrd="0" destOrd="0" parTransId="{07EFB980-9ED3-40EE-924E-EA5CBFC25F8B}" sibTransId="{DFF8E289-9CB7-4952-98B9-556950D65576}"/>
    <dgm:cxn modelId="{0A5CE71E-7B4B-446B-8C61-4A99AB50A894}" type="presOf" srcId="{C14A79C0-A20D-46D0-A083-DA3EE5C3EAEA}" destId="{178F3E2C-5242-4AA2-BD2D-33A1F7BCFC18}" srcOrd="0" destOrd="0" presId="urn:microsoft.com/office/officeart/2005/8/layout/hierarchy2"/>
    <dgm:cxn modelId="{8450B5B5-1AAF-48DF-BD19-A8229DCC8FF0}" type="presOf" srcId="{07EFB980-9ED3-40EE-924E-EA5CBFC25F8B}" destId="{64F561D6-848D-426F-BD1E-1E38985D0ADD}" srcOrd="1" destOrd="0" presId="urn:microsoft.com/office/officeart/2005/8/layout/hierarchy2"/>
    <dgm:cxn modelId="{DFADCEF4-A4CD-4ED6-9207-38EE6902D8F3}" type="presOf" srcId="{40B6900F-24D4-4D06-B4AD-E4F471FCA20E}" destId="{24448B2F-E3A4-42F4-A1B5-20B1DB0B480B}" srcOrd="0" destOrd="0" presId="urn:microsoft.com/office/officeart/2005/8/layout/hierarchy2"/>
    <dgm:cxn modelId="{C69B0EF9-4AF0-463C-BC54-0437266018EA}" type="presOf" srcId="{EB698A94-143D-4818-BFE3-F55C56082B29}" destId="{7DD1DCD7-A637-4605-B532-151D9B778186}" srcOrd="0" destOrd="0" presId="urn:microsoft.com/office/officeart/2005/8/layout/hierarchy2"/>
    <dgm:cxn modelId="{A5D0A246-DC34-496F-B56C-8A906025B957}" type="presOf" srcId="{3222B1D3-40B3-4185-8812-CBF614313166}" destId="{5D167512-7793-4B12-A423-E637B54B4704}" srcOrd="1" destOrd="0" presId="urn:microsoft.com/office/officeart/2005/8/layout/hierarchy2"/>
    <dgm:cxn modelId="{52B0C1A0-4369-468C-A59D-0377CBFDAE92}" type="presOf" srcId="{C751C828-8634-466D-9635-375885907B9F}" destId="{909D1CD8-557B-474D-ADDD-941444F60BF6}" srcOrd="0" destOrd="0" presId="urn:microsoft.com/office/officeart/2005/8/layout/hierarchy2"/>
    <dgm:cxn modelId="{14575D7E-6540-454A-8ED2-7C7A312A84B7}" type="presParOf" srcId="{7DD1DCD7-A637-4605-B532-151D9B778186}" destId="{EC30C51C-DEB4-44D3-BC99-FD19A5B8E3E2}" srcOrd="0" destOrd="0" presId="urn:microsoft.com/office/officeart/2005/8/layout/hierarchy2"/>
    <dgm:cxn modelId="{E2BEC364-8A68-4C64-9A2E-C47A4FB5BE0B}" type="presParOf" srcId="{EC30C51C-DEB4-44D3-BC99-FD19A5B8E3E2}" destId="{178F3E2C-5242-4AA2-BD2D-33A1F7BCFC18}" srcOrd="0" destOrd="0" presId="urn:microsoft.com/office/officeart/2005/8/layout/hierarchy2"/>
    <dgm:cxn modelId="{314A3693-279E-4E4C-8834-D86479CE1FA1}" type="presParOf" srcId="{EC30C51C-DEB4-44D3-BC99-FD19A5B8E3E2}" destId="{329F8E55-D1ED-4DBF-AEF2-76AA51E42904}" srcOrd="1" destOrd="0" presId="urn:microsoft.com/office/officeart/2005/8/layout/hierarchy2"/>
    <dgm:cxn modelId="{32A52DE7-D1A5-4E30-8693-5704A72E0AB7}" type="presParOf" srcId="{329F8E55-D1ED-4DBF-AEF2-76AA51E42904}" destId="{F3FFFC88-645A-483F-8B85-EEE9713F4AB5}" srcOrd="0" destOrd="0" presId="urn:microsoft.com/office/officeart/2005/8/layout/hierarchy2"/>
    <dgm:cxn modelId="{08C89A0F-0C18-43A0-B9D9-4A016355C79D}" type="presParOf" srcId="{F3FFFC88-645A-483F-8B85-EEE9713F4AB5}" destId="{64F561D6-848D-426F-BD1E-1E38985D0ADD}" srcOrd="0" destOrd="0" presId="urn:microsoft.com/office/officeart/2005/8/layout/hierarchy2"/>
    <dgm:cxn modelId="{D23EAFE0-C195-4882-9098-571E324E3CFA}" type="presParOf" srcId="{329F8E55-D1ED-4DBF-AEF2-76AA51E42904}" destId="{393B42C0-2A57-4794-A399-F01E9C446173}" srcOrd="1" destOrd="0" presId="urn:microsoft.com/office/officeart/2005/8/layout/hierarchy2"/>
    <dgm:cxn modelId="{6FB335F1-C60C-4411-9C2C-BF444B227119}" type="presParOf" srcId="{393B42C0-2A57-4794-A399-F01E9C446173}" destId="{909D1CD8-557B-474D-ADDD-941444F60BF6}" srcOrd="0" destOrd="0" presId="urn:microsoft.com/office/officeart/2005/8/layout/hierarchy2"/>
    <dgm:cxn modelId="{45863D03-002D-4D60-9DB1-2B11F2A3117B}" type="presParOf" srcId="{393B42C0-2A57-4794-A399-F01E9C446173}" destId="{CC3B1FB6-C6D6-434C-9877-9BB666422025}" srcOrd="1" destOrd="0" presId="urn:microsoft.com/office/officeart/2005/8/layout/hierarchy2"/>
    <dgm:cxn modelId="{ED1BE9B2-3128-4410-9575-B90704033966}" type="presParOf" srcId="{329F8E55-D1ED-4DBF-AEF2-76AA51E42904}" destId="{FB9DE8FC-3549-47D2-AE0A-02B8D4521EEB}" srcOrd="2" destOrd="0" presId="urn:microsoft.com/office/officeart/2005/8/layout/hierarchy2"/>
    <dgm:cxn modelId="{B4532A18-E500-4DF3-8DF0-C44C743371A2}" type="presParOf" srcId="{FB9DE8FC-3549-47D2-AE0A-02B8D4521EEB}" destId="{A44EEEAC-4F4A-46C0-8855-CFAB3CF5144A}" srcOrd="0" destOrd="0" presId="urn:microsoft.com/office/officeart/2005/8/layout/hierarchy2"/>
    <dgm:cxn modelId="{64ED9786-8FB5-450F-A2AC-0726C87A860F}" type="presParOf" srcId="{329F8E55-D1ED-4DBF-AEF2-76AA51E42904}" destId="{7D0B06F8-1906-448F-8B63-2D6D5E6C5E36}" srcOrd="3" destOrd="0" presId="urn:microsoft.com/office/officeart/2005/8/layout/hierarchy2"/>
    <dgm:cxn modelId="{8C5642E1-BF7B-4AC8-A130-59141F99CA7F}" type="presParOf" srcId="{7D0B06F8-1906-448F-8B63-2D6D5E6C5E36}" destId="{55866DD4-956C-4FD1-B3C9-BBCD8E5F12B9}" srcOrd="0" destOrd="0" presId="urn:microsoft.com/office/officeart/2005/8/layout/hierarchy2"/>
    <dgm:cxn modelId="{52FD9A09-226D-4014-9D35-98A4EAFCBAD2}" type="presParOf" srcId="{7D0B06F8-1906-448F-8B63-2D6D5E6C5E36}" destId="{7BEE6746-81C6-4497-9A0C-C2DD6AE52048}" srcOrd="1" destOrd="0" presId="urn:microsoft.com/office/officeart/2005/8/layout/hierarchy2"/>
    <dgm:cxn modelId="{BB4DE3EE-6B87-404A-BAA2-7205BE906C2B}" type="presParOf" srcId="{329F8E55-D1ED-4DBF-AEF2-76AA51E42904}" destId="{9F67B53D-D6C2-4074-979B-EFB5EC7B327C}" srcOrd="4" destOrd="0" presId="urn:microsoft.com/office/officeart/2005/8/layout/hierarchy2"/>
    <dgm:cxn modelId="{E378EB06-259E-4B21-9D91-48D223F69F01}" type="presParOf" srcId="{9F67B53D-D6C2-4074-979B-EFB5EC7B327C}" destId="{5D167512-7793-4B12-A423-E637B54B4704}" srcOrd="0" destOrd="0" presId="urn:microsoft.com/office/officeart/2005/8/layout/hierarchy2"/>
    <dgm:cxn modelId="{A63F9CC7-2CC3-4BB9-95BF-B2807419AD36}" type="presParOf" srcId="{329F8E55-D1ED-4DBF-AEF2-76AA51E42904}" destId="{B5DAE257-0930-436D-B153-96C52BD2EF69}" srcOrd="5" destOrd="0" presId="urn:microsoft.com/office/officeart/2005/8/layout/hierarchy2"/>
    <dgm:cxn modelId="{844D0CE1-A8B4-4C34-8C06-F333189E0EE7}" type="presParOf" srcId="{B5DAE257-0930-436D-B153-96C52BD2EF69}" destId="{24448B2F-E3A4-42F4-A1B5-20B1DB0B480B}" srcOrd="0" destOrd="0" presId="urn:microsoft.com/office/officeart/2005/8/layout/hierarchy2"/>
    <dgm:cxn modelId="{F8B61FC7-F253-4132-81C1-87F0391B6789}" type="presParOf" srcId="{B5DAE257-0930-436D-B153-96C52BD2EF69}" destId="{6D39C37A-5FFA-4F9D-BB6F-43B60731C25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F9CCBD9-7F4B-4ADF-A0B4-7CC6057FF338}" type="doc">
      <dgm:prSet loTypeId="urn:microsoft.com/office/officeart/2005/8/layout/cycle3" loCatId="cycle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452C7F36-2AF5-450F-A633-E632EBD30E0B}">
      <dgm:prSet phldrT="[Texto]" custT="1"/>
      <dgm:spPr>
        <a:solidFill>
          <a:srgbClr val="AD3333"/>
        </a:solidFill>
      </dgm:spPr>
      <dgm:t>
        <a:bodyPr/>
        <a:lstStyle/>
        <a:p>
          <a:pPr algn="ctr"/>
          <a:r>
            <a:rPr lang="es-CO" sz="1200" b="1" smtClean="0">
              <a:latin typeface="Century Gothic" panose="020B0502020202020204" pitchFamily="34" charset="0"/>
              <a:cs typeface="Arial" panose="020B0604020202020204" pitchFamily="34" charset="0"/>
            </a:rPr>
            <a:t>PETICIONARIO:</a:t>
          </a:r>
        </a:p>
        <a:p>
          <a:pPr algn="just"/>
          <a:r>
            <a:rPr lang="es-CO" sz="1200" smtClean="0">
              <a:latin typeface="Century Gothic" panose="020B0502020202020204" pitchFamily="34" charset="0"/>
              <a:cs typeface="Arial" panose="020B0604020202020204" pitchFamily="34" charset="0"/>
            </a:rPr>
            <a:t>-Organizaciones e instituciones privadas </a:t>
          </a:r>
        </a:p>
        <a:p>
          <a:pPr algn="just"/>
          <a:r>
            <a:rPr lang="es-CO" sz="1200" smtClean="0">
              <a:latin typeface="Century Gothic" panose="020B0502020202020204" pitchFamily="34" charset="0"/>
              <a:cs typeface="Arial" panose="020B0604020202020204" pitchFamily="34" charset="0"/>
            </a:rPr>
            <a:t>- Toda persona </a:t>
          </a:r>
          <a:endParaRPr lang="es-CO" sz="1200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F3D83241-37BA-491A-9C47-3EB68471E4F1}" type="parTrans" cxnId="{C3F694E0-DCAA-46DA-B49D-DF5CCA2A735B}">
      <dgm:prSet/>
      <dgm:spPr/>
      <dgm:t>
        <a:bodyPr/>
        <a:lstStyle/>
        <a:p>
          <a:endParaRPr lang="es-CO" sz="1200">
            <a:latin typeface="Century Gothic" panose="020B0502020202020204" pitchFamily="34" charset="0"/>
          </a:endParaRPr>
        </a:p>
      </dgm:t>
    </dgm:pt>
    <dgm:pt modelId="{8E18008F-7264-4BA6-AC22-183A30BED10A}" type="sibTrans" cxnId="{C3F694E0-DCAA-46DA-B49D-DF5CCA2A735B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s-CO" sz="1200">
            <a:latin typeface="Century Gothic" panose="020B0502020202020204" pitchFamily="34" charset="0"/>
          </a:endParaRPr>
        </a:p>
      </dgm:t>
    </dgm:pt>
    <dgm:pt modelId="{EA5EF956-0405-47F5-9CE0-73A3B34A25DB}">
      <dgm:prSet phldrT="[Texto]" custT="1"/>
      <dgm:spPr>
        <a:solidFill>
          <a:srgbClr val="A50021"/>
        </a:solidFill>
        <a:ln>
          <a:solidFill>
            <a:srgbClr val="A50021"/>
          </a:solidFill>
        </a:ln>
      </dgm:spPr>
      <dgm:t>
        <a:bodyPr/>
        <a:lstStyle/>
        <a:p>
          <a:pPr algn="just"/>
          <a:r>
            <a:rPr lang="es-CO" sz="1200" dirty="0" smtClean="0">
              <a:latin typeface="Century Gothic" panose="020B0502020202020204" pitchFamily="34" charset="0"/>
              <a:cs typeface="Arial" panose="020B0604020202020204" pitchFamily="34" charset="0"/>
            </a:rPr>
            <a:t>Las peticiones ante entidades o personas  que administren archivos y base de datos. </a:t>
          </a:r>
          <a:endParaRPr lang="es-CO" sz="1200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060A6004-77F3-49D5-B632-22E49C6E3DF2}" type="parTrans" cxnId="{4827139C-3C06-41B8-B43E-C712150E7DFB}">
      <dgm:prSet/>
      <dgm:spPr/>
      <dgm:t>
        <a:bodyPr/>
        <a:lstStyle/>
        <a:p>
          <a:endParaRPr lang="es-CO" sz="1200">
            <a:latin typeface="Century Gothic" panose="020B0502020202020204" pitchFamily="34" charset="0"/>
          </a:endParaRPr>
        </a:p>
      </dgm:t>
    </dgm:pt>
    <dgm:pt modelId="{0844A7B5-2AB4-4D15-AA98-24AB3D7E932B}" type="sibTrans" cxnId="{4827139C-3C06-41B8-B43E-C712150E7DFB}">
      <dgm:prSet/>
      <dgm:spPr/>
      <dgm:t>
        <a:bodyPr/>
        <a:lstStyle/>
        <a:p>
          <a:endParaRPr lang="es-CO" sz="1200">
            <a:latin typeface="Century Gothic" panose="020B0502020202020204" pitchFamily="34" charset="0"/>
          </a:endParaRPr>
        </a:p>
      </dgm:t>
    </dgm:pt>
    <dgm:pt modelId="{F7E2FB30-E3BA-474F-9F26-67E63073B973}">
      <dgm:prSet phldrT="[Texto]" custT="1"/>
      <dgm:spPr/>
      <dgm:t>
        <a:bodyPr/>
        <a:lstStyle/>
        <a:p>
          <a:pPr algn="just"/>
          <a:r>
            <a:rPr lang="es-CO" sz="1200" dirty="0" smtClean="0">
              <a:latin typeface="Century Gothic" panose="020B0502020202020204" pitchFamily="34" charset="0"/>
              <a:cs typeface="Arial" panose="020B0604020202020204" pitchFamily="34" charset="0"/>
            </a:rPr>
            <a:t>Ninguna entidad  privada podrá  negarse  a la recepción y radicación de solicitudes ( Multa y/o sanción)</a:t>
          </a:r>
          <a:endParaRPr lang="es-CO" sz="1200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AF877B51-1BB7-4EB6-B305-D9DA96E70FFD}" type="parTrans" cxnId="{3935328B-F059-4E0F-9CB0-405178723068}">
      <dgm:prSet/>
      <dgm:spPr/>
      <dgm:t>
        <a:bodyPr/>
        <a:lstStyle/>
        <a:p>
          <a:endParaRPr lang="es-CO" sz="1200">
            <a:latin typeface="Century Gothic" panose="020B0502020202020204" pitchFamily="34" charset="0"/>
          </a:endParaRPr>
        </a:p>
      </dgm:t>
    </dgm:pt>
    <dgm:pt modelId="{D0AA1655-4EA3-415D-833C-7D0766283550}" type="sibTrans" cxnId="{3935328B-F059-4E0F-9CB0-405178723068}">
      <dgm:prSet/>
      <dgm:spPr/>
      <dgm:t>
        <a:bodyPr/>
        <a:lstStyle/>
        <a:p>
          <a:endParaRPr lang="es-CO" sz="1200">
            <a:latin typeface="Century Gothic" panose="020B0502020202020204" pitchFamily="34" charset="0"/>
          </a:endParaRPr>
        </a:p>
      </dgm:t>
    </dgm:pt>
    <dgm:pt modelId="{3A498E78-9A17-4627-9D2E-FF390371A3EF}">
      <dgm:prSet phldrT="[Texto]" custT="1"/>
      <dgm:spPr/>
      <dgm:t>
        <a:bodyPr/>
        <a:lstStyle/>
        <a:p>
          <a:pPr algn="ctr"/>
          <a:r>
            <a:rPr lang="es-CO" sz="1200" b="1" dirty="0" smtClean="0">
              <a:latin typeface="Century Gothic" panose="020B0502020202020204" pitchFamily="34" charset="0"/>
              <a:cs typeface="Arial" panose="020B0604020202020204" pitchFamily="34" charset="0"/>
            </a:rPr>
            <a:t>PETICIONARIO</a:t>
          </a:r>
        </a:p>
        <a:p>
          <a:pPr algn="just"/>
          <a:r>
            <a:rPr lang="es-CO" sz="1200" dirty="0" smtClean="0">
              <a:latin typeface="Century Gothic" panose="020B0502020202020204" pitchFamily="34" charset="0"/>
              <a:cs typeface="Arial" panose="020B0604020202020204" pitchFamily="34" charset="0"/>
            </a:rPr>
            <a:t>( Personas Naturales) </a:t>
          </a:r>
        </a:p>
        <a:p>
          <a:pPr algn="just"/>
          <a:r>
            <a:rPr lang="es-CO" sz="1200" dirty="0" smtClean="0">
              <a:latin typeface="Century Gothic" panose="020B0502020202020204" pitchFamily="34" charset="0"/>
              <a:cs typeface="Arial" panose="020B0604020202020204" pitchFamily="34" charset="0"/>
            </a:rPr>
            <a:t>- Indefensión o subordinación .</a:t>
          </a:r>
        </a:p>
        <a:p>
          <a:pPr algn="just"/>
          <a:r>
            <a:rPr lang="es-CO" sz="1200" dirty="0" smtClean="0">
              <a:latin typeface="Century Gothic" panose="020B0502020202020204" pitchFamily="34" charset="0"/>
              <a:cs typeface="Arial" panose="020B0604020202020204" pitchFamily="34" charset="0"/>
            </a:rPr>
            <a:t>- Función o Posición dominante. </a:t>
          </a:r>
          <a:endParaRPr lang="es-CO" sz="1200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1943797B-5025-43FA-9CA7-06272D3C5C5F}" type="parTrans" cxnId="{73A8FCC5-9550-4787-B718-7C682868B848}">
      <dgm:prSet/>
      <dgm:spPr/>
      <dgm:t>
        <a:bodyPr/>
        <a:lstStyle/>
        <a:p>
          <a:endParaRPr lang="es-CO" sz="1200">
            <a:latin typeface="Century Gothic" panose="020B0502020202020204" pitchFamily="34" charset="0"/>
          </a:endParaRPr>
        </a:p>
      </dgm:t>
    </dgm:pt>
    <dgm:pt modelId="{7D467337-4C48-466A-9CA9-AB009ACD9124}" type="sibTrans" cxnId="{73A8FCC5-9550-4787-B718-7C682868B848}">
      <dgm:prSet/>
      <dgm:spPr/>
      <dgm:t>
        <a:bodyPr/>
        <a:lstStyle/>
        <a:p>
          <a:endParaRPr lang="es-CO" sz="1200">
            <a:latin typeface="Century Gothic" panose="020B0502020202020204" pitchFamily="34" charset="0"/>
          </a:endParaRPr>
        </a:p>
      </dgm:t>
    </dgm:pt>
    <dgm:pt modelId="{7B77A373-5456-47FF-B8C0-E31B34EB1FCD}" type="pres">
      <dgm:prSet presAssocID="{DF9CCBD9-7F4B-4ADF-A0B4-7CC6057FF3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37AB0BC-C47A-42B5-984A-C35B116E9114}" type="pres">
      <dgm:prSet presAssocID="{DF9CCBD9-7F4B-4ADF-A0B4-7CC6057FF338}" presName="cycle" presStyleCnt="0"/>
      <dgm:spPr/>
      <dgm:t>
        <a:bodyPr/>
        <a:lstStyle/>
        <a:p>
          <a:endParaRPr lang="es-ES"/>
        </a:p>
      </dgm:t>
    </dgm:pt>
    <dgm:pt modelId="{B64C39AE-1879-480E-8822-1A3C38B50C45}" type="pres">
      <dgm:prSet presAssocID="{452C7F36-2AF5-450F-A633-E632EBD30E0B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48378D-06FB-4971-AB43-A6C65328E075}" type="pres">
      <dgm:prSet presAssocID="{8E18008F-7264-4BA6-AC22-183A30BED10A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E893BE54-27B1-48D3-9060-C02BC3DD3F04}" type="pres">
      <dgm:prSet presAssocID="{EA5EF956-0405-47F5-9CE0-73A3B34A25DB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84207C-764B-438C-A0E5-1CC14F76B9A2}" type="pres">
      <dgm:prSet presAssocID="{F7E2FB30-E3BA-474F-9F26-67E63073B973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BD10BF-D07D-4B97-A59E-99037D640D4E}" type="pres">
      <dgm:prSet presAssocID="{3A498E78-9A17-4627-9D2E-FF390371A3EF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89111B8-1A8B-4FC9-98C9-F1B628EAB967}" type="presOf" srcId="{F7E2FB30-E3BA-474F-9F26-67E63073B973}" destId="{E984207C-764B-438C-A0E5-1CC14F76B9A2}" srcOrd="0" destOrd="0" presId="urn:microsoft.com/office/officeart/2005/8/layout/cycle3"/>
    <dgm:cxn modelId="{3935328B-F059-4E0F-9CB0-405178723068}" srcId="{DF9CCBD9-7F4B-4ADF-A0B4-7CC6057FF338}" destId="{F7E2FB30-E3BA-474F-9F26-67E63073B973}" srcOrd="2" destOrd="0" parTransId="{AF877B51-1BB7-4EB6-B305-D9DA96E70FFD}" sibTransId="{D0AA1655-4EA3-415D-833C-7D0766283550}"/>
    <dgm:cxn modelId="{D53F16FF-9EA2-4A8C-B8CF-F775AD2010E5}" type="presOf" srcId="{452C7F36-2AF5-450F-A633-E632EBD30E0B}" destId="{B64C39AE-1879-480E-8822-1A3C38B50C45}" srcOrd="0" destOrd="0" presId="urn:microsoft.com/office/officeart/2005/8/layout/cycle3"/>
    <dgm:cxn modelId="{78602B24-A0E4-4385-8EB0-12BF85A6C20B}" type="presOf" srcId="{EA5EF956-0405-47F5-9CE0-73A3B34A25DB}" destId="{E893BE54-27B1-48D3-9060-C02BC3DD3F04}" srcOrd="0" destOrd="0" presId="urn:microsoft.com/office/officeart/2005/8/layout/cycle3"/>
    <dgm:cxn modelId="{4827139C-3C06-41B8-B43E-C712150E7DFB}" srcId="{DF9CCBD9-7F4B-4ADF-A0B4-7CC6057FF338}" destId="{EA5EF956-0405-47F5-9CE0-73A3B34A25DB}" srcOrd="1" destOrd="0" parTransId="{060A6004-77F3-49D5-B632-22E49C6E3DF2}" sibTransId="{0844A7B5-2AB4-4D15-AA98-24AB3D7E932B}"/>
    <dgm:cxn modelId="{2A34761D-874F-4772-861A-C34DF4CFDFB3}" type="presOf" srcId="{DF9CCBD9-7F4B-4ADF-A0B4-7CC6057FF338}" destId="{7B77A373-5456-47FF-B8C0-E31B34EB1FCD}" srcOrd="0" destOrd="0" presId="urn:microsoft.com/office/officeart/2005/8/layout/cycle3"/>
    <dgm:cxn modelId="{73A8FCC5-9550-4787-B718-7C682868B848}" srcId="{DF9CCBD9-7F4B-4ADF-A0B4-7CC6057FF338}" destId="{3A498E78-9A17-4627-9D2E-FF390371A3EF}" srcOrd="3" destOrd="0" parTransId="{1943797B-5025-43FA-9CA7-06272D3C5C5F}" sibTransId="{7D467337-4C48-466A-9CA9-AB009ACD9124}"/>
    <dgm:cxn modelId="{61A39299-CDAB-4849-9818-15AFABFEC310}" type="presOf" srcId="{8E18008F-7264-4BA6-AC22-183A30BED10A}" destId="{8748378D-06FB-4971-AB43-A6C65328E075}" srcOrd="0" destOrd="0" presId="urn:microsoft.com/office/officeart/2005/8/layout/cycle3"/>
    <dgm:cxn modelId="{6867726B-8919-4C61-8854-AB8D3BE96480}" type="presOf" srcId="{3A498E78-9A17-4627-9D2E-FF390371A3EF}" destId="{3EBD10BF-D07D-4B97-A59E-99037D640D4E}" srcOrd="0" destOrd="0" presId="urn:microsoft.com/office/officeart/2005/8/layout/cycle3"/>
    <dgm:cxn modelId="{C3F694E0-DCAA-46DA-B49D-DF5CCA2A735B}" srcId="{DF9CCBD9-7F4B-4ADF-A0B4-7CC6057FF338}" destId="{452C7F36-2AF5-450F-A633-E632EBD30E0B}" srcOrd="0" destOrd="0" parTransId="{F3D83241-37BA-491A-9C47-3EB68471E4F1}" sibTransId="{8E18008F-7264-4BA6-AC22-183A30BED10A}"/>
    <dgm:cxn modelId="{1B52B3D8-101F-47C6-A3FA-1BD50802F850}" type="presParOf" srcId="{7B77A373-5456-47FF-B8C0-E31B34EB1FCD}" destId="{937AB0BC-C47A-42B5-984A-C35B116E9114}" srcOrd="0" destOrd="0" presId="urn:microsoft.com/office/officeart/2005/8/layout/cycle3"/>
    <dgm:cxn modelId="{D423693E-B08F-4CDA-AD04-C96631FC6CD6}" type="presParOf" srcId="{937AB0BC-C47A-42B5-984A-C35B116E9114}" destId="{B64C39AE-1879-480E-8822-1A3C38B50C45}" srcOrd="0" destOrd="0" presId="urn:microsoft.com/office/officeart/2005/8/layout/cycle3"/>
    <dgm:cxn modelId="{5CD47138-EE40-41CE-92B6-934E2C2FA683}" type="presParOf" srcId="{937AB0BC-C47A-42B5-984A-C35B116E9114}" destId="{8748378D-06FB-4971-AB43-A6C65328E075}" srcOrd="1" destOrd="0" presId="urn:microsoft.com/office/officeart/2005/8/layout/cycle3"/>
    <dgm:cxn modelId="{87E64A62-BEC1-49FA-8C00-D4A318036200}" type="presParOf" srcId="{937AB0BC-C47A-42B5-984A-C35B116E9114}" destId="{E893BE54-27B1-48D3-9060-C02BC3DD3F04}" srcOrd="2" destOrd="0" presId="urn:microsoft.com/office/officeart/2005/8/layout/cycle3"/>
    <dgm:cxn modelId="{F1D38AB8-00A7-49AF-B073-7098C9AA139F}" type="presParOf" srcId="{937AB0BC-C47A-42B5-984A-C35B116E9114}" destId="{E984207C-764B-438C-A0E5-1CC14F76B9A2}" srcOrd="3" destOrd="0" presId="urn:microsoft.com/office/officeart/2005/8/layout/cycle3"/>
    <dgm:cxn modelId="{F1AFA7E0-30AA-4568-8B6D-6A4AA037DFDF}" type="presParOf" srcId="{937AB0BC-C47A-42B5-984A-C35B116E9114}" destId="{3EBD10BF-D07D-4B97-A59E-99037D640D4E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BF28A2-F27F-4B93-B22C-4F2C71D76151}" type="doc">
      <dgm:prSet loTypeId="urn:microsoft.com/office/officeart/2005/8/layout/pyramid1" loCatId="pyramid" qsTypeId="urn:microsoft.com/office/officeart/2005/8/quickstyle/3d2" qsCatId="3D" csTypeId="urn:microsoft.com/office/officeart/2005/8/colors/accent3_5" csCatId="accent3" phldr="1"/>
      <dgm:spPr/>
    </dgm:pt>
    <dgm:pt modelId="{CDD7A9FF-0FAC-4302-8709-374551D2C188}" type="pres">
      <dgm:prSet presAssocID="{8ABF28A2-F27F-4B93-B22C-4F2C71D7615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D0909E32-AFCB-4EBD-B6DD-0EAA0E1C4AC1}" type="presOf" srcId="{8ABF28A2-F27F-4B93-B22C-4F2C71D76151}" destId="{CDD7A9FF-0FAC-4302-8709-374551D2C188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B1778F-6E4F-4592-B122-389C8C72519E}" type="doc">
      <dgm:prSet loTypeId="urn:microsoft.com/office/officeart/2005/8/layout/cycle8" loCatId="cycle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DF4701ED-FFCE-4C96-98FA-89508D5AA65E}">
      <dgm:prSet phldrT="[Texto]"/>
      <dgm:spPr>
        <a:solidFill>
          <a:srgbClr val="8D3743"/>
        </a:solidFill>
      </dgm:spPr>
      <dgm:t>
        <a:bodyPr/>
        <a:lstStyle/>
        <a:p>
          <a:r>
            <a:rPr lang="es-ES" b="1" dirty="0" smtClean="0">
              <a:latin typeface="Century Gothic" panose="020B0502020202020204" pitchFamily="34" charset="0"/>
            </a:rPr>
            <a:t>DOCENTES</a:t>
          </a:r>
          <a:endParaRPr lang="es-ES" b="1" dirty="0">
            <a:latin typeface="Century Gothic" panose="020B0502020202020204" pitchFamily="34" charset="0"/>
          </a:endParaRPr>
        </a:p>
      </dgm:t>
    </dgm:pt>
    <dgm:pt modelId="{6AB9DE0B-4AB9-48FF-AC70-CF9470B339A2}" type="parTrans" cxnId="{7BA3081C-646A-4D7D-9E17-B652292C24DC}">
      <dgm:prSet/>
      <dgm:spPr/>
      <dgm:t>
        <a:bodyPr/>
        <a:lstStyle/>
        <a:p>
          <a:endParaRPr lang="es-ES"/>
        </a:p>
      </dgm:t>
    </dgm:pt>
    <dgm:pt modelId="{6AC0D73B-E374-4079-943B-08F3B1CE6E6B}" type="sibTrans" cxnId="{7BA3081C-646A-4D7D-9E17-B652292C24DC}">
      <dgm:prSet/>
      <dgm:spPr/>
      <dgm:t>
        <a:bodyPr/>
        <a:lstStyle/>
        <a:p>
          <a:endParaRPr lang="es-ES"/>
        </a:p>
      </dgm:t>
    </dgm:pt>
    <dgm:pt modelId="{CDCBC514-9BE5-44BE-BD6F-1BBFEB2EB1DD}">
      <dgm:prSet phldrT="[Texto]"/>
      <dgm:spPr>
        <a:solidFill>
          <a:srgbClr val="AD3333"/>
        </a:solidFill>
      </dgm:spPr>
      <dgm:t>
        <a:bodyPr/>
        <a:lstStyle/>
        <a:p>
          <a:r>
            <a:rPr lang="es-ES" b="1" dirty="0" smtClean="0">
              <a:latin typeface="Century Gothic" panose="020B0502020202020204" pitchFamily="34" charset="0"/>
            </a:rPr>
            <a:t>ADMINISTRATIVOS</a:t>
          </a:r>
          <a:endParaRPr lang="es-ES" b="1" dirty="0">
            <a:latin typeface="Century Gothic" panose="020B0502020202020204" pitchFamily="34" charset="0"/>
          </a:endParaRPr>
        </a:p>
      </dgm:t>
    </dgm:pt>
    <dgm:pt modelId="{BA0879B3-11F9-4779-BDCA-D597365A1EAE}" type="parTrans" cxnId="{C5A657E6-83DB-4E83-969B-B771D852A3FA}">
      <dgm:prSet/>
      <dgm:spPr/>
      <dgm:t>
        <a:bodyPr/>
        <a:lstStyle/>
        <a:p>
          <a:endParaRPr lang="es-ES"/>
        </a:p>
      </dgm:t>
    </dgm:pt>
    <dgm:pt modelId="{49B9F37B-CE1B-48F5-AECA-478396072CBB}" type="sibTrans" cxnId="{C5A657E6-83DB-4E83-969B-B771D852A3FA}">
      <dgm:prSet/>
      <dgm:spPr/>
      <dgm:t>
        <a:bodyPr/>
        <a:lstStyle/>
        <a:p>
          <a:endParaRPr lang="es-ES"/>
        </a:p>
      </dgm:t>
    </dgm:pt>
    <dgm:pt modelId="{9C477DAE-2B0F-4A25-985C-5640DB590753}">
      <dgm:prSet phldrT="[Texto]"/>
      <dgm:spPr>
        <a:solidFill>
          <a:srgbClr val="A50021"/>
        </a:solidFill>
      </dgm:spPr>
      <dgm:t>
        <a:bodyPr/>
        <a:lstStyle/>
        <a:p>
          <a:r>
            <a:rPr lang="es-ES" b="1" dirty="0" smtClean="0">
              <a:latin typeface="Century Gothic" panose="020B0502020202020204" pitchFamily="34" charset="0"/>
            </a:rPr>
            <a:t>PRESUPUESTO</a:t>
          </a:r>
          <a:endParaRPr lang="es-ES" b="1" dirty="0">
            <a:latin typeface="Century Gothic" panose="020B0502020202020204" pitchFamily="34" charset="0"/>
          </a:endParaRPr>
        </a:p>
      </dgm:t>
    </dgm:pt>
    <dgm:pt modelId="{E5DF4EE0-B941-480B-8213-26B10F24AEA7}" type="parTrans" cxnId="{5F988BC0-90CE-4333-B929-E7BD396EBE49}">
      <dgm:prSet/>
      <dgm:spPr/>
      <dgm:t>
        <a:bodyPr/>
        <a:lstStyle/>
        <a:p>
          <a:endParaRPr lang="es-ES"/>
        </a:p>
      </dgm:t>
    </dgm:pt>
    <dgm:pt modelId="{0E954F87-69E0-4845-95E2-F9D840A7FF8E}" type="sibTrans" cxnId="{5F988BC0-90CE-4333-B929-E7BD396EBE49}">
      <dgm:prSet/>
      <dgm:spPr/>
      <dgm:t>
        <a:bodyPr/>
        <a:lstStyle/>
        <a:p>
          <a:endParaRPr lang="es-ES"/>
        </a:p>
      </dgm:t>
    </dgm:pt>
    <dgm:pt modelId="{F5CD7B39-EAC5-4733-B3FA-EA3904A2C400}">
      <dgm:prSet phldrT="[Texto]"/>
      <dgm:spPr>
        <a:solidFill>
          <a:srgbClr val="D97D7D"/>
        </a:solidFill>
      </dgm:spPr>
      <dgm:t>
        <a:bodyPr/>
        <a:lstStyle/>
        <a:p>
          <a:r>
            <a:rPr lang="es-ES" b="1" dirty="0" smtClean="0">
              <a:latin typeface="Century Gothic" panose="020B0502020202020204" pitchFamily="34" charset="0"/>
            </a:rPr>
            <a:t>PLANEACION</a:t>
          </a:r>
          <a:endParaRPr lang="es-ES" b="1" dirty="0">
            <a:latin typeface="Century Gothic" panose="020B0502020202020204" pitchFamily="34" charset="0"/>
          </a:endParaRPr>
        </a:p>
      </dgm:t>
    </dgm:pt>
    <dgm:pt modelId="{1743AA42-9B3C-4190-80F0-1EDE18D4BB9D}" type="parTrans" cxnId="{892D69A6-F165-4E79-990D-745DCFB1A6F1}">
      <dgm:prSet/>
      <dgm:spPr/>
      <dgm:t>
        <a:bodyPr/>
        <a:lstStyle/>
        <a:p>
          <a:endParaRPr lang="es-ES"/>
        </a:p>
      </dgm:t>
    </dgm:pt>
    <dgm:pt modelId="{8DD8F09D-44D6-49D4-AF06-03C0E6DC7F9E}" type="sibTrans" cxnId="{892D69A6-F165-4E79-990D-745DCFB1A6F1}">
      <dgm:prSet/>
      <dgm:spPr/>
      <dgm:t>
        <a:bodyPr/>
        <a:lstStyle/>
        <a:p>
          <a:endParaRPr lang="es-ES"/>
        </a:p>
      </dgm:t>
    </dgm:pt>
    <dgm:pt modelId="{DA42F684-F7E3-4B48-B376-82EFC8397377}">
      <dgm:prSet phldrT="[Texto]"/>
      <dgm:spPr>
        <a:solidFill>
          <a:srgbClr val="FF0000"/>
        </a:solidFill>
      </dgm:spPr>
      <dgm:t>
        <a:bodyPr/>
        <a:lstStyle/>
        <a:p>
          <a:r>
            <a:rPr lang="es-ES" b="1" dirty="0" smtClean="0">
              <a:latin typeface="Century Gothic" panose="020B0502020202020204" pitchFamily="34" charset="0"/>
            </a:rPr>
            <a:t>CONTRATACION</a:t>
          </a:r>
          <a:endParaRPr lang="es-ES" b="1" dirty="0">
            <a:latin typeface="Century Gothic" panose="020B0502020202020204" pitchFamily="34" charset="0"/>
          </a:endParaRPr>
        </a:p>
      </dgm:t>
    </dgm:pt>
    <dgm:pt modelId="{9F040C7B-998B-4C90-800D-F432C5D146F1}" type="parTrans" cxnId="{BD1C38B3-3745-458A-9395-C44A01B66202}">
      <dgm:prSet/>
      <dgm:spPr/>
      <dgm:t>
        <a:bodyPr/>
        <a:lstStyle/>
        <a:p>
          <a:endParaRPr lang="es-ES"/>
        </a:p>
      </dgm:t>
    </dgm:pt>
    <dgm:pt modelId="{0CBEE7CC-7CA5-4D3A-BACB-83A40BA38586}" type="sibTrans" cxnId="{BD1C38B3-3745-458A-9395-C44A01B66202}">
      <dgm:prSet/>
      <dgm:spPr/>
      <dgm:t>
        <a:bodyPr/>
        <a:lstStyle/>
        <a:p>
          <a:endParaRPr lang="es-ES"/>
        </a:p>
      </dgm:t>
    </dgm:pt>
    <dgm:pt modelId="{E7F415ED-01C2-4DB0-92A3-615590F9BA54}">
      <dgm:prSet phldrT="[Texto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ES" b="1" dirty="0" smtClean="0">
              <a:latin typeface="Century Gothic" panose="020B0502020202020204" pitchFamily="34" charset="0"/>
            </a:rPr>
            <a:t>COMUNIDAD Y GRUPOS DE INTERES</a:t>
          </a:r>
          <a:endParaRPr lang="es-ES" b="1" dirty="0">
            <a:latin typeface="Century Gothic" panose="020B0502020202020204" pitchFamily="34" charset="0"/>
          </a:endParaRPr>
        </a:p>
      </dgm:t>
    </dgm:pt>
    <dgm:pt modelId="{3CD7AF0E-371B-4655-B65A-C0043F9E0217}" type="parTrans" cxnId="{383938DF-779D-476F-B12F-17D7451AE46D}">
      <dgm:prSet/>
      <dgm:spPr/>
      <dgm:t>
        <a:bodyPr/>
        <a:lstStyle/>
        <a:p>
          <a:endParaRPr lang="es-ES"/>
        </a:p>
      </dgm:t>
    </dgm:pt>
    <dgm:pt modelId="{053A3C0D-B51B-458C-ACEA-42DD2A199194}" type="sibTrans" cxnId="{383938DF-779D-476F-B12F-17D7451AE46D}">
      <dgm:prSet/>
      <dgm:spPr/>
      <dgm:t>
        <a:bodyPr/>
        <a:lstStyle/>
        <a:p>
          <a:endParaRPr lang="es-ES"/>
        </a:p>
      </dgm:t>
    </dgm:pt>
    <dgm:pt modelId="{E2C3C9DB-182B-41F2-B4F0-D85AB657A6AB}">
      <dgm:prSet phldrT="[Texto]"/>
      <dgm:spPr>
        <a:solidFill>
          <a:srgbClr val="AD3333"/>
        </a:solidFill>
      </dgm:spPr>
      <dgm:t>
        <a:bodyPr/>
        <a:lstStyle/>
        <a:p>
          <a:r>
            <a:rPr lang="es-ES" b="1" dirty="0" smtClean="0">
              <a:latin typeface="Century Gothic" panose="020B0502020202020204" pitchFamily="34" charset="0"/>
            </a:rPr>
            <a:t>ESTUDIANTES</a:t>
          </a:r>
          <a:endParaRPr lang="es-ES" b="1" dirty="0">
            <a:latin typeface="Century Gothic" panose="020B0502020202020204" pitchFamily="34" charset="0"/>
          </a:endParaRPr>
        </a:p>
      </dgm:t>
    </dgm:pt>
    <dgm:pt modelId="{3F5B3EC2-ADAF-4061-9B6D-F8AD0256CC6D}" type="parTrans" cxnId="{F4E91809-2E03-4192-904A-8F07E641EDD7}">
      <dgm:prSet/>
      <dgm:spPr/>
      <dgm:t>
        <a:bodyPr/>
        <a:lstStyle/>
        <a:p>
          <a:endParaRPr lang="es-ES"/>
        </a:p>
      </dgm:t>
    </dgm:pt>
    <dgm:pt modelId="{4DA71554-4FC6-44BF-9E63-0F043A2E1224}" type="sibTrans" cxnId="{F4E91809-2E03-4192-904A-8F07E641EDD7}">
      <dgm:prSet/>
      <dgm:spPr/>
      <dgm:t>
        <a:bodyPr/>
        <a:lstStyle/>
        <a:p>
          <a:endParaRPr lang="es-ES"/>
        </a:p>
      </dgm:t>
    </dgm:pt>
    <dgm:pt modelId="{DDE76EC4-9B4E-4FB8-A272-A2AA1F47E685}" type="pres">
      <dgm:prSet presAssocID="{73B1778F-6E4F-4592-B122-389C8C72519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F2251CF-0D09-4345-A420-BC1F328AB11B}" type="pres">
      <dgm:prSet presAssocID="{73B1778F-6E4F-4592-B122-389C8C72519E}" presName="wedge1" presStyleLbl="node1" presStyleIdx="0" presStyleCnt="7"/>
      <dgm:spPr/>
      <dgm:t>
        <a:bodyPr/>
        <a:lstStyle/>
        <a:p>
          <a:endParaRPr lang="es-ES"/>
        </a:p>
      </dgm:t>
    </dgm:pt>
    <dgm:pt modelId="{89BB9293-CE40-444F-8601-7ED9E81B9ECD}" type="pres">
      <dgm:prSet presAssocID="{73B1778F-6E4F-4592-B122-389C8C72519E}" presName="dummy1a" presStyleCnt="0"/>
      <dgm:spPr/>
    </dgm:pt>
    <dgm:pt modelId="{65BCC79A-5FDD-469A-AED0-3AF118AD4010}" type="pres">
      <dgm:prSet presAssocID="{73B1778F-6E4F-4592-B122-389C8C72519E}" presName="dummy1b" presStyleCnt="0"/>
      <dgm:spPr/>
    </dgm:pt>
    <dgm:pt modelId="{7B080890-943B-4E4D-BC40-E8B9882E5F22}" type="pres">
      <dgm:prSet presAssocID="{73B1778F-6E4F-4592-B122-389C8C72519E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186AAF-40FC-4422-95BA-3B429412262C}" type="pres">
      <dgm:prSet presAssocID="{73B1778F-6E4F-4592-B122-389C8C72519E}" presName="wedge2" presStyleLbl="node1" presStyleIdx="1" presStyleCnt="7"/>
      <dgm:spPr/>
      <dgm:t>
        <a:bodyPr/>
        <a:lstStyle/>
        <a:p>
          <a:endParaRPr lang="es-ES"/>
        </a:p>
      </dgm:t>
    </dgm:pt>
    <dgm:pt modelId="{A349A704-FD5C-4D3B-8EEB-84D30914D8BE}" type="pres">
      <dgm:prSet presAssocID="{73B1778F-6E4F-4592-B122-389C8C72519E}" presName="dummy2a" presStyleCnt="0"/>
      <dgm:spPr/>
    </dgm:pt>
    <dgm:pt modelId="{0FF64BA0-9077-48CE-AB59-99A8623B947F}" type="pres">
      <dgm:prSet presAssocID="{73B1778F-6E4F-4592-B122-389C8C72519E}" presName="dummy2b" presStyleCnt="0"/>
      <dgm:spPr/>
    </dgm:pt>
    <dgm:pt modelId="{230DB8B7-D94F-4910-98C0-41CEB5DF7005}" type="pres">
      <dgm:prSet presAssocID="{73B1778F-6E4F-4592-B122-389C8C72519E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840CA5-D2A1-41CC-8F05-C945833914B8}" type="pres">
      <dgm:prSet presAssocID="{73B1778F-6E4F-4592-B122-389C8C72519E}" presName="wedge3" presStyleLbl="node1" presStyleIdx="2" presStyleCnt="7"/>
      <dgm:spPr/>
      <dgm:t>
        <a:bodyPr/>
        <a:lstStyle/>
        <a:p>
          <a:endParaRPr lang="es-ES"/>
        </a:p>
      </dgm:t>
    </dgm:pt>
    <dgm:pt modelId="{8919985C-4A28-4245-8BE6-B4CF1C743446}" type="pres">
      <dgm:prSet presAssocID="{73B1778F-6E4F-4592-B122-389C8C72519E}" presName="dummy3a" presStyleCnt="0"/>
      <dgm:spPr/>
    </dgm:pt>
    <dgm:pt modelId="{44B23A1C-AD10-4634-B511-D61D302EDFD0}" type="pres">
      <dgm:prSet presAssocID="{73B1778F-6E4F-4592-B122-389C8C72519E}" presName="dummy3b" presStyleCnt="0"/>
      <dgm:spPr/>
    </dgm:pt>
    <dgm:pt modelId="{BA79E392-52DA-42C6-A52F-551A42055BD8}" type="pres">
      <dgm:prSet presAssocID="{73B1778F-6E4F-4592-B122-389C8C72519E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6FB892-1827-46BF-8863-562ED501DF0B}" type="pres">
      <dgm:prSet presAssocID="{73B1778F-6E4F-4592-B122-389C8C72519E}" presName="wedge4" presStyleLbl="node1" presStyleIdx="3" presStyleCnt="7"/>
      <dgm:spPr/>
      <dgm:t>
        <a:bodyPr/>
        <a:lstStyle/>
        <a:p>
          <a:endParaRPr lang="es-ES"/>
        </a:p>
      </dgm:t>
    </dgm:pt>
    <dgm:pt modelId="{E50C947C-A699-4469-9670-302CC9A81F5A}" type="pres">
      <dgm:prSet presAssocID="{73B1778F-6E4F-4592-B122-389C8C72519E}" presName="dummy4a" presStyleCnt="0"/>
      <dgm:spPr/>
    </dgm:pt>
    <dgm:pt modelId="{AA3A9B72-81D0-4117-AE60-709A3F74D4E0}" type="pres">
      <dgm:prSet presAssocID="{73B1778F-6E4F-4592-B122-389C8C72519E}" presName="dummy4b" presStyleCnt="0"/>
      <dgm:spPr/>
    </dgm:pt>
    <dgm:pt modelId="{FDC30B0E-BEF5-4F68-8BA7-D823053E2645}" type="pres">
      <dgm:prSet presAssocID="{73B1778F-6E4F-4592-B122-389C8C72519E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117814-5688-4E86-A9D9-112EB4B254C4}" type="pres">
      <dgm:prSet presAssocID="{73B1778F-6E4F-4592-B122-389C8C72519E}" presName="wedge5" presStyleLbl="node1" presStyleIdx="4" presStyleCnt="7"/>
      <dgm:spPr/>
      <dgm:t>
        <a:bodyPr/>
        <a:lstStyle/>
        <a:p>
          <a:endParaRPr lang="es-ES"/>
        </a:p>
      </dgm:t>
    </dgm:pt>
    <dgm:pt modelId="{F1B3B4D0-0809-43CC-AB33-BAEB4A713D3C}" type="pres">
      <dgm:prSet presAssocID="{73B1778F-6E4F-4592-B122-389C8C72519E}" presName="dummy5a" presStyleCnt="0"/>
      <dgm:spPr/>
    </dgm:pt>
    <dgm:pt modelId="{106D9B40-D11E-4734-8620-85D60A4CC346}" type="pres">
      <dgm:prSet presAssocID="{73B1778F-6E4F-4592-B122-389C8C72519E}" presName="dummy5b" presStyleCnt="0"/>
      <dgm:spPr/>
    </dgm:pt>
    <dgm:pt modelId="{A8BE2032-1CDE-4ABE-912E-08A33D88866C}" type="pres">
      <dgm:prSet presAssocID="{73B1778F-6E4F-4592-B122-389C8C72519E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F5E761-9810-4615-BC8E-C24962ACA8A5}" type="pres">
      <dgm:prSet presAssocID="{73B1778F-6E4F-4592-B122-389C8C72519E}" presName="wedge6" presStyleLbl="node1" presStyleIdx="5" presStyleCnt="7"/>
      <dgm:spPr/>
      <dgm:t>
        <a:bodyPr/>
        <a:lstStyle/>
        <a:p>
          <a:endParaRPr lang="es-ES"/>
        </a:p>
      </dgm:t>
    </dgm:pt>
    <dgm:pt modelId="{5DB05780-3052-45E2-9488-AA17C6C68594}" type="pres">
      <dgm:prSet presAssocID="{73B1778F-6E4F-4592-B122-389C8C72519E}" presName="dummy6a" presStyleCnt="0"/>
      <dgm:spPr/>
    </dgm:pt>
    <dgm:pt modelId="{17DBB24C-097B-43A8-819B-D6792E0ED1C5}" type="pres">
      <dgm:prSet presAssocID="{73B1778F-6E4F-4592-B122-389C8C72519E}" presName="dummy6b" presStyleCnt="0"/>
      <dgm:spPr/>
    </dgm:pt>
    <dgm:pt modelId="{DF612533-5177-4062-BDCB-4DD34F3B2C16}" type="pres">
      <dgm:prSet presAssocID="{73B1778F-6E4F-4592-B122-389C8C72519E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5A544F-A8CC-42A4-BE42-E7FAAE85397F}" type="pres">
      <dgm:prSet presAssocID="{73B1778F-6E4F-4592-B122-389C8C72519E}" presName="wedge7" presStyleLbl="node1" presStyleIdx="6" presStyleCnt="7"/>
      <dgm:spPr/>
      <dgm:t>
        <a:bodyPr/>
        <a:lstStyle/>
        <a:p>
          <a:endParaRPr lang="es-ES"/>
        </a:p>
      </dgm:t>
    </dgm:pt>
    <dgm:pt modelId="{B8BBDEBA-E9A4-4C0A-8C42-7207F0DC4E1B}" type="pres">
      <dgm:prSet presAssocID="{73B1778F-6E4F-4592-B122-389C8C72519E}" presName="dummy7a" presStyleCnt="0"/>
      <dgm:spPr/>
    </dgm:pt>
    <dgm:pt modelId="{92BFD157-9AB6-4816-B67B-591559DF0122}" type="pres">
      <dgm:prSet presAssocID="{73B1778F-6E4F-4592-B122-389C8C72519E}" presName="dummy7b" presStyleCnt="0"/>
      <dgm:spPr/>
    </dgm:pt>
    <dgm:pt modelId="{C7E55CFE-EEF1-4F2F-A89E-1C8B2D47E7E0}" type="pres">
      <dgm:prSet presAssocID="{73B1778F-6E4F-4592-B122-389C8C72519E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1AD43D-991B-4357-B0AA-7E1D9DA03421}" type="pres">
      <dgm:prSet presAssocID="{6AC0D73B-E374-4079-943B-08F3B1CE6E6B}" presName="arrowWedge1" presStyleLbl="fgSibTrans2D1" presStyleIdx="0" presStyleCnt="7"/>
      <dgm:spPr/>
    </dgm:pt>
    <dgm:pt modelId="{880C1D6E-2F13-4662-AC31-7E5CF75C1739}" type="pres">
      <dgm:prSet presAssocID="{49B9F37B-CE1B-48F5-AECA-478396072CBB}" presName="arrowWedge2" presStyleLbl="fgSibTrans2D1" presStyleIdx="1" presStyleCnt="7"/>
      <dgm:spPr/>
      <dgm:t>
        <a:bodyPr/>
        <a:lstStyle/>
        <a:p>
          <a:endParaRPr lang="es-ES"/>
        </a:p>
      </dgm:t>
    </dgm:pt>
    <dgm:pt modelId="{4BE60F1C-ED2D-48A4-8933-416B9E77B983}" type="pres">
      <dgm:prSet presAssocID="{0E954F87-69E0-4845-95E2-F9D840A7FF8E}" presName="arrowWedge3" presStyleLbl="fgSibTrans2D1" presStyleIdx="2" presStyleCnt="7"/>
      <dgm:spPr/>
    </dgm:pt>
    <dgm:pt modelId="{110627D0-2CDD-4AEB-87E5-846D76A096B2}" type="pres">
      <dgm:prSet presAssocID="{8DD8F09D-44D6-49D4-AF06-03C0E6DC7F9E}" presName="arrowWedge4" presStyleLbl="fgSibTrans2D1" presStyleIdx="3" presStyleCnt="7"/>
      <dgm:spPr/>
    </dgm:pt>
    <dgm:pt modelId="{2C591604-9D9F-4BE2-9E5C-3F1AAB8B1332}" type="pres">
      <dgm:prSet presAssocID="{0CBEE7CC-7CA5-4D3A-BACB-83A40BA38586}" presName="arrowWedge5" presStyleLbl="fgSibTrans2D1" presStyleIdx="4" presStyleCnt="7"/>
      <dgm:spPr/>
    </dgm:pt>
    <dgm:pt modelId="{654A926E-0343-4BC9-9F09-007AB7D88F01}" type="pres">
      <dgm:prSet presAssocID="{053A3C0D-B51B-458C-ACEA-42DD2A199194}" presName="arrowWedge6" presStyleLbl="fgSibTrans2D1" presStyleIdx="5" presStyleCnt="7"/>
      <dgm:spPr/>
    </dgm:pt>
    <dgm:pt modelId="{52A7E8B3-D022-456A-A1A6-24C51F1BF90B}" type="pres">
      <dgm:prSet presAssocID="{4DA71554-4FC6-44BF-9E63-0F043A2E1224}" presName="arrowWedge7" presStyleLbl="fgSibTrans2D1" presStyleIdx="6" presStyleCnt="7"/>
      <dgm:spPr/>
    </dgm:pt>
  </dgm:ptLst>
  <dgm:cxnLst>
    <dgm:cxn modelId="{081F8770-60EE-4CBB-86A8-809D6E960AB7}" type="presOf" srcId="{E2C3C9DB-182B-41F2-B4F0-D85AB657A6AB}" destId="{185A544F-A8CC-42A4-BE42-E7FAAE85397F}" srcOrd="0" destOrd="0" presId="urn:microsoft.com/office/officeart/2005/8/layout/cycle8"/>
    <dgm:cxn modelId="{BD1C38B3-3745-458A-9395-C44A01B66202}" srcId="{73B1778F-6E4F-4592-B122-389C8C72519E}" destId="{DA42F684-F7E3-4B48-B376-82EFC8397377}" srcOrd="4" destOrd="0" parTransId="{9F040C7B-998B-4C90-800D-F432C5D146F1}" sibTransId="{0CBEE7CC-7CA5-4D3A-BACB-83A40BA38586}"/>
    <dgm:cxn modelId="{C3119C2E-EBCF-4312-8DA6-7C47A85CFD1D}" type="presOf" srcId="{9C477DAE-2B0F-4A25-985C-5640DB590753}" destId="{44840CA5-D2A1-41CC-8F05-C945833914B8}" srcOrd="0" destOrd="0" presId="urn:microsoft.com/office/officeart/2005/8/layout/cycle8"/>
    <dgm:cxn modelId="{BBFDDA90-5DF8-45F3-9591-C1A71FAB78BA}" type="presOf" srcId="{DF4701ED-FFCE-4C96-98FA-89508D5AA65E}" destId="{DF2251CF-0D09-4345-A420-BC1F328AB11B}" srcOrd="0" destOrd="0" presId="urn:microsoft.com/office/officeart/2005/8/layout/cycle8"/>
    <dgm:cxn modelId="{A0577E3F-EA39-45E9-9AA5-8B3304C7A05E}" type="presOf" srcId="{E7F415ED-01C2-4DB0-92A3-615590F9BA54}" destId="{DF612533-5177-4062-BDCB-4DD34F3B2C16}" srcOrd="1" destOrd="0" presId="urn:microsoft.com/office/officeart/2005/8/layout/cycle8"/>
    <dgm:cxn modelId="{7BA3081C-646A-4D7D-9E17-B652292C24DC}" srcId="{73B1778F-6E4F-4592-B122-389C8C72519E}" destId="{DF4701ED-FFCE-4C96-98FA-89508D5AA65E}" srcOrd="0" destOrd="0" parTransId="{6AB9DE0B-4AB9-48FF-AC70-CF9470B339A2}" sibTransId="{6AC0D73B-E374-4079-943B-08F3B1CE6E6B}"/>
    <dgm:cxn modelId="{3B48AF36-98FA-4725-BC02-510BDB77EC2D}" type="presOf" srcId="{E7F415ED-01C2-4DB0-92A3-615590F9BA54}" destId="{32F5E761-9810-4615-BC8E-C24962ACA8A5}" srcOrd="0" destOrd="0" presId="urn:microsoft.com/office/officeart/2005/8/layout/cycle8"/>
    <dgm:cxn modelId="{F4E91809-2E03-4192-904A-8F07E641EDD7}" srcId="{73B1778F-6E4F-4592-B122-389C8C72519E}" destId="{E2C3C9DB-182B-41F2-B4F0-D85AB657A6AB}" srcOrd="6" destOrd="0" parTransId="{3F5B3EC2-ADAF-4061-9B6D-F8AD0256CC6D}" sibTransId="{4DA71554-4FC6-44BF-9E63-0F043A2E1224}"/>
    <dgm:cxn modelId="{D22F1855-5BB2-4153-93F9-0B4B71457960}" type="presOf" srcId="{CDCBC514-9BE5-44BE-BD6F-1BBFEB2EB1DD}" destId="{230DB8B7-D94F-4910-98C0-41CEB5DF7005}" srcOrd="1" destOrd="0" presId="urn:microsoft.com/office/officeart/2005/8/layout/cycle8"/>
    <dgm:cxn modelId="{C5A657E6-83DB-4E83-969B-B771D852A3FA}" srcId="{73B1778F-6E4F-4592-B122-389C8C72519E}" destId="{CDCBC514-9BE5-44BE-BD6F-1BBFEB2EB1DD}" srcOrd="1" destOrd="0" parTransId="{BA0879B3-11F9-4779-BDCA-D597365A1EAE}" sibTransId="{49B9F37B-CE1B-48F5-AECA-478396072CBB}"/>
    <dgm:cxn modelId="{EE7C479C-579F-4494-8EF6-9B53B3DD82D3}" type="presOf" srcId="{9C477DAE-2B0F-4A25-985C-5640DB590753}" destId="{BA79E392-52DA-42C6-A52F-551A42055BD8}" srcOrd="1" destOrd="0" presId="urn:microsoft.com/office/officeart/2005/8/layout/cycle8"/>
    <dgm:cxn modelId="{06367585-3B88-43EE-93EA-5D58A5A1409E}" type="presOf" srcId="{DA42F684-F7E3-4B48-B376-82EFC8397377}" destId="{61117814-5688-4E86-A9D9-112EB4B254C4}" srcOrd="0" destOrd="0" presId="urn:microsoft.com/office/officeart/2005/8/layout/cycle8"/>
    <dgm:cxn modelId="{5F988BC0-90CE-4333-B929-E7BD396EBE49}" srcId="{73B1778F-6E4F-4592-B122-389C8C72519E}" destId="{9C477DAE-2B0F-4A25-985C-5640DB590753}" srcOrd="2" destOrd="0" parTransId="{E5DF4EE0-B941-480B-8213-26B10F24AEA7}" sibTransId="{0E954F87-69E0-4845-95E2-F9D840A7FF8E}"/>
    <dgm:cxn modelId="{1115AF80-10F9-4610-9F2D-5D39DF867807}" type="presOf" srcId="{DA42F684-F7E3-4B48-B376-82EFC8397377}" destId="{A8BE2032-1CDE-4ABE-912E-08A33D88866C}" srcOrd="1" destOrd="0" presId="urn:microsoft.com/office/officeart/2005/8/layout/cycle8"/>
    <dgm:cxn modelId="{6D1AAF58-A602-48D1-BF7E-3C12C52CDC91}" type="presOf" srcId="{F5CD7B39-EAC5-4733-B3FA-EA3904A2C400}" destId="{906FB892-1827-46BF-8863-562ED501DF0B}" srcOrd="0" destOrd="0" presId="urn:microsoft.com/office/officeart/2005/8/layout/cycle8"/>
    <dgm:cxn modelId="{892D69A6-F165-4E79-990D-745DCFB1A6F1}" srcId="{73B1778F-6E4F-4592-B122-389C8C72519E}" destId="{F5CD7B39-EAC5-4733-B3FA-EA3904A2C400}" srcOrd="3" destOrd="0" parTransId="{1743AA42-9B3C-4190-80F0-1EDE18D4BB9D}" sibTransId="{8DD8F09D-44D6-49D4-AF06-03C0E6DC7F9E}"/>
    <dgm:cxn modelId="{7DCF1B74-DBE3-4C9B-AC4F-E981E2D1F38E}" type="presOf" srcId="{F5CD7B39-EAC5-4733-B3FA-EA3904A2C400}" destId="{FDC30B0E-BEF5-4F68-8BA7-D823053E2645}" srcOrd="1" destOrd="0" presId="urn:microsoft.com/office/officeart/2005/8/layout/cycle8"/>
    <dgm:cxn modelId="{CC4B7C6B-ADE2-45F4-B1A9-708DB6C4AE44}" type="presOf" srcId="{E2C3C9DB-182B-41F2-B4F0-D85AB657A6AB}" destId="{C7E55CFE-EEF1-4F2F-A89E-1C8B2D47E7E0}" srcOrd="1" destOrd="0" presId="urn:microsoft.com/office/officeart/2005/8/layout/cycle8"/>
    <dgm:cxn modelId="{8E47445E-FE51-417C-BE8B-1B567498D4D8}" type="presOf" srcId="{73B1778F-6E4F-4592-B122-389C8C72519E}" destId="{DDE76EC4-9B4E-4FB8-A272-A2AA1F47E685}" srcOrd="0" destOrd="0" presId="urn:microsoft.com/office/officeart/2005/8/layout/cycle8"/>
    <dgm:cxn modelId="{383938DF-779D-476F-B12F-17D7451AE46D}" srcId="{73B1778F-6E4F-4592-B122-389C8C72519E}" destId="{E7F415ED-01C2-4DB0-92A3-615590F9BA54}" srcOrd="5" destOrd="0" parTransId="{3CD7AF0E-371B-4655-B65A-C0043F9E0217}" sibTransId="{053A3C0D-B51B-458C-ACEA-42DD2A199194}"/>
    <dgm:cxn modelId="{C608BE86-9C5B-4002-AE61-AB4E554F48BD}" type="presOf" srcId="{CDCBC514-9BE5-44BE-BD6F-1BBFEB2EB1DD}" destId="{AC186AAF-40FC-4422-95BA-3B429412262C}" srcOrd="0" destOrd="0" presId="urn:microsoft.com/office/officeart/2005/8/layout/cycle8"/>
    <dgm:cxn modelId="{AB2B3ADE-AA22-4FE5-A13D-269BFF6464C3}" type="presOf" srcId="{DF4701ED-FFCE-4C96-98FA-89508D5AA65E}" destId="{7B080890-943B-4E4D-BC40-E8B9882E5F22}" srcOrd="1" destOrd="0" presId="urn:microsoft.com/office/officeart/2005/8/layout/cycle8"/>
    <dgm:cxn modelId="{4CAD425F-38CC-4523-98BC-76D95D59F1D9}" type="presParOf" srcId="{DDE76EC4-9B4E-4FB8-A272-A2AA1F47E685}" destId="{DF2251CF-0D09-4345-A420-BC1F328AB11B}" srcOrd="0" destOrd="0" presId="urn:microsoft.com/office/officeart/2005/8/layout/cycle8"/>
    <dgm:cxn modelId="{FC574823-0937-4EA9-B9EB-CD20FBA62EEA}" type="presParOf" srcId="{DDE76EC4-9B4E-4FB8-A272-A2AA1F47E685}" destId="{89BB9293-CE40-444F-8601-7ED9E81B9ECD}" srcOrd="1" destOrd="0" presId="urn:microsoft.com/office/officeart/2005/8/layout/cycle8"/>
    <dgm:cxn modelId="{377BEAC3-5BA5-4E8E-8FF0-EBE07E9BD72D}" type="presParOf" srcId="{DDE76EC4-9B4E-4FB8-A272-A2AA1F47E685}" destId="{65BCC79A-5FDD-469A-AED0-3AF118AD4010}" srcOrd="2" destOrd="0" presId="urn:microsoft.com/office/officeart/2005/8/layout/cycle8"/>
    <dgm:cxn modelId="{8F90BAD2-65AF-4E66-A222-DFC0007596A9}" type="presParOf" srcId="{DDE76EC4-9B4E-4FB8-A272-A2AA1F47E685}" destId="{7B080890-943B-4E4D-BC40-E8B9882E5F22}" srcOrd="3" destOrd="0" presId="urn:microsoft.com/office/officeart/2005/8/layout/cycle8"/>
    <dgm:cxn modelId="{B01DECA1-2D90-4845-B850-986A15B90162}" type="presParOf" srcId="{DDE76EC4-9B4E-4FB8-A272-A2AA1F47E685}" destId="{AC186AAF-40FC-4422-95BA-3B429412262C}" srcOrd="4" destOrd="0" presId="urn:microsoft.com/office/officeart/2005/8/layout/cycle8"/>
    <dgm:cxn modelId="{D6E57D12-40F4-484E-A8CD-D876AF04E39C}" type="presParOf" srcId="{DDE76EC4-9B4E-4FB8-A272-A2AA1F47E685}" destId="{A349A704-FD5C-4D3B-8EEB-84D30914D8BE}" srcOrd="5" destOrd="0" presId="urn:microsoft.com/office/officeart/2005/8/layout/cycle8"/>
    <dgm:cxn modelId="{D6C2AD1D-A0FC-49BB-8E2A-CA0A476857CD}" type="presParOf" srcId="{DDE76EC4-9B4E-4FB8-A272-A2AA1F47E685}" destId="{0FF64BA0-9077-48CE-AB59-99A8623B947F}" srcOrd="6" destOrd="0" presId="urn:microsoft.com/office/officeart/2005/8/layout/cycle8"/>
    <dgm:cxn modelId="{D3B1D2BE-71E0-4373-8AA1-2FFD6B6EC66C}" type="presParOf" srcId="{DDE76EC4-9B4E-4FB8-A272-A2AA1F47E685}" destId="{230DB8B7-D94F-4910-98C0-41CEB5DF7005}" srcOrd="7" destOrd="0" presId="urn:microsoft.com/office/officeart/2005/8/layout/cycle8"/>
    <dgm:cxn modelId="{4F59E84E-548A-42BA-B4C8-DC7445113C4F}" type="presParOf" srcId="{DDE76EC4-9B4E-4FB8-A272-A2AA1F47E685}" destId="{44840CA5-D2A1-41CC-8F05-C945833914B8}" srcOrd="8" destOrd="0" presId="urn:microsoft.com/office/officeart/2005/8/layout/cycle8"/>
    <dgm:cxn modelId="{4333D595-D048-41F0-AB74-F99B22584627}" type="presParOf" srcId="{DDE76EC4-9B4E-4FB8-A272-A2AA1F47E685}" destId="{8919985C-4A28-4245-8BE6-B4CF1C743446}" srcOrd="9" destOrd="0" presId="urn:microsoft.com/office/officeart/2005/8/layout/cycle8"/>
    <dgm:cxn modelId="{43F58C8E-455C-4E93-B2D5-A63383B39875}" type="presParOf" srcId="{DDE76EC4-9B4E-4FB8-A272-A2AA1F47E685}" destId="{44B23A1C-AD10-4634-B511-D61D302EDFD0}" srcOrd="10" destOrd="0" presId="urn:microsoft.com/office/officeart/2005/8/layout/cycle8"/>
    <dgm:cxn modelId="{F2E3FE57-20F7-481A-94A7-FE042BE74DCC}" type="presParOf" srcId="{DDE76EC4-9B4E-4FB8-A272-A2AA1F47E685}" destId="{BA79E392-52DA-42C6-A52F-551A42055BD8}" srcOrd="11" destOrd="0" presId="urn:microsoft.com/office/officeart/2005/8/layout/cycle8"/>
    <dgm:cxn modelId="{7386DC6F-AF9B-4FC2-B1FD-10842E388E20}" type="presParOf" srcId="{DDE76EC4-9B4E-4FB8-A272-A2AA1F47E685}" destId="{906FB892-1827-46BF-8863-562ED501DF0B}" srcOrd="12" destOrd="0" presId="urn:microsoft.com/office/officeart/2005/8/layout/cycle8"/>
    <dgm:cxn modelId="{3F7DCF45-EDDA-4521-954C-62FAAC71A4BD}" type="presParOf" srcId="{DDE76EC4-9B4E-4FB8-A272-A2AA1F47E685}" destId="{E50C947C-A699-4469-9670-302CC9A81F5A}" srcOrd="13" destOrd="0" presId="urn:microsoft.com/office/officeart/2005/8/layout/cycle8"/>
    <dgm:cxn modelId="{87E62843-A748-43C2-AFA9-324A78289A5E}" type="presParOf" srcId="{DDE76EC4-9B4E-4FB8-A272-A2AA1F47E685}" destId="{AA3A9B72-81D0-4117-AE60-709A3F74D4E0}" srcOrd="14" destOrd="0" presId="urn:microsoft.com/office/officeart/2005/8/layout/cycle8"/>
    <dgm:cxn modelId="{111E1030-FF1B-422E-AB09-3A2CC0859BC6}" type="presParOf" srcId="{DDE76EC4-9B4E-4FB8-A272-A2AA1F47E685}" destId="{FDC30B0E-BEF5-4F68-8BA7-D823053E2645}" srcOrd="15" destOrd="0" presId="urn:microsoft.com/office/officeart/2005/8/layout/cycle8"/>
    <dgm:cxn modelId="{A82EB982-8CF6-481B-BCB8-7E9947666147}" type="presParOf" srcId="{DDE76EC4-9B4E-4FB8-A272-A2AA1F47E685}" destId="{61117814-5688-4E86-A9D9-112EB4B254C4}" srcOrd="16" destOrd="0" presId="urn:microsoft.com/office/officeart/2005/8/layout/cycle8"/>
    <dgm:cxn modelId="{F47D12D6-3B4A-43E5-B8E6-272B0688DF08}" type="presParOf" srcId="{DDE76EC4-9B4E-4FB8-A272-A2AA1F47E685}" destId="{F1B3B4D0-0809-43CC-AB33-BAEB4A713D3C}" srcOrd="17" destOrd="0" presId="urn:microsoft.com/office/officeart/2005/8/layout/cycle8"/>
    <dgm:cxn modelId="{3E964B57-0038-4EB6-9978-B9B7CA2D75BB}" type="presParOf" srcId="{DDE76EC4-9B4E-4FB8-A272-A2AA1F47E685}" destId="{106D9B40-D11E-4734-8620-85D60A4CC346}" srcOrd="18" destOrd="0" presId="urn:microsoft.com/office/officeart/2005/8/layout/cycle8"/>
    <dgm:cxn modelId="{5A923055-B529-49AB-B646-27ACF13F9D17}" type="presParOf" srcId="{DDE76EC4-9B4E-4FB8-A272-A2AA1F47E685}" destId="{A8BE2032-1CDE-4ABE-912E-08A33D88866C}" srcOrd="19" destOrd="0" presId="urn:microsoft.com/office/officeart/2005/8/layout/cycle8"/>
    <dgm:cxn modelId="{C7BEF4E3-4590-43AC-AFBB-4221BA4DD678}" type="presParOf" srcId="{DDE76EC4-9B4E-4FB8-A272-A2AA1F47E685}" destId="{32F5E761-9810-4615-BC8E-C24962ACA8A5}" srcOrd="20" destOrd="0" presId="urn:microsoft.com/office/officeart/2005/8/layout/cycle8"/>
    <dgm:cxn modelId="{F42F0307-C7AB-497E-AC05-A72E6A6197D6}" type="presParOf" srcId="{DDE76EC4-9B4E-4FB8-A272-A2AA1F47E685}" destId="{5DB05780-3052-45E2-9488-AA17C6C68594}" srcOrd="21" destOrd="0" presId="urn:microsoft.com/office/officeart/2005/8/layout/cycle8"/>
    <dgm:cxn modelId="{A241FA51-AE5A-4230-9F08-0211CA133CFD}" type="presParOf" srcId="{DDE76EC4-9B4E-4FB8-A272-A2AA1F47E685}" destId="{17DBB24C-097B-43A8-819B-D6792E0ED1C5}" srcOrd="22" destOrd="0" presId="urn:microsoft.com/office/officeart/2005/8/layout/cycle8"/>
    <dgm:cxn modelId="{9119868D-05FD-4D5E-AAD3-BD91B8B28A8D}" type="presParOf" srcId="{DDE76EC4-9B4E-4FB8-A272-A2AA1F47E685}" destId="{DF612533-5177-4062-BDCB-4DD34F3B2C16}" srcOrd="23" destOrd="0" presId="urn:microsoft.com/office/officeart/2005/8/layout/cycle8"/>
    <dgm:cxn modelId="{EA49975A-9895-4D57-A4B1-C5AB34011B5A}" type="presParOf" srcId="{DDE76EC4-9B4E-4FB8-A272-A2AA1F47E685}" destId="{185A544F-A8CC-42A4-BE42-E7FAAE85397F}" srcOrd="24" destOrd="0" presId="urn:microsoft.com/office/officeart/2005/8/layout/cycle8"/>
    <dgm:cxn modelId="{FBF9868B-04B1-4DE4-B57C-68829744A4BD}" type="presParOf" srcId="{DDE76EC4-9B4E-4FB8-A272-A2AA1F47E685}" destId="{B8BBDEBA-E9A4-4C0A-8C42-7207F0DC4E1B}" srcOrd="25" destOrd="0" presId="urn:microsoft.com/office/officeart/2005/8/layout/cycle8"/>
    <dgm:cxn modelId="{5175FEFB-78F0-444E-BC47-C91804331BA7}" type="presParOf" srcId="{DDE76EC4-9B4E-4FB8-A272-A2AA1F47E685}" destId="{92BFD157-9AB6-4816-B67B-591559DF0122}" srcOrd="26" destOrd="0" presId="urn:microsoft.com/office/officeart/2005/8/layout/cycle8"/>
    <dgm:cxn modelId="{FBDA7A5B-A043-4F1D-90E5-F9505C696D7B}" type="presParOf" srcId="{DDE76EC4-9B4E-4FB8-A272-A2AA1F47E685}" destId="{C7E55CFE-EEF1-4F2F-A89E-1C8B2D47E7E0}" srcOrd="27" destOrd="0" presId="urn:microsoft.com/office/officeart/2005/8/layout/cycle8"/>
    <dgm:cxn modelId="{C5A01B7E-251D-4195-AB0B-9B637037C0A3}" type="presParOf" srcId="{DDE76EC4-9B4E-4FB8-A272-A2AA1F47E685}" destId="{DB1AD43D-991B-4357-B0AA-7E1D9DA03421}" srcOrd="28" destOrd="0" presId="urn:microsoft.com/office/officeart/2005/8/layout/cycle8"/>
    <dgm:cxn modelId="{D93B1A41-DE12-4ACB-B3E1-CC95E49CE8EE}" type="presParOf" srcId="{DDE76EC4-9B4E-4FB8-A272-A2AA1F47E685}" destId="{880C1D6E-2F13-4662-AC31-7E5CF75C1739}" srcOrd="29" destOrd="0" presId="urn:microsoft.com/office/officeart/2005/8/layout/cycle8"/>
    <dgm:cxn modelId="{9B2FE733-EEA3-42E4-A3CD-8DC84BC0BEA2}" type="presParOf" srcId="{DDE76EC4-9B4E-4FB8-A272-A2AA1F47E685}" destId="{4BE60F1C-ED2D-48A4-8933-416B9E77B983}" srcOrd="30" destOrd="0" presId="urn:microsoft.com/office/officeart/2005/8/layout/cycle8"/>
    <dgm:cxn modelId="{829D9B9A-4057-49D2-8C73-7C807DEC62C2}" type="presParOf" srcId="{DDE76EC4-9B4E-4FB8-A272-A2AA1F47E685}" destId="{110627D0-2CDD-4AEB-87E5-846D76A096B2}" srcOrd="31" destOrd="0" presId="urn:microsoft.com/office/officeart/2005/8/layout/cycle8"/>
    <dgm:cxn modelId="{3BBAC30E-AB52-4C06-97A8-BBF3222437C6}" type="presParOf" srcId="{DDE76EC4-9B4E-4FB8-A272-A2AA1F47E685}" destId="{2C591604-9D9F-4BE2-9E5C-3F1AAB8B1332}" srcOrd="32" destOrd="0" presId="urn:microsoft.com/office/officeart/2005/8/layout/cycle8"/>
    <dgm:cxn modelId="{34DD0885-F225-4F52-B893-459E9D88A888}" type="presParOf" srcId="{DDE76EC4-9B4E-4FB8-A272-A2AA1F47E685}" destId="{654A926E-0343-4BC9-9F09-007AB7D88F01}" srcOrd="33" destOrd="0" presId="urn:microsoft.com/office/officeart/2005/8/layout/cycle8"/>
    <dgm:cxn modelId="{CAB57CF8-685C-40EC-82CA-C7F94DCC048C}" type="presParOf" srcId="{DDE76EC4-9B4E-4FB8-A272-A2AA1F47E685}" destId="{52A7E8B3-D022-456A-A1A6-24C51F1BF90B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9258EF-5F61-43E0-9E59-00A954748685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388FF48-F876-4610-B7B7-A86B2B7B9955}" type="asst">
      <dgm:prSet phldrT="[Texto]"/>
      <dgm:spPr/>
      <dgm:t>
        <a:bodyPr/>
        <a:lstStyle/>
        <a:p>
          <a:r>
            <a:rPr lang="es-ES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rPr>
            <a:t>ESTRUCTURA DE LA ORGANIZACIÓN</a:t>
          </a:r>
          <a:endParaRPr lang="es-ES" dirty="0"/>
        </a:p>
      </dgm:t>
    </dgm:pt>
    <dgm:pt modelId="{D85CE769-C82E-4852-AFEB-6792EC7ACC48}" type="parTrans" cxnId="{26B4DF64-2FB8-4497-9718-A18D05E93C1A}">
      <dgm:prSet/>
      <dgm:spPr/>
      <dgm:t>
        <a:bodyPr/>
        <a:lstStyle/>
        <a:p>
          <a:endParaRPr lang="es-ES"/>
        </a:p>
      </dgm:t>
    </dgm:pt>
    <dgm:pt modelId="{45A13329-B278-4188-81F3-039B0898898F}" type="sibTrans" cxnId="{26B4DF64-2FB8-4497-9718-A18D05E93C1A}">
      <dgm:prSet/>
      <dgm:spPr/>
      <dgm:t>
        <a:bodyPr/>
        <a:lstStyle/>
        <a:p>
          <a:endParaRPr lang="es-ES"/>
        </a:p>
      </dgm:t>
    </dgm:pt>
    <dgm:pt modelId="{68ECB361-7260-472F-936A-100C0C0A6517}">
      <dgm:prSet phldrT="[Texto]"/>
      <dgm:spPr/>
      <dgm:t>
        <a:bodyPr/>
        <a:lstStyle/>
        <a:p>
          <a:r>
            <a:rPr lang="es-ES" dirty="0" smtClean="0"/>
            <a:t>Dependencia</a:t>
          </a:r>
          <a:endParaRPr lang="es-ES" dirty="0"/>
        </a:p>
      </dgm:t>
    </dgm:pt>
    <dgm:pt modelId="{4041C3D4-97E0-4270-8358-D8C9B13B6A13}" type="parTrans" cxnId="{4F2D6B6F-D24C-4B6D-B7F9-FA7D8DB58563}">
      <dgm:prSet/>
      <dgm:spPr/>
      <dgm:t>
        <a:bodyPr/>
        <a:lstStyle/>
        <a:p>
          <a:endParaRPr lang="es-ES"/>
        </a:p>
      </dgm:t>
    </dgm:pt>
    <dgm:pt modelId="{3F6E2449-9BAE-4BC7-B929-C47100B1EC80}" type="sibTrans" cxnId="{4F2D6B6F-D24C-4B6D-B7F9-FA7D8DB58563}">
      <dgm:prSet/>
      <dgm:spPr/>
      <dgm:t>
        <a:bodyPr/>
        <a:lstStyle/>
        <a:p>
          <a:endParaRPr lang="es-ES"/>
        </a:p>
      </dgm:t>
    </dgm:pt>
    <dgm:pt modelId="{61A1D2E5-CD53-4A3D-97D3-1D4DEEA34FF9}">
      <dgm:prSet phldrT="[Texto]"/>
      <dgm:spPr/>
      <dgm:t>
        <a:bodyPr/>
        <a:lstStyle/>
        <a:p>
          <a:r>
            <a:rPr lang="es-ES" dirty="0" smtClean="0"/>
            <a:t>Estabilidad</a:t>
          </a:r>
          <a:endParaRPr lang="es-ES" dirty="0"/>
        </a:p>
      </dgm:t>
    </dgm:pt>
    <dgm:pt modelId="{96A4BFDC-101B-481A-93B8-7A40FC27F206}" type="parTrans" cxnId="{CF457D8B-8C9F-47DA-90DD-94EC4FFE3B37}">
      <dgm:prSet/>
      <dgm:spPr/>
      <dgm:t>
        <a:bodyPr/>
        <a:lstStyle/>
        <a:p>
          <a:endParaRPr lang="es-ES"/>
        </a:p>
      </dgm:t>
    </dgm:pt>
    <dgm:pt modelId="{C8A6A4EE-DA89-4A34-809D-C382973384CC}" type="sibTrans" cxnId="{CF457D8B-8C9F-47DA-90DD-94EC4FFE3B37}">
      <dgm:prSet/>
      <dgm:spPr/>
      <dgm:t>
        <a:bodyPr/>
        <a:lstStyle/>
        <a:p>
          <a:endParaRPr lang="es-ES"/>
        </a:p>
      </dgm:t>
    </dgm:pt>
    <dgm:pt modelId="{FBE8BB67-3F2E-41E7-9F68-9D4F0BA67C93}">
      <dgm:prSet phldrT="[Texto]"/>
      <dgm:spPr/>
      <dgm:t>
        <a:bodyPr/>
        <a:lstStyle/>
        <a:p>
          <a:r>
            <a:rPr lang="es-ES" dirty="0" smtClean="0"/>
            <a:t>Cohesión</a:t>
          </a:r>
          <a:endParaRPr lang="es-ES" dirty="0"/>
        </a:p>
      </dgm:t>
    </dgm:pt>
    <dgm:pt modelId="{627B7181-64C5-4B09-AAC8-785398D46946}" type="parTrans" cxnId="{7E642ABB-3922-407E-950F-4E2F85BD1870}">
      <dgm:prSet/>
      <dgm:spPr/>
      <dgm:t>
        <a:bodyPr/>
        <a:lstStyle/>
        <a:p>
          <a:endParaRPr lang="es-ES"/>
        </a:p>
      </dgm:t>
    </dgm:pt>
    <dgm:pt modelId="{3C711EA7-30B1-4822-8993-515700548A9A}" type="sibTrans" cxnId="{7E642ABB-3922-407E-950F-4E2F85BD1870}">
      <dgm:prSet/>
      <dgm:spPr/>
      <dgm:t>
        <a:bodyPr/>
        <a:lstStyle/>
        <a:p>
          <a:endParaRPr lang="es-ES"/>
        </a:p>
      </dgm:t>
    </dgm:pt>
    <dgm:pt modelId="{536CFFA5-83B4-4529-B68A-8972F46AC339}" type="pres">
      <dgm:prSet presAssocID="{A89258EF-5F61-43E0-9E59-00A954748685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E81E8-B7AE-4180-94CD-87CB9A718187}" type="pres">
      <dgm:prSet presAssocID="{F388FF48-F876-4610-B7B7-A86B2B7B9955}" presName="hierRoot1" presStyleCnt="0">
        <dgm:presLayoutVars>
          <dgm:hierBranch val="init"/>
        </dgm:presLayoutVars>
      </dgm:prSet>
      <dgm:spPr/>
    </dgm:pt>
    <dgm:pt modelId="{E73A3770-8864-48CE-9D4E-89531BA1BEF5}" type="pres">
      <dgm:prSet presAssocID="{F388FF48-F876-4610-B7B7-A86B2B7B9955}" presName="rootComposite1" presStyleCnt="0"/>
      <dgm:spPr/>
    </dgm:pt>
    <dgm:pt modelId="{CFFC65AC-6929-40D5-BDF1-1F1FB983AB88}" type="pres">
      <dgm:prSet presAssocID="{F388FF48-F876-4610-B7B7-A86B2B7B9955}" presName="rootText1" presStyleLbl="alignAcc1" presStyleIdx="0" presStyleCnt="0" custScaleX="154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23C51C-DD3A-4FDF-A36F-07F2583B7D8B}" type="pres">
      <dgm:prSet presAssocID="{F388FF48-F876-4610-B7B7-A86B2B7B9955}" presName="topArc1" presStyleLbl="parChTrans1D1" presStyleIdx="0" presStyleCnt="8"/>
      <dgm:spPr/>
    </dgm:pt>
    <dgm:pt modelId="{21B11D7F-7DD1-4A58-AA95-DCE27B5E5850}" type="pres">
      <dgm:prSet presAssocID="{F388FF48-F876-4610-B7B7-A86B2B7B9955}" presName="bottomArc1" presStyleLbl="parChTrans1D1" presStyleIdx="1" presStyleCnt="8"/>
      <dgm:spPr/>
    </dgm:pt>
    <dgm:pt modelId="{88A5EA85-F247-4908-806E-572EAFE3E512}" type="pres">
      <dgm:prSet presAssocID="{F388FF48-F876-4610-B7B7-A86B2B7B9955}" presName="topConnNode1" presStyleLbl="asst0" presStyleIdx="0" presStyleCnt="0"/>
      <dgm:spPr/>
      <dgm:t>
        <a:bodyPr/>
        <a:lstStyle/>
        <a:p>
          <a:endParaRPr lang="es-ES"/>
        </a:p>
      </dgm:t>
    </dgm:pt>
    <dgm:pt modelId="{BFC763C5-1C43-407F-98FE-CBA23608C7FD}" type="pres">
      <dgm:prSet presAssocID="{F388FF48-F876-4610-B7B7-A86B2B7B9955}" presName="hierChild2" presStyleCnt="0"/>
      <dgm:spPr/>
    </dgm:pt>
    <dgm:pt modelId="{66332158-D491-4109-8E31-3A6E0092AE72}" type="pres">
      <dgm:prSet presAssocID="{4041C3D4-97E0-4270-8358-D8C9B13B6A13}" presName="Name28" presStyleLbl="parChTrans1D2" presStyleIdx="0" presStyleCnt="3"/>
      <dgm:spPr/>
      <dgm:t>
        <a:bodyPr/>
        <a:lstStyle/>
        <a:p>
          <a:endParaRPr lang="es-ES"/>
        </a:p>
      </dgm:t>
    </dgm:pt>
    <dgm:pt modelId="{BDF865DB-F130-430D-A832-69E2A011B03A}" type="pres">
      <dgm:prSet presAssocID="{68ECB361-7260-472F-936A-100C0C0A6517}" presName="hierRoot2" presStyleCnt="0">
        <dgm:presLayoutVars>
          <dgm:hierBranch val="init"/>
        </dgm:presLayoutVars>
      </dgm:prSet>
      <dgm:spPr/>
    </dgm:pt>
    <dgm:pt modelId="{F36245C6-E442-4B61-8BDD-67E04E9C0932}" type="pres">
      <dgm:prSet presAssocID="{68ECB361-7260-472F-936A-100C0C0A6517}" presName="rootComposite2" presStyleCnt="0"/>
      <dgm:spPr/>
    </dgm:pt>
    <dgm:pt modelId="{78E10FA6-37D4-463E-A0DB-54DF7A85BD47}" type="pres">
      <dgm:prSet presAssocID="{68ECB361-7260-472F-936A-100C0C0A6517}" presName="rootText2" presStyleLbl="alignAcc1" presStyleIdx="0" presStyleCnt="0" custScaleY="63133" custLinFactNeighborX="-699" custLinFactNeighborY="-400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F79CEC-80B1-4CB3-8FA2-D073246FD0D1}" type="pres">
      <dgm:prSet presAssocID="{68ECB361-7260-472F-936A-100C0C0A6517}" presName="topArc2" presStyleLbl="parChTrans1D1" presStyleIdx="2" presStyleCnt="8"/>
      <dgm:spPr/>
    </dgm:pt>
    <dgm:pt modelId="{EFFB68DA-2931-451E-8703-B2C0E8C009AB}" type="pres">
      <dgm:prSet presAssocID="{68ECB361-7260-472F-936A-100C0C0A6517}" presName="bottomArc2" presStyleLbl="parChTrans1D1" presStyleIdx="3" presStyleCnt="8"/>
      <dgm:spPr/>
    </dgm:pt>
    <dgm:pt modelId="{454F275D-80ED-425A-AEE9-EE70020CF1FB}" type="pres">
      <dgm:prSet presAssocID="{68ECB361-7260-472F-936A-100C0C0A6517}" presName="topConnNode2" presStyleLbl="node2" presStyleIdx="0" presStyleCnt="0"/>
      <dgm:spPr/>
      <dgm:t>
        <a:bodyPr/>
        <a:lstStyle/>
        <a:p>
          <a:endParaRPr lang="es-ES"/>
        </a:p>
      </dgm:t>
    </dgm:pt>
    <dgm:pt modelId="{1A30E237-B2FF-4B4B-9201-194D5D8DC493}" type="pres">
      <dgm:prSet presAssocID="{68ECB361-7260-472F-936A-100C0C0A6517}" presName="hierChild4" presStyleCnt="0"/>
      <dgm:spPr/>
    </dgm:pt>
    <dgm:pt modelId="{FFCE8D0C-98E7-447D-9EE3-F8430B9901C0}" type="pres">
      <dgm:prSet presAssocID="{68ECB361-7260-472F-936A-100C0C0A6517}" presName="hierChild5" presStyleCnt="0"/>
      <dgm:spPr/>
    </dgm:pt>
    <dgm:pt modelId="{3EA3F6E1-A4B0-46A2-8AB5-4C756990AC1F}" type="pres">
      <dgm:prSet presAssocID="{96A4BFDC-101B-481A-93B8-7A40FC27F206}" presName="Name28" presStyleLbl="parChTrans1D2" presStyleIdx="1" presStyleCnt="3"/>
      <dgm:spPr/>
      <dgm:t>
        <a:bodyPr/>
        <a:lstStyle/>
        <a:p>
          <a:endParaRPr lang="es-ES"/>
        </a:p>
      </dgm:t>
    </dgm:pt>
    <dgm:pt modelId="{FDB5BBFB-DA18-4BEB-9A00-7EF1948671F9}" type="pres">
      <dgm:prSet presAssocID="{61A1D2E5-CD53-4A3D-97D3-1D4DEEA34FF9}" presName="hierRoot2" presStyleCnt="0">
        <dgm:presLayoutVars>
          <dgm:hierBranch val="init"/>
        </dgm:presLayoutVars>
      </dgm:prSet>
      <dgm:spPr/>
    </dgm:pt>
    <dgm:pt modelId="{60FB057C-3D11-4DB1-AD16-10CE0A7EED94}" type="pres">
      <dgm:prSet presAssocID="{61A1D2E5-CD53-4A3D-97D3-1D4DEEA34FF9}" presName="rootComposite2" presStyleCnt="0"/>
      <dgm:spPr/>
    </dgm:pt>
    <dgm:pt modelId="{D8F1E9A2-D534-4206-B0EE-309CE10C6B43}" type="pres">
      <dgm:prSet presAssocID="{61A1D2E5-CD53-4A3D-97D3-1D4DEEA34FF9}" presName="rootText2" presStyleLbl="alignAcc1" presStyleIdx="0" presStyleCnt="0" custScaleY="63133" custLinFactNeighborX="-1374" custLinFactNeighborY="-400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B1B72A-F233-4E8C-894C-EDB365E989F6}" type="pres">
      <dgm:prSet presAssocID="{61A1D2E5-CD53-4A3D-97D3-1D4DEEA34FF9}" presName="topArc2" presStyleLbl="parChTrans1D1" presStyleIdx="4" presStyleCnt="8"/>
      <dgm:spPr/>
    </dgm:pt>
    <dgm:pt modelId="{C331B53B-B5D7-4851-9C97-35DE49D98E59}" type="pres">
      <dgm:prSet presAssocID="{61A1D2E5-CD53-4A3D-97D3-1D4DEEA34FF9}" presName="bottomArc2" presStyleLbl="parChTrans1D1" presStyleIdx="5" presStyleCnt="8"/>
      <dgm:spPr/>
    </dgm:pt>
    <dgm:pt modelId="{95090BDE-C02C-4626-9381-27DB162EE4FC}" type="pres">
      <dgm:prSet presAssocID="{61A1D2E5-CD53-4A3D-97D3-1D4DEEA34FF9}" presName="topConnNode2" presStyleLbl="node2" presStyleIdx="0" presStyleCnt="0"/>
      <dgm:spPr/>
      <dgm:t>
        <a:bodyPr/>
        <a:lstStyle/>
        <a:p>
          <a:endParaRPr lang="es-ES"/>
        </a:p>
      </dgm:t>
    </dgm:pt>
    <dgm:pt modelId="{9987A20C-B8B1-4F65-A7B9-A68F59C7F04B}" type="pres">
      <dgm:prSet presAssocID="{61A1D2E5-CD53-4A3D-97D3-1D4DEEA34FF9}" presName="hierChild4" presStyleCnt="0"/>
      <dgm:spPr/>
    </dgm:pt>
    <dgm:pt modelId="{8C1DB646-E19D-4837-8EDE-07F0E1C8B82C}" type="pres">
      <dgm:prSet presAssocID="{61A1D2E5-CD53-4A3D-97D3-1D4DEEA34FF9}" presName="hierChild5" presStyleCnt="0"/>
      <dgm:spPr/>
    </dgm:pt>
    <dgm:pt modelId="{9869EA8E-3789-4D4D-94E9-53EC268AF0AF}" type="pres">
      <dgm:prSet presAssocID="{627B7181-64C5-4B09-AAC8-785398D46946}" presName="Name28" presStyleLbl="parChTrans1D2" presStyleIdx="2" presStyleCnt="3"/>
      <dgm:spPr/>
      <dgm:t>
        <a:bodyPr/>
        <a:lstStyle/>
        <a:p>
          <a:endParaRPr lang="es-ES"/>
        </a:p>
      </dgm:t>
    </dgm:pt>
    <dgm:pt modelId="{89C40B06-00DC-447B-87C8-8EA1B705CB16}" type="pres">
      <dgm:prSet presAssocID="{FBE8BB67-3F2E-41E7-9F68-9D4F0BA67C93}" presName="hierRoot2" presStyleCnt="0">
        <dgm:presLayoutVars>
          <dgm:hierBranch val="init"/>
        </dgm:presLayoutVars>
      </dgm:prSet>
      <dgm:spPr/>
    </dgm:pt>
    <dgm:pt modelId="{2B6755A0-ED2D-41DB-AC1E-78EEFAFBEF5B}" type="pres">
      <dgm:prSet presAssocID="{FBE8BB67-3F2E-41E7-9F68-9D4F0BA67C93}" presName="rootComposite2" presStyleCnt="0"/>
      <dgm:spPr/>
    </dgm:pt>
    <dgm:pt modelId="{BC6B02BB-BD28-476C-AAE1-198DDC114C41}" type="pres">
      <dgm:prSet presAssocID="{FBE8BB67-3F2E-41E7-9F68-9D4F0BA67C93}" presName="rootText2" presStyleLbl="alignAcc1" presStyleIdx="0" presStyleCnt="0" custScaleY="63133" custLinFactNeighborX="-1374" custLinFactNeighborY="-400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5C83FD-E2A0-4FE9-8384-0CE8DD2E3E29}" type="pres">
      <dgm:prSet presAssocID="{FBE8BB67-3F2E-41E7-9F68-9D4F0BA67C93}" presName="topArc2" presStyleLbl="parChTrans1D1" presStyleIdx="6" presStyleCnt="8"/>
      <dgm:spPr/>
    </dgm:pt>
    <dgm:pt modelId="{1E9582E1-1873-4719-BAF5-85E0C8E2FB2C}" type="pres">
      <dgm:prSet presAssocID="{FBE8BB67-3F2E-41E7-9F68-9D4F0BA67C93}" presName="bottomArc2" presStyleLbl="parChTrans1D1" presStyleIdx="7" presStyleCnt="8"/>
      <dgm:spPr/>
    </dgm:pt>
    <dgm:pt modelId="{AE2AA53B-A56F-4259-9B68-E8ACBFAB7B31}" type="pres">
      <dgm:prSet presAssocID="{FBE8BB67-3F2E-41E7-9F68-9D4F0BA67C93}" presName="topConnNode2" presStyleLbl="node2" presStyleIdx="0" presStyleCnt="0"/>
      <dgm:spPr/>
      <dgm:t>
        <a:bodyPr/>
        <a:lstStyle/>
        <a:p>
          <a:endParaRPr lang="es-ES"/>
        </a:p>
      </dgm:t>
    </dgm:pt>
    <dgm:pt modelId="{422A2E60-2DB9-437D-A38B-CA27D88D001E}" type="pres">
      <dgm:prSet presAssocID="{FBE8BB67-3F2E-41E7-9F68-9D4F0BA67C93}" presName="hierChild4" presStyleCnt="0"/>
      <dgm:spPr/>
    </dgm:pt>
    <dgm:pt modelId="{2B0ABB34-BE66-4E75-8CC8-1DCA9A6E7A13}" type="pres">
      <dgm:prSet presAssocID="{FBE8BB67-3F2E-41E7-9F68-9D4F0BA67C93}" presName="hierChild5" presStyleCnt="0"/>
      <dgm:spPr/>
    </dgm:pt>
    <dgm:pt modelId="{FF5E84BF-2A64-40A5-9917-142A95CF1555}" type="pres">
      <dgm:prSet presAssocID="{F388FF48-F876-4610-B7B7-A86B2B7B9955}" presName="hierChild3" presStyleCnt="0"/>
      <dgm:spPr/>
    </dgm:pt>
  </dgm:ptLst>
  <dgm:cxnLst>
    <dgm:cxn modelId="{78953222-523A-4551-96CE-8A3EE0AA40DA}" type="presOf" srcId="{A89258EF-5F61-43E0-9E59-00A954748685}" destId="{536CFFA5-83B4-4529-B68A-8972F46AC339}" srcOrd="0" destOrd="0" presId="urn:microsoft.com/office/officeart/2008/layout/HalfCircleOrganizationChart"/>
    <dgm:cxn modelId="{26B4DF64-2FB8-4497-9718-A18D05E93C1A}" srcId="{A89258EF-5F61-43E0-9E59-00A954748685}" destId="{F388FF48-F876-4610-B7B7-A86B2B7B9955}" srcOrd="0" destOrd="0" parTransId="{D85CE769-C82E-4852-AFEB-6792EC7ACC48}" sibTransId="{45A13329-B278-4188-81F3-039B0898898F}"/>
    <dgm:cxn modelId="{875BFAFF-7921-434F-987D-6B41E9B68C8B}" type="presOf" srcId="{F388FF48-F876-4610-B7B7-A86B2B7B9955}" destId="{CFFC65AC-6929-40D5-BDF1-1F1FB983AB88}" srcOrd="0" destOrd="0" presId="urn:microsoft.com/office/officeart/2008/layout/HalfCircleOrganizationChart"/>
    <dgm:cxn modelId="{8C8FB1FE-A90D-4236-912C-924AD7E7586E}" type="presOf" srcId="{68ECB361-7260-472F-936A-100C0C0A6517}" destId="{454F275D-80ED-425A-AEE9-EE70020CF1FB}" srcOrd="1" destOrd="0" presId="urn:microsoft.com/office/officeart/2008/layout/HalfCircleOrganizationChart"/>
    <dgm:cxn modelId="{435B4963-D393-4D67-9173-98BDE867AE88}" type="presOf" srcId="{68ECB361-7260-472F-936A-100C0C0A6517}" destId="{78E10FA6-37D4-463E-A0DB-54DF7A85BD47}" srcOrd="0" destOrd="0" presId="urn:microsoft.com/office/officeart/2008/layout/HalfCircleOrganizationChart"/>
    <dgm:cxn modelId="{7E642ABB-3922-407E-950F-4E2F85BD1870}" srcId="{F388FF48-F876-4610-B7B7-A86B2B7B9955}" destId="{FBE8BB67-3F2E-41E7-9F68-9D4F0BA67C93}" srcOrd="2" destOrd="0" parTransId="{627B7181-64C5-4B09-AAC8-785398D46946}" sibTransId="{3C711EA7-30B1-4822-8993-515700548A9A}"/>
    <dgm:cxn modelId="{C2561BCA-C1A6-49C3-A19C-4699B9AF489A}" type="presOf" srcId="{FBE8BB67-3F2E-41E7-9F68-9D4F0BA67C93}" destId="{BC6B02BB-BD28-476C-AAE1-198DDC114C41}" srcOrd="0" destOrd="0" presId="urn:microsoft.com/office/officeart/2008/layout/HalfCircleOrganizationChart"/>
    <dgm:cxn modelId="{737D2F2E-416E-489C-83CA-40F7060A4FAF}" type="presOf" srcId="{627B7181-64C5-4B09-AAC8-785398D46946}" destId="{9869EA8E-3789-4D4D-94E9-53EC268AF0AF}" srcOrd="0" destOrd="0" presId="urn:microsoft.com/office/officeart/2008/layout/HalfCircleOrganizationChart"/>
    <dgm:cxn modelId="{A8046806-5758-45F3-AA36-BFC70A7582A0}" type="presOf" srcId="{F388FF48-F876-4610-B7B7-A86B2B7B9955}" destId="{88A5EA85-F247-4908-806E-572EAFE3E512}" srcOrd="1" destOrd="0" presId="urn:microsoft.com/office/officeart/2008/layout/HalfCircleOrganizationChart"/>
    <dgm:cxn modelId="{3CDD316D-3720-4EEA-8BEB-F11156D7CB79}" type="presOf" srcId="{96A4BFDC-101B-481A-93B8-7A40FC27F206}" destId="{3EA3F6E1-A4B0-46A2-8AB5-4C756990AC1F}" srcOrd="0" destOrd="0" presId="urn:microsoft.com/office/officeart/2008/layout/HalfCircleOrganizationChart"/>
    <dgm:cxn modelId="{1B3F3B0C-5B13-4C8A-BFA6-6FB6345B6F87}" type="presOf" srcId="{61A1D2E5-CD53-4A3D-97D3-1D4DEEA34FF9}" destId="{95090BDE-C02C-4626-9381-27DB162EE4FC}" srcOrd="1" destOrd="0" presId="urn:microsoft.com/office/officeart/2008/layout/HalfCircleOrganizationChart"/>
    <dgm:cxn modelId="{77B88F93-4478-492F-9BA1-C86EDB6C8604}" type="presOf" srcId="{4041C3D4-97E0-4270-8358-D8C9B13B6A13}" destId="{66332158-D491-4109-8E31-3A6E0092AE72}" srcOrd="0" destOrd="0" presId="urn:microsoft.com/office/officeart/2008/layout/HalfCircleOrganizationChart"/>
    <dgm:cxn modelId="{CF457D8B-8C9F-47DA-90DD-94EC4FFE3B37}" srcId="{F388FF48-F876-4610-B7B7-A86B2B7B9955}" destId="{61A1D2E5-CD53-4A3D-97D3-1D4DEEA34FF9}" srcOrd="1" destOrd="0" parTransId="{96A4BFDC-101B-481A-93B8-7A40FC27F206}" sibTransId="{C8A6A4EE-DA89-4A34-809D-C382973384CC}"/>
    <dgm:cxn modelId="{4F2D6B6F-D24C-4B6D-B7F9-FA7D8DB58563}" srcId="{F388FF48-F876-4610-B7B7-A86B2B7B9955}" destId="{68ECB361-7260-472F-936A-100C0C0A6517}" srcOrd="0" destOrd="0" parTransId="{4041C3D4-97E0-4270-8358-D8C9B13B6A13}" sibTransId="{3F6E2449-9BAE-4BC7-B929-C47100B1EC80}"/>
    <dgm:cxn modelId="{BB05D9F3-88AD-4259-9B15-B6D71D60699B}" type="presOf" srcId="{FBE8BB67-3F2E-41E7-9F68-9D4F0BA67C93}" destId="{AE2AA53B-A56F-4259-9B68-E8ACBFAB7B31}" srcOrd="1" destOrd="0" presId="urn:microsoft.com/office/officeart/2008/layout/HalfCircleOrganizationChart"/>
    <dgm:cxn modelId="{41EE2706-AB2D-4D7B-BABD-77BF17AA431B}" type="presOf" srcId="{61A1D2E5-CD53-4A3D-97D3-1D4DEEA34FF9}" destId="{D8F1E9A2-D534-4206-B0EE-309CE10C6B43}" srcOrd="0" destOrd="0" presId="urn:microsoft.com/office/officeart/2008/layout/HalfCircleOrganizationChart"/>
    <dgm:cxn modelId="{54A7FF13-C778-470A-A705-2C596585443C}" type="presParOf" srcId="{536CFFA5-83B4-4529-B68A-8972F46AC339}" destId="{3A0E81E8-B7AE-4180-94CD-87CB9A718187}" srcOrd="0" destOrd="0" presId="urn:microsoft.com/office/officeart/2008/layout/HalfCircleOrganizationChart"/>
    <dgm:cxn modelId="{2C5F6DEB-1405-4983-9604-5CC721C9D313}" type="presParOf" srcId="{3A0E81E8-B7AE-4180-94CD-87CB9A718187}" destId="{E73A3770-8864-48CE-9D4E-89531BA1BEF5}" srcOrd="0" destOrd="0" presId="urn:microsoft.com/office/officeart/2008/layout/HalfCircleOrganizationChart"/>
    <dgm:cxn modelId="{1C5A4D7D-A0B6-4A22-98E2-4E94E288F37C}" type="presParOf" srcId="{E73A3770-8864-48CE-9D4E-89531BA1BEF5}" destId="{CFFC65AC-6929-40D5-BDF1-1F1FB983AB88}" srcOrd="0" destOrd="0" presId="urn:microsoft.com/office/officeart/2008/layout/HalfCircleOrganizationChart"/>
    <dgm:cxn modelId="{A463C9AB-D5A7-444D-9541-1CF1F096A8D8}" type="presParOf" srcId="{E73A3770-8864-48CE-9D4E-89531BA1BEF5}" destId="{6223C51C-DD3A-4FDF-A36F-07F2583B7D8B}" srcOrd="1" destOrd="0" presId="urn:microsoft.com/office/officeart/2008/layout/HalfCircleOrganizationChart"/>
    <dgm:cxn modelId="{24DB1EE6-6583-48E0-A3CF-CAACF7C5FA18}" type="presParOf" srcId="{E73A3770-8864-48CE-9D4E-89531BA1BEF5}" destId="{21B11D7F-7DD1-4A58-AA95-DCE27B5E5850}" srcOrd="2" destOrd="0" presId="urn:microsoft.com/office/officeart/2008/layout/HalfCircleOrganizationChart"/>
    <dgm:cxn modelId="{FC9399FB-4E38-4F16-8F00-47E0F6129F69}" type="presParOf" srcId="{E73A3770-8864-48CE-9D4E-89531BA1BEF5}" destId="{88A5EA85-F247-4908-806E-572EAFE3E512}" srcOrd="3" destOrd="0" presId="urn:microsoft.com/office/officeart/2008/layout/HalfCircleOrganizationChart"/>
    <dgm:cxn modelId="{EA7F36FA-B3C7-47C4-9B84-50C2084BADD2}" type="presParOf" srcId="{3A0E81E8-B7AE-4180-94CD-87CB9A718187}" destId="{BFC763C5-1C43-407F-98FE-CBA23608C7FD}" srcOrd="1" destOrd="0" presId="urn:microsoft.com/office/officeart/2008/layout/HalfCircleOrganizationChart"/>
    <dgm:cxn modelId="{4BFE9639-3461-4EAD-B303-E28E70591F08}" type="presParOf" srcId="{BFC763C5-1C43-407F-98FE-CBA23608C7FD}" destId="{66332158-D491-4109-8E31-3A6E0092AE72}" srcOrd="0" destOrd="0" presId="urn:microsoft.com/office/officeart/2008/layout/HalfCircleOrganizationChart"/>
    <dgm:cxn modelId="{B5F69290-CE8B-49B5-ABE0-CEA7348A6864}" type="presParOf" srcId="{BFC763C5-1C43-407F-98FE-CBA23608C7FD}" destId="{BDF865DB-F130-430D-A832-69E2A011B03A}" srcOrd="1" destOrd="0" presId="urn:microsoft.com/office/officeart/2008/layout/HalfCircleOrganizationChart"/>
    <dgm:cxn modelId="{89D6D419-625C-4C48-A588-66A15E8F8C10}" type="presParOf" srcId="{BDF865DB-F130-430D-A832-69E2A011B03A}" destId="{F36245C6-E442-4B61-8BDD-67E04E9C0932}" srcOrd="0" destOrd="0" presId="urn:microsoft.com/office/officeart/2008/layout/HalfCircleOrganizationChart"/>
    <dgm:cxn modelId="{1FB7C272-942F-444C-9370-47B6070FE8B4}" type="presParOf" srcId="{F36245C6-E442-4B61-8BDD-67E04E9C0932}" destId="{78E10FA6-37D4-463E-A0DB-54DF7A85BD47}" srcOrd="0" destOrd="0" presId="urn:microsoft.com/office/officeart/2008/layout/HalfCircleOrganizationChart"/>
    <dgm:cxn modelId="{9019F4D3-2E97-4CA4-A4AC-1F82FE1C603D}" type="presParOf" srcId="{F36245C6-E442-4B61-8BDD-67E04E9C0932}" destId="{77F79CEC-80B1-4CB3-8FA2-D073246FD0D1}" srcOrd="1" destOrd="0" presId="urn:microsoft.com/office/officeart/2008/layout/HalfCircleOrganizationChart"/>
    <dgm:cxn modelId="{68B6C9CD-CBBC-49F1-80CC-8B63C060570E}" type="presParOf" srcId="{F36245C6-E442-4B61-8BDD-67E04E9C0932}" destId="{EFFB68DA-2931-451E-8703-B2C0E8C009AB}" srcOrd="2" destOrd="0" presId="urn:microsoft.com/office/officeart/2008/layout/HalfCircleOrganizationChart"/>
    <dgm:cxn modelId="{D65DCD68-68B9-4EA4-B815-F6BE5BB2DE4F}" type="presParOf" srcId="{F36245C6-E442-4B61-8BDD-67E04E9C0932}" destId="{454F275D-80ED-425A-AEE9-EE70020CF1FB}" srcOrd="3" destOrd="0" presId="urn:microsoft.com/office/officeart/2008/layout/HalfCircleOrganizationChart"/>
    <dgm:cxn modelId="{3830CF31-319B-4C21-AD41-F96CE5D37E0E}" type="presParOf" srcId="{BDF865DB-F130-430D-A832-69E2A011B03A}" destId="{1A30E237-B2FF-4B4B-9201-194D5D8DC493}" srcOrd="1" destOrd="0" presId="urn:microsoft.com/office/officeart/2008/layout/HalfCircleOrganizationChart"/>
    <dgm:cxn modelId="{B41D21AD-122F-40BD-B992-A33C4ABE298B}" type="presParOf" srcId="{BDF865DB-F130-430D-A832-69E2A011B03A}" destId="{FFCE8D0C-98E7-447D-9EE3-F8430B9901C0}" srcOrd="2" destOrd="0" presId="urn:microsoft.com/office/officeart/2008/layout/HalfCircleOrganizationChart"/>
    <dgm:cxn modelId="{A0B00966-48C3-4E9B-A11A-5429F989DEB3}" type="presParOf" srcId="{BFC763C5-1C43-407F-98FE-CBA23608C7FD}" destId="{3EA3F6E1-A4B0-46A2-8AB5-4C756990AC1F}" srcOrd="2" destOrd="0" presId="urn:microsoft.com/office/officeart/2008/layout/HalfCircleOrganizationChart"/>
    <dgm:cxn modelId="{F6218B85-3349-4FFD-A35B-81A12637FF57}" type="presParOf" srcId="{BFC763C5-1C43-407F-98FE-CBA23608C7FD}" destId="{FDB5BBFB-DA18-4BEB-9A00-7EF1948671F9}" srcOrd="3" destOrd="0" presId="urn:microsoft.com/office/officeart/2008/layout/HalfCircleOrganizationChart"/>
    <dgm:cxn modelId="{75234B07-54C4-4391-8277-BE6929F4F5B1}" type="presParOf" srcId="{FDB5BBFB-DA18-4BEB-9A00-7EF1948671F9}" destId="{60FB057C-3D11-4DB1-AD16-10CE0A7EED94}" srcOrd="0" destOrd="0" presId="urn:microsoft.com/office/officeart/2008/layout/HalfCircleOrganizationChart"/>
    <dgm:cxn modelId="{CCB95221-F4F8-44B0-81FE-D618FA33B4E7}" type="presParOf" srcId="{60FB057C-3D11-4DB1-AD16-10CE0A7EED94}" destId="{D8F1E9A2-D534-4206-B0EE-309CE10C6B43}" srcOrd="0" destOrd="0" presId="urn:microsoft.com/office/officeart/2008/layout/HalfCircleOrganizationChart"/>
    <dgm:cxn modelId="{C5AE230B-7D29-4929-B300-4F2C2172692B}" type="presParOf" srcId="{60FB057C-3D11-4DB1-AD16-10CE0A7EED94}" destId="{C3B1B72A-F233-4E8C-894C-EDB365E989F6}" srcOrd="1" destOrd="0" presId="urn:microsoft.com/office/officeart/2008/layout/HalfCircleOrganizationChart"/>
    <dgm:cxn modelId="{95274FEE-2AE0-4516-8366-D08BF6317938}" type="presParOf" srcId="{60FB057C-3D11-4DB1-AD16-10CE0A7EED94}" destId="{C331B53B-B5D7-4851-9C97-35DE49D98E59}" srcOrd="2" destOrd="0" presId="urn:microsoft.com/office/officeart/2008/layout/HalfCircleOrganizationChart"/>
    <dgm:cxn modelId="{E4C349CC-AB52-44B3-A0B7-FA15B0B6D9F0}" type="presParOf" srcId="{60FB057C-3D11-4DB1-AD16-10CE0A7EED94}" destId="{95090BDE-C02C-4626-9381-27DB162EE4FC}" srcOrd="3" destOrd="0" presId="urn:microsoft.com/office/officeart/2008/layout/HalfCircleOrganizationChart"/>
    <dgm:cxn modelId="{C484FDF5-D94B-4FE5-905C-3FE715E80480}" type="presParOf" srcId="{FDB5BBFB-DA18-4BEB-9A00-7EF1948671F9}" destId="{9987A20C-B8B1-4F65-A7B9-A68F59C7F04B}" srcOrd="1" destOrd="0" presId="urn:microsoft.com/office/officeart/2008/layout/HalfCircleOrganizationChart"/>
    <dgm:cxn modelId="{37083BC0-D350-45E0-A095-A3D58778D78C}" type="presParOf" srcId="{FDB5BBFB-DA18-4BEB-9A00-7EF1948671F9}" destId="{8C1DB646-E19D-4837-8EDE-07F0E1C8B82C}" srcOrd="2" destOrd="0" presId="urn:microsoft.com/office/officeart/2008/layout/HalfCircleOrganizationChart"/>
    <dgm:cxn modelId="{0EF88882-C24C-48D1-8002-549EF8AB09E8}" type="presParOf" srcId="{BFC763C5-1C43-407F-98FE-CBA23608C7FD}" destId="{9869EA8E-3789-4D4D-94E9-53EC268AF0AF}" srcOrd="4" destOrd="0" presId="urn:microsoft.com/office/officeart/2008/layout/HalfCircleOrganizationChart"/>
    <dgm:cxn modelId="{FD05DACA-31F1-4E97-A570-D46ACA24E914}" type="presParOf" srcId="{BFC763C5-1C43-407F-98FE-CBA23608C7FD}" destId="{89C40B06-00DC-447B-87C8-8EA1B705CB16}" srcOrd="5" destOrd="0" presId="urn:microsoft.com/office/officeart/2008/layout/HalfCircleOrganizationChart"/>
    <dgm:cxn modelId="{60A01F7F-3E98-4455-BF87-9E408EAE1A54}" type="presParOf" srcId="{89C40B06-00DC-447B-87C8-8EA1B705CB16}" destId="{2B6755A0-ED2D-41DB-AC1E-78EEFAFBEF5B}" srcOrd="0" destOrd="0" presId="urn:microsoft.com/office/officeart/2008/layout/HalfCircleOrganizationChart"/>
    <dgm:cxn modelId="{FD964349-FA05-40AF-AE96-5C340C4A39EF}" type="presParOf" srcId="{2B6755A0-ED2D-41DB-AC1E-78EEFAFBEF5B}" destId="{BC6B02BB-BD28-476C-AAE1-198DDC114C41}" srcOrd="0" destOrd="0" presId="urn:microsoft.com/office/officeart/2008/layout/HalfCircleOrganizationChart"/>
    <dgm:cxn modelId="{B4029E31-C126-46D9-ADC1-C11D1A7B1EBD}" type="presParOf" srcId="{2B6755A0-ED2D-41DB-AC1E-78EEFAFBEF5B}" destId="{CB5C83FD-E2A0-4FE9-8384-0CE8DD2E3E29}" srcOrd="1" destOrd="0" presId="urn:microsoft.com/office/officeart/2008/layout/HalfCircleOrganizationChart"/>
    <dgm:cxn modelId="{29F55891-F38D-44A6-A0D3-FBB0614C09EF}" type="presParOf" srcId="{2B6755A0-ED2D-41DB-AC1E-78EEFAFBEF5B}" destId="{1E9582E1-1873-4719-BAF5-85E0C8E2FB2C}" srcOrd="2" destOrd="0" presId="urn:microsoft.com/office/officeart/2008/layout/HalfCircleOrganizationChart"/>
    <dgm:cxn modelId="{CD150898-D3F3-4E40-A653-3FBF11C15628}" type="presParOf" srcId="{2B6755A0-ED2D-41DB-AC1E-78EEFAFBEF5B}" destId="{AE2AA53B-A56F-4259-9B68-E8ACBFAB7B31}" srcOrd="3" destOrd="0" presId="urn:microsoft.com/office/officeart/2008/layout/HalfCircleOrganizationChart"/>
    <dgm:cxn modelId="{60BCA0C6-FCE9-4856-A174-2C94CED9D7C4}" type="presParOf" srcId="{89C40B06-00DC-447B-87C8-8EA1B705CB16}" destId="{422A2E60-2DB9-437D-A38B-CA27D88D001E}" srcOrd="1" destOrd="0" presId="urn:microsoft.com/office/officeart/2008/layout/HalfCircleOrganizationChart"/>
    <dgm:cxn modelId="{46E39771-E39D-408C-AA3B-870BA02A55B7}" type="presParOf" srcId="{89C40B06-00DC-447B-87C8-8EA1B705CB16}" destId="{2B0ABB34-BE66-4E75-8CC8-1DCA9A6E7A13}" srcOrd="2" destOrd="0" presId="urn:microsoft.com/office/officeart/2008/layout/HalfCircleOrganizationChart"/>
    <dgm:cxn modelId="{E81D7A08-C7A8-454F-A351-03230A3FFBA9}" type="presParOf" srcId="{3A0E81E8-B7AE-4180-94CD-87CB9A718187}" destId="{FF5E84BF-2A64-40A5-9917-142A95CF155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A680AF-47A0-4D49-BE09-AFE226C7DCDC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8B047BE9-DB2F-4DAF-970C-A02B5A782A9E}">
      <dgm:prSet phldrT="[Texto]" custT="1"/>
      <dgm:spPr>
        <a:solidFill>
          <a:srgbClr val="AD3333"/>
        </a:solidFill>
      </dgm:spPr>
      <dgm:t>
        <a:bodyPr/>
        <a:lstStyle/>
        <a:p>
          <a:r>
            <a:rPr lang="es-ES" sz="1400" dirty="0" smtClean="0">
              <a:latin typeface="Century Gothic" panose="020B0502020202020204" pitchFamily="34" charset="0"/>
            </a:rPr>
            <a:t>ART. 23</a:t>
          </a:r>
        </a:p>
        <a:p>
          <a:r>
            <a:rPr lang="es-ES" sz="1400" dirty="0" smtClean="0">
              <a:latin typeface="Century Gothic" panose="020B0502020202020204" pitchFamily="34" charset="0"/>
            </a:rPr>
            <a:t>LEY 1755</a:t>
          </a:r>
          <a:endParaRPr lang="es-ES" sz="1400" dirty="0">
            <a:latin typeface="Century Gothic" panose="020B0502020202020204" pitchFamily="34" charset="0"/>
          </a:endParaRPr>
        </a:p>
      </dgm:t>
    </dgm:pt>
    <dgm:pt modelId="{49A24118-B3DC-487D-A635-7452D3402501}" type="parTrans" cxnId="{1E1AB608-5210-4734-8B39-7A5CACB7EF97}">
      <dgm:prSet/>
      <dgm:spPr/>
      <dgm:t>
        <a:bodyPr/>
        <a:lstStyle/>
        <a:p>
          <a:endParaRPr lang="es-ES"/>
        </a:p>
      </dgm:t>
    </dgm:pt>
    <dgm:pt modelId="{989A25C7-8E6B-4A32-8F85-81CD4413D04F}" type="sibTrans" cxnId="{1E1AB608-5210-4734-8B39-7A5CACB7EF97}">
      <dgm:prSet/>
      <dgm:spPr/>
      <dgm:t>
        <a:bodyPr/>
        <a:lstStyle/>
        <a:p>
          <a:endParaRPr lang="es-ES"/>
        </a:p>
      </dgm:t>
    </dgm:pt>
    <dgm:pt modelId="{1276F08A-AEB4-44FB-88B7-57E73EB0B482}" type="asst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12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TERMINOS</a:t>
          </a:r>
          <a:endParaRPr lang="es-ES" sz="12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96F99714-0833-4A79-958A-14015FDBF8B0}" type="parTrans" cxnId="{A465357E-D5E0-4FCD-9495-673539450264}">
      <dgm:prSet/>
      <dgm:spPr/>
      <dgm:t>
        <a:bodyPr/>
        <a:lstStyle/>
        <a:p>
          <a:endParaRPr lang="es-ES" sz="1100"/>
        </a:p>
      </dgm:t>
    </dgm:pt>
    <dgm:pt modelId="{5BB1F370-5AC0-4A2E-A5C8-10568A6417A4}" type="sibTrans" cxnId="{A465357E-D5E0-4FCD-9495-673539450264}">
      <dgm:prSet/>
      <dgm:spPr/>
      <dgm:t>
        <a:bodyPr/>
        <a:lstStyle/>
        <a:p>
          <a:endParaRPr lang="es-ES"/>
        </a:p>
      </dgm:t>
    </dgm:pt>
    <dgm:pt modelId="{BD754302-AFB2-4CAD-8C8C-7BB42A8C2105}">
      <dgm:prSet phldrT="[Texto]" custT="1"/>
      <dgm:spPr>
        <a:solidFill>
          <a:srgbClr val="DADADA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1100" dirty="0" smtClean="0">
              <a:solidFill>
                <a:schemeClr val="tx1"/>
              </a:solidFill>
              <a:latin typeface="Century Gothic" panose="020B0502020202020204" pitchFamily="34" charset="0"/>
            </a:rPr>
            <a:t>GENERAL: 15 días</a:t>
          </a:r>
          <a:endParaRPr lang="es-ES" sz="11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6F571EDB-7723-42AA-BCBD-D882A687E8F9}" type="parTrans" cxnId="{DF18E3C2-25EF-44E3-8924-985B3B77612D}">
      <dgm:prSet/>
      <dgm:spPr/>
      <dgm:t>
        <a:bodyPr/>
        <a:lstStyle/>
        <a:p>
          <a:endParaRPr lang="es-ES" sz="1100"/>
        </a:p>
      </dgm:t>
    </dgm:pt>
    <dgm:pt modelId="{B47D7828-906B-42F2-9F98-E0EBAFDB4D35}" type="sibTrans" cxnId="{DF18E3C2-25EF-44E3-8924-985B3B77612D}">
      <dgm:prSet/>
      <dgm:spPr/>
      <dgm:t>
        <a:bodyPr/>
        <a:lstStyle/>
        <a:p>
          <a:endParaRPr lang="es-ES"/>
        </a:p>
      </dgm:t>
    </dgm:pt>
    <dgm:pt modelId="{1E70A850-B5EF-4CD4-A6F9-B6A83D0F00EC}">
      <dgm:prSet phldrT="[Texto]" custT="1"/>
      <dgm:spPr>
        <a:solidFill>
          <a:srgbClr val="DADADA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1100" dirty="0" smtClean="0">
              <a:solidFill>
                <a:schemeClr val="tx1"/>
              </a:solidFill>
              <a:latin typeface="Century Gothic" panose="020B0502020202020204" pitchFamily="34" charset="0"/>
            </a:rPr>
            <a:t>DOCUMENTOS: 10 días</a:t>
          </a:r>
          <a:endParaRPr lang="es-ES" sz="11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92DD1F7A-B110-4AFE-B079-C99FE52B4212}" type="parTrans" cxnId="{9E0D7ECE-1CD8-4012-99DB-5EDFB8538703}">
      <dgm:prSet/>
      <dgm:spPr/>
      <dgm:t>
        <a:bodyPr/>
        <a:lstStyle/>
        <a:p>
          <a:endParaRPr lang="es-ES" sz="1100"/>
        </a:p>
      </dgm:t>
    </dgm:pt>
    <dgm:pt modelId="{A3B09BB6-9D78-4842-B27D-F765E29BAB40}" type="sibTrans" cxnId="{9E0D7ECE-1CD8-4012-99DB-5EDFB8538703}">
      <dgm:prSet/>
      <dgm:spPr/>
      <dgm:t>
        <a:bodyPr/>
        <a:lstStyle/>
        <a:p>
          <a:endParaRPr lang="es-ES"/>
        </a:p>
      </dgm:t>
    </dgm:pt>
    <dgm:pt modelId="{8E7A07A6-EDA2-4A65-880D-3601C3F65840}">
      <dgm:prSet phldrT="[Texto]" custT="1"/>
      <dgm:spPr>
        <a:solidFill>
          <a:srgbClr val="DADADA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1100" dirty="0" smtClean="0">
              <a:solidFill>
                <a:schemeClr val="tx1"/>
              </a:solidFill>
              <a:latin typeface="Century Gothic" panose="020B0502020202020204" pitchFamily="34" charset="0"/>
            </a:rPr>
            <a:t>CONSULTA: 30 días</a:t>
          </a:r>
          <a:endParaRPr lang="es-ES" sz="11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E08A99C8-8C2B-45FE-85B2-7A6597CDCEF2}" type="parTrans" cxnId="{8EF3B0C9-C268-42DD-BB91-2E733D98A48D}">
      <dgm:prSet/>
      <dgm:spPr/>
      <dgm:t>
        <a:bodyPr/>
        <a:lstStyle/>
        <a:p>
          <a:endParaRPr lang="es-ES" sz="1100"/>
        </a:p>
      </dgm:t>
    </dgm:pt>
    <dgm:pt modelId="{B57EA358-71D3-46D8-A706-40C296CF3A4A}" type="sibTrans" cxnId="{8EF3B0C9-C268-42DD-BB91-2E733D98A48D}">
      <dgm:prSet/>
      <dgm:spPr/>
      <dgm:t>
        <a:bodyPr/>
        <a:lstStyle/>
        <a:p>
          <a:endParaRPr lang="es-ES"/>
        </a:p>
      </dgm:t>
    </dgm:pt>
    <dgm:pt modelId="{2E5B398C-FC2A-43BD-8E9E-0E324EA5A3CC}">
      <dgm:prSet phldrT="[Texto]"/>
      <dgm:spPr>
        <a:solidFill>
          <a:srgbClr val="AD3333"/>
        </a:solidFill>
      </dgm:spPr>
      <dgm:t>
        <a:bodyPr/>
        <a:lstStyle/>
        <a:p>
          <a:r>
            <a:rPr lang="es-ES" dirty="0" smtClean="0">
              <a:latin typeface="Century Gothic" panose="020B0502020202020204" pitchFamily="34" charset="0"/>
            </a:rPr>
            <a:t>PETICIONES RESPETUOSAS</a:t>
          </a:r>
          <a:endParaRPr lang="es-ES" dirty="0">
            <a:latin typeface="Century Gothic" panose="020B0502020202020204" pitchFamily="34" charset="0"/>
          </a:endParaRPr>
        </a:p>
      </dgm:t>
    </dgm:pt>
    <dgm:pt modelId="{6151EE58-1BEC-40B5-852F-3BA6663B15D6}" type="parTrans" cxnId="{6C21631F-8F59-44A1-B6B8-6E5D6B416C9B}">
      <dgm:prSet/>
      <dgm:spPr/>
      <dgm:t>
        <a:bodyPr/>
        <a:lstStyle/>
        <a:p>
          <a:endParaRPr lang="es-ES"/>
        </a:p>
      </dgm:t>
    </dgm:pt>
    <dgm:pt modelId="{F0FFC80C-7898-4A61-82E6-A26E6E9B080E}" type="sibTrans" cxnId="{6C21631F-8F59-44A1-B6B8-6E5D6B416C9B}">
      <dgm:prSet/>
      <dgm:spPr/>
      <dgm:t>
        <a:bodyPr/>
        <a:lstStyle/>
        <a:p>
          <a:endParaRPr lang="es-ES"/>
        </a:p>
      </dgm:t>
    </dgm:pt>
    <dgm:pt modelId="{70CDED08-E8F4-4644-84F5-D2B95383F571}" type="pres">
      <dgm:prSet presAssocID="{91A680AF-47A0-4D49-BE09-AFE226C7D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F92C262-7E40-4F3C-A52F-B1A3C4FFF22D}" type="pres">
      <dgm:prSet presAssocID="{8B047BE9-DB2F-4DAF-970C-A02B5A782A9E}" presName="hierRoot1" presStyleCnt="0">
        <dgm:presLayoutVars>
          <dgm:hierBranch val="init"/>
        </dgm:presLayoutVars>
      </dgm:prSet>
      <dgm:spPr/>
    </dgm:pt>
    <dgm:pt modelId="{F3C29A81-8577-4787-BA1D-74227066CE24}" type="pres">
      <dgm:prSet presAssocID="{8B047BE9-DB2F-4DAF-970C-A02B5A782A9E}" presName="rootComposite1" presStyleCnt="0"/>
      <dgm:spPr/>
    </dgm:pt>
    <dgm:pt modelId="{068052BE-566D-4A43-A14A-8FB5D20F2243}" type="pres">
      <dgm:prSet presAssocID="{8B047BE9-DB2F-4DAF-970C-A02B5A782A9E}" presName="rootText1" presStyleLbl="node0" presStyleIdx="0" presStyleCnt="2" custScaleX="43792" custScaleY="71427" custLinFactY="-100000" custLinFactNeighborX="424" custLinFactNeighborY="-193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E4E0D3-29D5-4D9A-8110-E764D11439FD}" type="pres">
      <dgm:prSet presAssocID="{8B047BE9-DB2F-4DAF-970C-A02B5A782A9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291596-37D3-4BCA-8E24-FF020861BE1E}" type="pres">
      <dgm:prSet presAssocID="{8B047BE9-DB2F-4DAF-970C-A02B5A782A9E}" presName="hierChild2" presStyleCnt="0"/>
      <dgm:spPr/>
    </dgm:pt>
    <dgm:pt modelId="{A7884DD6-4987-4CEF-9EA7-D921B0E1317B}" type="pres">
      <dgm:prSet presAssocID="{6F571EDB-7723-42AA-BCBD-D882A687E8F9}" presName="Name64" presStyleLbl="parChTrans1D2" presStyleIdx="0" presStyleCnt="4"/>
      <dgm:spPr/>
      <dgm:t>
        <a:bodyPr/>
        <a:lstStyle/>
        <a:p>
          <a:endParaRPr lang="es-ES"/>
        </a:p>
      </dgm:t>
    </dgm:pt>
    <dgm:pt modelId="{AE6EED89-FAE0-4106-B882-0F7EB61612FF}" type="pres">
      <dgm:prSet presAssocID="{BD754302-AFB2-4CAD-8C8C-7BB42A8C2105}" presName="hierRoot2" presStyleCnt="0">
        <dgm:presLayoutVars>
          <dgm:hierBranch val="init"/>
        </dgm:presLayoutVars>
      </dgm:prSet>
      <dgm:spPr/>
    </dgm:pt>
    <dgm:pt modelId="{8E9E54CF-48EF-4389-8B18-65DC36E72CC5}" type="pres">
      <dgm:prSet presAssocID="{BD754302-AFB2-4CAD-8C8C-7BB42A8C2105}" presName="rootComposite" presStyleCnt="0"/>
      <dgm:spPr/>
    </dgm:pt>
    <dgm:pt modelId="{0AD68F3A-ADA8-46B0-9CCF-529880EF6BBF}" type="pres">
      <dgm:prSet presAssocID="{BD754302-AFB2-4CAD-8C8C-7BB42A8C2105}" presName="rootText" presStyleLbl="node2" presStyleIdx="0" presStyleCnt="3" custScaleX="67526" custScaleY="33790" custLinFactY="-100000" custLinFactNeighborX="951" custLinFactNeighborY="-1185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B616E1-BA0F-49AE-B810-7FABBF6017E7}" type="pres">
      <dgm:prSet presAssocID="{BD754302-AFB2-4CAD-8C8C-7BB42A8C2105}" presName="rootConnector" presStyleLbl="node2" presStyleIdx="0" presStyleCnt="3"/>
      <dgm:spPr/>
      <dgm:t>
        <a:bodyPr/>
        <a:lstStyle/>
        <a:p>
          <a:endParaRPr lang="es-ES"/>
        </a:p>
      </dgm:t>
    </dgm:pt>
    <dgm:pt modelId="{329725D4-B794-4165-98E2-62C0BAB711AA}" type="pres">
      <dgm:prSet presAssocID="{BD754302-AFB2-4CAD-8C8C-7BB42A8C2105}" presName="hierChild4" presStyleCnt="0"/>
      <dgm:spPr/>
    </dgm:pt>
    <dgm:pt modelId="{337C6DA8-3F2C-4900-8E44-1D9BFDCED884}" type="pres">
      <dgm:prSet presAssocID="{BD754302-AFB2-4CAD-8C8C-7BB42A8C2105}" presName="hierChild5" presStyleCnt="0"/>
      <dgm:spPr/>
    </dgm:pt>
    <dgm:pt modelId="{E30A8959-E2CF-480D-92C0-1F6151EDD962}" type="pres">
      <dgm:prSet presAssocID="{92DD1F7A-B110-4AFE-B079-C99FE52B4212}" presName="Name64" presStyleLbl="parChTrans1D2" presStyleIdx="1" presStyleCnt="4"/>
      <dgm:spPr/>
      <dgm:t>
        <a:bodyPr/>
        <a:lstStyle/>
        <a:p>
          <a:endParaRPr lang="es-ES"/>
        </a:p>
      </dgm:t>
    </dgm:pt>
    <dgm:pt modelId="{50FF1F53-1031-456C-AC29-3211B0537F47}" type="pres">
      <dgm:prSet presAssocID="{1E70A850-B5EF-4CD4-A6F9-B6A83D0F00EC}" presName="hierRoot2" presStyleCnt="0">
        <dgm:presLayoutVars>
          <dgm:hierBranch val="init"/>
        </dgm:presLayoutVars>
      </dgm:prSet>
      <dgm:spPr/>
    </dgm:pt>
    <dgm:pt modelId="{A5665BD5-62DE-42E4-A254-A0C517B9CD5E}" type="pres">
      <dgm:prSet presAssocID="{1E70A850-B5EF-4CD4-A6F9-B6A83D0F00EC}" presName="rootComposite" presStyleCnt="0"/>
      <dgm:spPr/>
    </dgm:pt>
    <dgm:pt modelId="{749BEFBC-A81D-4E0F-8058-D4BAF29C86CE}" type="pres">
      <dgm:prSet presAssocID="{1E70A850-B5EF-4CD4-A6F9-B6A83D0F00EC}" presName="rootText" presStyleLbl="node2" presStyleIdx="1" presStyleCnt="3" custScaleX="67737" custScaleY="34923" custLinFactY="-100000" custLinFactNeighborX="740" custLinFactNeighborY="-154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20F27-6CFF-4482-A299-F4A91DE0D7F7}" type="pres">
      <dgm:prSet presAssocID="{1E70A850-B5EF-4CD4-A6F9-B6A83D0F00EC}" presName="rootConnector" presStyleLbl="node2" presStyleIdx="1" presStyleCnt="3"/>
      <dgm:spPr/>
      <dgm:t>
        <a:bodyPr/>
        <a:lstStyle/>
        <a:p>
          <a:endParaRPr lang="es-ES"/>
        </a:p>
      </dgm:t>
    </dgm:pt>
    <dgm:pt modelId="{FADCF7F2-E75F-4AEF-873F-A7DD25B5A8B3}" type="pres">
      <dgm:prSet presAssocID="{1E70A850-B5EF-4CD4-A6F9-B6A83D0F00EC}" presName="hierChild4" presStyleCnt="0"/>
      <dgm:spPr/>
    </dgm:pt>
    <dgm:pt modelId="{8EA4D47E-8678-4ED1-BB5C-C961FAC20C99}" type="pres">
      <dgm:prSet presAssocID="{1E70A850-B5EF-4CD4-A6F9-B6A83D0F00EC}" presName="hierChild5" presStyleCnt="0"/>
      <dgm:spPr/>
    </dgm:pt>
    <dgm:pt modelId="{0519C848-C043-4DC5-A1BD-EEDB76195DC7}" type="pres">
      <dgm:prSet presAssocID="{E08A99C8-8C2B-45FE-85B2-7A6597CDCEF2}" presName="Name64" presStyleLbl="parChTrans1D2" presStyleIdx="2" presStyleCnt="4"/>
      <dgm:spPr/>
      <dgm:t>
        <a:bodyPr/>
        <a:lstStyle/>
        <a:p>
          <a:endParaRPr lang="es-ES"/>
        </a:p>
      </dgm:t>
    </dgm:pt>
    <dgm:pt modelId="{0748767F-E242-43EF-BB77-638324B28AB6}" type="pres">
      <dgm:prSet presAssocID="{8E7A07A6-EDA2-4A65-880D-3601C3F65840}" presName="hierRoot2" presStyleCnt="0">
        <dgm:presLayoutVars>
          <dgm:hierBranch val="init"/>
        </dgm:presLayoutVars>
      </dgm:prSet>
      <dgm:spPr/>
    </dgm:pt>
    <dgm:pt modelId="{59A681CA-10E8-448B-8152-71FC14CDA334}" type="pres">
      <dgm:prSet presAssocID="{8E7A07A6-EDA2-4A65-880D-3601C3F65840}" presName="rootComposite" presStyleCnt="0"/>
      <dgm:spPr/>
    </dgm:pt>
    <dgm:pt modelId="{011B799F-5B5F-40CA-9D32-3F80B4B7088B}" type="pres">
      <dgm:prSet presAssocID="{8E7A07A6-EDA2-4A65-880D-3601C3F65840}" presName="rootText" presStyleLbl="node2" presStyleIdx="2" presStyleCnt="3" custScaleX="67972" custScaleY="35169" custLinFactY="-100000" custLinFactNeighborX="-21" custLinFactNeighborY="-1909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1A76C8-35B7-4B00-96F0-E500C57CD8ED}" type="pres">
      <dgm:prSet presAssocID="{8E7A07A6-EDA2-4A65-880D-3601C3F65840}" presName="rootConnector" presStyleLbl="node2" presStyleIdx="2" presStyleCnt="3"/>
      <dgm:spPr/>
      <dgm:t>
        <a:bodyPr/>
        <a:lstStyle/>
        <a:p>
          <a:endParaRPr lang="es-ES"/>
        </a:p>
      </dgm:t>
    </dgm:pt>
    <dgm:pt modelId="{FACD0A4B-1D27-40AE-9BE1-0A1B2C4B7615}" type="pres">
      <dgm:prSet presAssocID="{8E7A07A6-EDA2-4A65-880D-3601C3F65840}" presName="hierChild4" presStyleCnt="0"/>
      <dgm:spPr/>
    </dgm:pt>
    <dgm:pt modelId="{36262886-D9A4-4B51-8658-6F4216283153}" type="pres">
      <dgm:prSet presAssocID="{8E7A07A6-EDA2-4A65-880D-3601C3F65840}" presName="hierChild5" presStyleCnt="0"/>
      <dgm:spPr/>
    </dgm:pt>
    <dgm:pt modelId="{0C0ED235-B2F8-4381-B23E-0204C9D40875}" type="pres">
      <dgm:prSet presAssocID="{8B047BE9-DB2F-4DAF-970C-A02B5A782A9E}" presName="hierChild3" presStyleCnt="0"/>
      <dgm:spPr/>
    </dgm:pt>
    <dgm:pt modelId="{7FA745D8-9CFD-45FA-8F47-91E4C46BF120}" type="pres">
      <dgm:prSet presAssocID="{96F99714-0833-4A79-958A-14015FDBF8B0}" presName="Name115" presStyleLbl="parChTrans1D2" presStyleIdx="3" presStyleCnt="4"/>
      <dgm:spPr/>
      <dgm:t>
        <a:bodyPr/>
        <a:lstStyle/>
        <a:p>
          <a:endParaRPr lang="es-ES"/>
        </a:p>
      </dgm:t>
    </dgm:pt>
    <dgm:pt modelId="{A6978863-EE0D-4689-91AB-2475DE8616A6}" type="pres">
      <dgm:prSet presAssocID="{1276F08A-AEB4-44FB-88B7-57E73EB0B482}" presName="hierRoot3" presStyleCnt="0">
        <dgm:presLayoutVars>
          <dgm:hierBranch val="init"/>
        </dgm:presLayoutVars>
      </dgm:prSet>
      <dgm:spPr/>
    </dgm:pt>
    <dgm:pt modelId="{AAA76D63-7E99-47FB-87E2-F0DFCDCEADEB}" type="pres">
      <dgm:prSet presAssocID="{1276F08A-AEB4-44FB-88B7-57E73EB0B482}" presName="rootComposite3" presStyleCnt="0"/>
      <dgm:spPr/>
    </dgm:pt>
    <dgm:pt modelId="{791CA731-B4C0-406E-A14C-35667F5F7A67}" type="pres">
      <dgm:prSet presAssocID="{1276F08A-AEB4-44FB-88B7-57E73EB0B482}" presName="rootText3" presStyleLbl="asst1" presStyleIdx="0" presStyleCnt="1" custScaleX="51384" custScaleY="21549" custLinFactY="-80382" custLinFactNeighborX="-1402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FFAD48-1FF2-4B8B-A792-FA1FA9E1BDDC}" type="pres">
      <dgm:prSet presAssocID="{1276F08A-AEB4-44FB-88B7-57E73EB0B48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DB30055-3D7E-426F-847E-C4BBCB389FBE}" type="pres">
      <dgm:prSet presAssocID="{1276F08A-AEB4-44FB-88B7-57E73EB0B482}" presName="hierChild6" presStyleCnt="0"/>
      <dgm:spPr/>
    </dgm:pt>
    <dgm:pt modelId="{554207A8-4ED1-4DF3-9E1A-82358EA5BA26}" type="pres">
      <dgm:prSet presAssocID="{1276F08A-AEB4-44FB-88B7-57E73EB0B482}" presName="hierChild7" presStyleCnt="0"/>
      <dgm:spPr/>
    </dgm:pt>
    <dgm:pt modelId="{4D756C12-1A35-4CF4-BE1A-46BD02FB81E4}" type="pres">
      <dgm:prSet presAssocID="{2E5B398C-FC2A-43BD-8E9E-0E324EA5A3CC}" presName="hierRoot1" presStyleCnt="0">
        <dgm:presLayoutVars>
          <dgm:hierBranch val="init"/>
        </dgm:presLayoutVars>
      </dgm:prSet>
      <dgm:spPr/>
    </dgm:pt>
    <dgm:pt modelId="{F93F6EF3-971E-4B11-9BB7-AB92CEA7B49D}" type="pres">
      <dgm:prSet presAssocID="{2E5B398C-FC2A-43BD-8E9E-0E324EA5A3CC}" presName="rootComposite1" presStyleCnt="0"/>
      <dgm:spPr/>
    </dgm:pt>
    <dgm:pt modelId="{F527108B-D64F-441E-87A3-FAACBAC58152}" type="pres">
      <dgm:prSet presAssocID="{2E5B398C-FC2A-43BD-8E9E-0E324EA5A3CC}" presName="rootText1" presStyleLbl="node0" presStyleIdx="1" presStyleCnt="2" custScaleX="57810" custScaleY="71427" custLinFactY="-93931" custLinFactNeighborX="7247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E700DB-57FD-42A4-9D99-5F10D8DE4AB8}" type="pres">
      <dgm:prSet presAssocID="{2E5B398C-FC2A-43BD-8E9E-0E324EA5A3C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0D8D8F2-3F70-4F22-992E-0D36FDE4D572}" type="pres">
      <dgm:prSet presAssocID="{2E5B398C-FC2A-43BD-8E9E-0E324EA5A3CC}" presName="hierChild2" presStyleCnt="0"/>
      <dgm:spPr/>
    </dgm:pt>
    <dgm:pt modelId="{64F53DD4-64EC-4D62-B285-2C62A86A78A6}" type="pres">
      <dgm:prSet presAssocID="{2E5B398C-FC2A-43BD-8E9E-0E324EA5A3CC}" presName="hierChild3" presStyleCnt="0"/>
      <dgm:spPr/>
    </dgm:pt>
  </dgm:ptLst>
  <dgm:cxnLst>
    <dgm:cxn modelId="{89BA1BD9-7840-4C1C-A7EB-ECF31E32D024}" type="presOf" srcId="{BD754302-AFB2-4CAD-8C8C-7BB42A8C2105}" destId="{0AD68F3A-ADA8-46B0-9CCF-529880EF6BBF}" srcOrd="0" destOrd="0" presId="urn:microsoft.com/office/officeart/2009/3/layout/HorizontalOrganizationChart"/>
    <dgm:cxn modelId="{9E0D7ECE-1CD8-4012-99DB-5EDFB8538703}" srcId="{8B047BE9-DB2F-4DAF-970C-A02B5A782A9E}" destId="{1E70A850-B5EF-4CD4-A6F9-B6A83D0F00EC}" srcOrd="2" destOrd="0" parTransId="{92DD1F7A-B110-4AFE-B079-C99FE52B4212}" sibTransId="{A3B09BB6-9D78-4842-B27D-F765E29BAB40}"/>
    <dgm:cxn modelId="{8EF3B0C9-C268-42DD-BB91-2E733D98A48D}" srcId="{8B047BE9-DB2F-4DAF-970C-A02B5A782A9E}" destId="{8E7A07A6-EDA2-4A65-880D-3601C3F65840}" srcOrd="3" destOrd="0" parTransId="{E08A99C8-8C2B-45FE-85B2-7A6597CDCEF2}" sibTransId="{B57EA358-71D3-46D8-A706-40C296CF3A4A}"/>
    <dgm:cxn modelId="{8C5D46A8-6A0B-4CB6-BA83-19AAAF78C682}" type="presOf" srcId="{8E7A07A6-EDA2-4A65-880D-3601C3F65840}" destId="{881A76C8-35B7-4B00-96F0-E500C57CD8ED}" srcOrd="1" destOrd="0" presId="urn:microsoft.com/office/officeart/2009/3/layout/HorizontalOrganizationChart"/>
    <dgm:cxn modelId="{D7856EDF-DC34-4ACA-8E11-C67DD1A61727}" type="presOf" srcId="{8E7A07A6-EDA2-4A65-880D-3601C3F65840}" destId="{011B799F-5B5F-40CA-9D32-3F80B4B7088B}" srcOrd="0" destOrd="0" presId="urn:microsoft.com/office/officeart/2009/3/layout/HorizontalOrganizationChart"/>
    <dgm:cxn modelId="{D0FE3AC1-9CB5-4DE6-A50B-7D27D7461ED2}" type="presOf" srcId="{8B047BE9-DB2F-4DAF-970C-A02B5A782A9E}" destId="{068052BE-566D-4A43-A14A-8FB5D20F2243}" srcOrd="0" destOrd="0" presId="urn:microsoft.com/office/officeart/2009/3/layout/HorizontalOrganizationChart"/>
    <dgm:cxn modelId="{428B4F90-FD20-4302-AC5C-0F1B91EA2E39}" type="presOf" srcId="{96F99714-0833-4A79-958A-14015FDBF8B0}" destId="{7FA745D8-9CFD-45FA-8F47-91E4C46BF120}" srcOrd="0" destOrd="0" presId="urn:microsoft.com/office/officeart/2009/3/layout/HorizontalOrganizationChart"/>
    <dgm:cxn modelId="{DF18E3C2-25EF-44E3-8924-985B3B77612D}" srcId="{8B047BE9-DB2F-4DAF-970C-A02B5A782A9E}" destId="{BD754302-AFB2-4CAD-8C8C-7BB42A8C2105}" srcOrd="1" destOrd="0" parTransId="{6F571EDB-7723-42AA-BCBD-D882A687E8F9}" sibTransId="{B47D7828-906B-42F2-9F98-E0EBAFDB4D35}"/>
    <dgm:cxn modelId="{60B3FD37-3925-42DD-AC41-A0E293B0873D}" type="presOf" srcId="{1276F08A-AEB4-44FB-88B7-57E73EB0B482}" destId="{BFFFAD48-1FF2-4B8B-A792-FA1FA9E1BDDC}" srcOrd="1" destOrd="0" presId="urn:microsoft.com/office/officeart/2009/3/layout/HorizontalOrganizationChart"/>
    <dgm:cxn modelId="{A465357E-D5E0-4FCD-9495-673539450264}" srcId="{8B047BE9-DB2F-4DAF-970C-A02B5A782A9E}" destId="{1276F08A-AEB4-44FB-88B7-57E73EB0B482}" srcOrd="0" destOrd="0" parTransId="{96F99714-0833-4A79-958A-14015FDBF8B0}" sibTransId="{5BB1F370-5AC0-4A2E-A5C8-10568A6417A4}"/>
    <dgm:cxn modelId="{C482692C-C516-4D18-8BDE-2F4F2C09AC57}" type="presOf" srcId="{6F571EDB-7723-42AA-BCBD-D882A687E8F9}" destId="{A7884DD6-4987-4CEF-9EA7-D921B0E1317B}" srcOrd="0" destOrd="0" presId="urn:microsoft.com/office/officeart/2009/3/layout/HorizontalOrganizationChart"/>
    <dgm:cxn modelId="{186B6023-92D9-46DA-BAC8-9AB6BBC1AC45}" type="presOf" srcId="{E08A99C8-8C2B-45FE-85B2-7A6597CDCEF2}" destId="{0519C848-C043-4DC5-A1BD-EEDB76195DC7}" srcOrd="0" destOrd="0" presId="urn:microsoft.com/office/officeart/2009/3/layout/HorizontalOrganizationChart"/>
    <dgm:cxn modelId="{562D7AEC-381C-45B8-B24C-C53300578240}" type="presOf" srcId="{2E5B398C-FC2A-43BD-8E9E-0E324EA5A3CC}" destId="{F527108B-D64F-441E-87A3-FAACBAC58152}" srcOrd="0" destOrd="0" presId="urn:microsoft.com/office/officeart/2009/3/layout/HorizontalOrganizationChart"/>
    <dgm:cxn modelId="{D338E168-4A90-4481-A5E5-94B744A4E30A}" type="presOf" srcId="{2E5B398C-FC2A-43BD-8E9E-0E324EA5A3CC}" destId="{E2E700DB-57FD-42A4-9D99-5F10D8DE4AB8}" srcOrd="1" destOrd="0" presId="urn:microsoft.com/office/officeart/2009/3/layout/HorizontalOrganizationChart"/>
    <dgm:cxn modelId="{1E1AB608-5210-4734-8B39-7A5CACB7EF97}" srcId="{91A680AF-47A0-4D49-BE09-AFE226C7DCDC}" destId="{8B047BE9-DB2F-4DAF-970C-A02B5A782A9E}" srcOrd="0" destOrd="0" parTransId="{49A24118-B3DC-487D-A635-7452D3402501}" sibTransId="{989A25C7-8E6B-4A32-8F85-81CD4413D04F}"/>
    <dgm:cxn modelId="{5AF54939-A505-4D5C-8DAC-9D414D02E501}" type="presOf" srcId="{91A680AF-47A0-4D49-BE09-AFE226C7DCDC}" destId="{70CDED08-E8F4-4644-84F5-D2B95383F571}" srcOrd="0" destOrd="0" presId="urn:microsoft.com/office/officeart/2009/3/layout/HorizontalOrganizationChart"/>
    <dgm:cxn modelId="{6C21631F-8F59-44A1-B6B8-6E5D6B416C9B}" srcId="{91A680AF-47A0-4D49-BE09-AFE226C7DCDC}" destId="{2E5B398C-FC2A-43BD-8E9E-0E324EA5A3CC}" srcOrd="1" destOrd="0" parTransId="{6151EE58-1BEC-40B5-852F-3BA6663B15D6}" sibTransId="{F0FFC80C-7898-4A61-82E6-A26E6E9B080E}"/>
    <dgm:cxn modelId="{283CCBA5-736F-4118-9930-406AF928949A}" type="presOf" srcId="{1E70A850-B5EF-4CD4-A6F9-B6A83D0F00EC}" destId="{F2020F27-6CFF-4482-A299-F4A91DE0D7F7}" srcOrd="1" destOrd="0" presId="urn:microsoft.com/office/officeart/2009/3/layout/HorizontalOrganizationChart"/>
    <dgm:cxn modelId="{D6EF7EF2-18AE-4EC7-B9A2-30340E61DECF}" type="presOf" srcId="{1276F08A-AEB4-44FB-88B7-57E73EB0B482}" destId="{791CA731-B4C0-406E-A14C-35667F5F7A67}" srcOrd="0" destOrd="0" presId="urn:microsoft.com/office/officeart/2009/3/layout/HorizontalOrganizationChart"/>
    <dgm:cxn modelId="{9C595116-F710-48E7-B114-10773D6AF395}" type="presOf" srcId="{BD754302-AFB2-4CAD-8C8C-7BB42A8C2105}" destId="{6BB616E1-BA0F-49AE-B810-7FABBF6017E7}" srcOrd="1" destOrd="0" presId="urn:microsoft.com/office/officeart/2009/3/layout/HorizontalOrganizationChart"/>
    <dgm:cxn modelId="{AB6A9FEA-236B-4FE9-9B03-878306436AFA}" type="presOf" srcId="{1E70A850-B5EF-4CD4-A6F9-B6A83D0F00EC}" destId="{749BEFBC-A81D-4E0F-8058-D4BAF29C86CE}" srcOrd="0" destOrd="0" presId="urn:microsoft.com/office/officeart/2009/3/layout/HorizontalOrganizationChart"/>
    <dgm:cxn modelId="{BECEC401-3494-4D14-AF41-96F432DBEA57}" type="presOf" srcId="{8B047BE9-DB2F-4DAF-970C-A02B5A782A9E}" destId="{20E4E0D3-29D5-4D9A-8110-E764D11439FD}" srcOrd="1" destOrd="0" presId="urn:microsoft.com/office/officeart/2009/3/layout/HorizontalOrganizationChart"/>
    <dgm:cxn modelId="{3532F7A6-A077-4D04-83F1-1ED81CED597E}" type="presOf" srcId="{92DD1F7A-B110-4AFE-B079-C99FE52B4212}" destId="{E30A8959-E2CF-480D-92C0-1F6151EDD962}" srcOrd="0" destOrd="0" presId="urn:microsoft.com/office/officeart/2009/3/layout/HorizontalOrganizationChart"/>
    <dgm:cxn modelId="{76727C98-3E68-47CD-8EE1-8012E4E9F2B9}" type="presParOf" srcId="{70CDED08-E8F4-4644-84F5-D2B95383F571}" destId="{CF92C262-7E40-4F3C-A52F-B1A3C4FFF22D}" srcOrd="0" destOrd="0" presId="urn:microsoft.com/office/officeart/2009/3/layout/HorizontalOrganizationChart"/>
    <dgm:cxn modelId="{F8EAFF17-98D9-431E-A4E4-50A17538062F}" type="presParOf" srcId="{CF92C262-7E40-4F3C-A52F-B1A3C4FFF22D}" destId="{F3C29A81-8577-4787-BA1D-74227066CE24}" srcOrd="0" destOrd="0" presId="urn:microsoft.com/office/officeart/2009/3/layout/HorizontalOrganizationChart"/>
    <dgm:cxn modelId="{880EBC7F-0938-4F54-B0D8-BE6420577497}" type="presParOf" srcId="{F3C29A81-8577-4787-BA1D-74227066CE24}" destId="{068052BE-566D-4A43-A14A-8FB5D20F2243}" srcOrd="0" destOrd="0" presId="urn:microsoft.com/office/officeart/2009/3/layout/HorizontalOrganizationChart"/>
    <dgm:cxn modelId="{4D0098B7-0C22-43CE-A952-DD5B3C512866}" type="presParOf" srcId="{F3C29A81-8577-4787-BA1D-74227066CE24}" destId="{20E4E0D3-29D5-4D9A-8110-E764D11439FD}" srcOrd="1" destOrd="0" presId="urn:microsoft.com/office/officeart/2009/3/layout/HorizontalOrganizationChart"/>
    <dgm:cxn modelId="{8FC2C53B-C876-4AA7-ABD8-96C8193C14F2}" type="presParOf" srcId="{CF92C262-7E40-4F3C-A52F-B1A3C4FFF22D}" destId="{CB291596-37D3-4BCA-8E24-FF020861BE1E}" srcOrd="1" destOrd="0" presId="urn:microsoft.com/office/officeart/2009/3/layout/HorizontalOrganizationChart"/>
    <dgm:cxn modelId="{7FFA7F17-5DAB-4F3C-95B1-7B378BEF63B1}" type="presParOf" srcId="{CB291596-37D3-4BCA-8E24-FF020861BE1E}" destId="{A7884DD6-4987-4CEF-9EA7-D921B0E1317B}" srcOrd="0" destOrd="0" presId="urn:microsoft.com/office/officeart/2009/3/layout/HorizontalOrganizationChart"/>
    <dgm:cxn modelId="{AF48B9E4-F030-411E-962E-8868C957DC8F}" type="presParOf" srcId="{CB291596-37D3-4BCA-8E24-FF020861BE1E}" destId="{AE6EED89-FAE0-4106-B882-0F7EB61612FF}" srcOrd="1" destOrd="0" presId="urn:microsoft.com/office/officeart/2009/3/layout/HorizontalOrganizationChart"/>
    <dgm:cxn modelId="{0B9865F5-86AC-4F09-B69A-D12D26AD129A}" type="presParOf" srcId="{AE6EED89-FAE0-4106-B882-0F7EB61612FF}" destId="{8E9E54CF-48EF-4389-8B18-65DC36E72CC5}" srcOrd="0" destOrd="0" presId="urn:microsoft.com/office/officeart/2009/3/layout/HorizontalOrganizationChart"/>
    <dgm:cxn modelId="{955E1BAA-5483-4C45-AB0B-6B7CBACCB87A}" type="presParOf" srcId="{8E9E54CF-48EF-4389-8B18-65DC36E72CC5}" destId="{0AD68F3A-ADA8-46B0-9CCF-529880EF6BBF}" srcOrd="0" destOrd="0" presId="urn:microsoft.com/office/officeart/2009/3/layout/HorizontalOrganizationChart"/>
    <dgm:cxn modelId="{EE0578E7-5E99-45E5-A832-D386E9E6D7C1}" type="presParOf" srcId="{8E9E54CF-48EF-4389-8B18-65DC36E72CC5}" destId="{6BB616E1-BA0F-49AE-B810-7FABBF6017E7}" srcOrd="1" destOrd="0" presId="urn:microsoft.com/office/officeart/2009/3/layout/HorizontalOrganizationChart"/>
    <dgm:cxn modelId="{4377FDD6-5DB8-4A15-ADBC-7AE69A41D928}" type="presParOf" srcId="{AE6EED89-FAE0-4106-B882-0F7EB61612FF}" destId="{329725D4-B794-4165-98E2-62C0BAB711AA}" srcOrd="1" destOrd="0" presId="urn:microsoft.com/office/officeart/2009/3/layout/HorizontalOrganizationChart"/>
    <dgm:cxn modelId="{5FBF1AEE-F273-4A7B-80D1-B71B293D13DA}" type="presParOf" srcId="{AE6EED89-FAE0-4106-B882-0F7EB61612FF}" destId="{337C6DA8-3F2C-4900-8E44-1D9BFDCED884}" srcOrd="2" destOrd="0" presId="urn:microsoft.com/office/officeart/2009/3/layout/HorizontalOrganizationChart"/>
    <dgm:cxn modelId="{C9CF745C-8B3C-4083-8B1C-B73BD80B8EF2}" type="presParOf" srcId="{CB291596-37D3-4BCA-8E24-FF020861BE1E}" destId="{E30A8959-E2CF-480D-92C0-1F6151EDD962}" srcOrd="2" destOrd="0" presId="urn:microsoft.com/office/officeart/2009/3/layout/HorizontalOrganizationChart"/>
    <dgm:cxn modelId="{98BB83E8-4671-4614-99B7-49B6E0E267B1}" type="presParOf" srcId="{CB291596-37D3-4BCA-8E24-FF020861BE1E}" destId="{50FF1F53-1031-456C-AC29-3211B0537F47}" srcOrd="3" destOrd="0" presId="urn:microsoft.com/office/officeart/2009/3/layout/HorizontalOrganizationChart"/>
    <dgm:cxn modelId="{1F261CDE-1B55-4C5B-8245-77A3A448CB62}" type="presParOf" srcId="{50FF1F53-1031-456C-AC29-3211B0537F47}" destId="{A5665BD5-62DE-42E4-A254-A0C517B9CD5E}" srcOrd="0" destOrd="0" presId="urn:microsoft.com/office/officeart/2009/3/layout/HorizontalOrganizationChart"/>
    <dgm:cxn modelId="{C41936A1-F0E9-410B-B8FD-F518675B83B1}" type="presParOf" srcId="{A5665BD5-62DE-42E4-A254-A0C517B9CD5E}" destId="{749BEFBC-A81D-4E0F-8058-D4BAF29C86CE}" srcOrd="0" destOrd="0" presId="urn:microsoft.com/office/officeart/2009/3/layout/HorizontalOrganizationChart"/>
    <dgm:cxn modelId="{9FD94CEB-8981-4E8F-9F7C-7D1BB9223709}" type="presParOf" srcId="{A5665BD5-62DE-42E4-A254-A0C517B9CD5E}" destId="{F2020F27-6CFF-4482-A299-F4A91DE0D7F7}" srcOrd="1" destOrd="0" presId="urn:microsoft.com/office/officeart/2009/3/layout/HorizontalOrganizationChart"/>
    <dgm:cxn modelId="{A71E2310-5A8E-4601-A742-C9D888BD2F2E}" type="presParOf" srcId="{50FF1F53-1031-456C-AC29-3211B0537F47}" destId="{FADCF7F2-E75F-4AEF-873F-A7DD25B5A8B3}" srcOrd="1" destOrd="0" presId="urn:microsoft.com/office/officeart/2009/3/layout/HorizontalOrganizationChart"/>
    <dgm:cxn modelId="{47D7F32E-E370-4CC4-9856-8A3C58EA1982}" type="presParOf" srcId="{50FF1F53-1031-456C-AC29-3211B0537F47}" destId="{8EA4D47E-8678-4ED1-BB5C-C961FAC20C99}" srcOrd="2" destOrd="0" presId="urn:microsoft.com/office/officeart/2009/3/layout/HorizontalOrganizationChart"/>
    <dgm:cxn modelId="{AB337B63-9BA4-443D-8FA7-619DEFE8FC62}" type="presParOf" srcId="{CB291596-37D3-4BCA-8E24-FF020861BE1E}" destId="{0519C848-C043-4DC5-A1BD-EEDB76195DC7}" srcOrd="4" destOrd="0" presId="urn:microsoft.com/office/officeart/2009/3/layout/HorizontalOrganizationChart"/>
    <dgm:cxn modelId="{CB56811F-3E94-4D4E-BFF3-72160BB1624C}" type="presParOf" srcId="{CB291596-37D3-4BCA-8E24-FF020861BE1E}" destId="{0748767F-E242-43EF-BB77-638324B28AB6}" srcOrd="5" destOrd="0" presId="urn:microsoft.com/office/officeart/2009/3/layout/HorizontalOrganizationChart"/>
    <dgm:cxn modelId="{DA4216C1-4198-4943-84E4-53D4A87F785E}" type="presParOf" srcId="{0748767F-E242-43EF-BB77-638324B28AB6}" destId="{59A681CA-10E8-448B-8152-71FC14CDA334}" srcOrd="0" destOrd="0" presId="urn:microsoft.com/office/officeart/2009/3/layout/HorizontalOrganizationChart"/>
    <dgm:cxn modelId="{58BF71E5-6872-438C-9193-EF34B7B561B0}" type="presParOf" srcId="{59A681CA-10E8-448B-8152-71FC14CDA334}" destId="{011B799F-5B5F-40CA-9D32-3F80B4B7088B}" srcOrd="0" destOrd="0" presId="urn:microsoft.com/office/officeart/2009/3/layout/HorizontalOrganizationChart"/>
    <dgm:cxn modelId="{3B2F43C4-1DFF-40FA-95DA-C7707D0A4D13}" type="presParOf" srcId="{59A681CA-10E8-448B-8152-71FC14CDA334}" destId="{881A76C8-35B7-4B00-96F0-E500C57CD8ED}" srcOrd="1" destOrd="0" presId="urn:microsoft.com/office/officeart/2009/3/layout/HorizontalOrganizationChart"/>
    <dgm:cxn modelId="{350CFD46-87F9-493D-BB52-C6C0D0931AE0}" type="presParOf" srcId="{0748767F-E242-43EF-BB77-638324B28AB6}" destId="{FACD0A4B-1D27-40AE-9BE1-0A1B2C4B7615}" srcOrd="1" destOrd="0" presId="urn:microsoft.com/office/officeart/2009/3/layout/HorizontalOrganizationChart"/>
    <dgm:cxn modelId="{25F3FB3D-2478-4C10-89F5-F4BDD12BBAC9}" type="presParOf" srcId="{0748767F-E242-43EF-BB77-638324B28AB6}" destId="{36262886-D9A4-4B51-8658-6F4216283153}" srcOrd="2" destOrd="0" presId="urn:microsoft.com/office/officeart/2009/3/layout/HorizontalOrganizationChart"/>
    <dgm:cxn modelId="{9249EB12-3666-4A2E-94EE-20436508D568}" type="presParOf" srcId="{CF92C262-7E40-4F3C-A52F-B1A3C4FFF22D}" destId="{0C0ED235-B2F8-4381-B23E-0204C9D40875}" srcOrd="2" destOrd="0" presId="urn:microsoft.com/office/officeart/2009/3/layout/HorizontalOrganizationChart"/>
    <dgm:cxn modelId="{AF74DD8C-E8C3-44C1-9CB1-B05130B96119}" type="presParOf" srcId="{0C0ED235-B2F8-4381-B23E-0204C9D40875}" destId="{7FA745D8-9CFD-45FA-8F47-91E4C46BF120}" srcOrd="0" destOrd="0" presId="urn:microsoft.com/office/officeart/2009/3/layout/HorizontalOrganizationChart"/>
    <dgm:cxn modelId="{20031FF5-4D75-49A7-B3A3-269B36324DDF}" type="presParOf" srcId="{0C0ED235-B2F8-4381-B23E-0204C9D40875}" destId="{A6978863-EE0D-4689-91AB-2475DE8616A6}" srcOrd="1" destOrd="0" presId="urn:microsoft.com/office/officeart/2009/3/layout/HorizontalOrganizationChart"/>
    <dgm:cxn modelId="{885A769A-75ED-4574-8D1F-2F21095EDEF2}" type="presParOf" srcId="{A6978863-EE0D-4689-91AB-2475DE8616A6}" destId="{AAA76D63-7E99-47FB-87E2-F0DFCDCEADEB}" srcOrd="0" destOrd="0" presId="urn:microsoft.com/office/officeart/2009/3/layout/HorizontalOrganizationChart"/>
    <dgm:cxn modelId="{922B314C-2960-4CB6-A9DA-CD1A23118A5D}" type="presParOf" srcId="{AAA76D63-7E99-47FB-87E2-F0DFCDCEADEB}" destId="{791CA731-B4C0-406E-A14C-35667F5F7A67}" srcOrd="0" destOrd="0" presId="urn:microsoft.com/office/officeart/2009/3/layout/HorizontalOrganizationChart"/>
    <dgm:cxn modelId="{6BA1005F-E9DD-4CE6-8828-EBB5203087AA}" type="presParOf" srcId="{AAA76D63-7E99-47FB-87E2-F0DFCDCEADEB}" destId="{BFFFAD48-1FF2-4B8B-A792-FA1FA9E1BDDC}" srcOrd="1" destOrd="0" presId="urn:microsoft.com/office/officeart/2009/3/layout/HorizontalOrganizationChart"/>
    <dgm:cxn modelId="{3AC71280-0938-449C-B02E-662720292378}" type="presParOf" srcId="{A6978863-EE0D-4689-91AB-2475DE8616A6}" destId="{6DB30055-3D7E-426F-847E-C4BBCB389FBE}" srcOrd="1" destOrd="0" presId="urn:microsoft.com/office/officeart/2009/3/layout/HorizontalOrganizationChart"/>
    <dgm:cxn modelId="{EFDA1931-7565-4433-BD66-53C6E38F3ADD}" type="presParOf" srcId="{A6978863-EE0D-4689-91AB-2475DE8616A6}" destId="{554207A8-4ED1-4DF3-9E1A-82358EA5BA26}" srcOrd="2" destOrd="0" presId="urn:microsoft.com/office/officeart/2009/3/layout/HorizontalOrganizationChart"/>
    <dgm:cxn modelId="{BC8874C9-2A90-4A3D-83ED-17D6811DDF8C}" type="presParOf" srcId="{70CDED08-E8F4-4644-84F5-D2B95383F571}" destId="{4D756C12-1A35-4CF4-BE1A-46BD02FB81E4}" srcOrd="1" destOrd="0" presId="urn:microsoft.com/office/officeart/2009/3/layout/HorizontalOrganizationChart"/>
    <dgm:cxn modelId="{152ECA4F-8650-482F-B0C9-A77DAA311E8A}" type="presParOf" srcId="{4D756C12-1A35-4CF4-BE1A-46BD02FB81E4}" destId="{F93F6EF3-971E-4B11-9BB7-AB92CEA7B49D}" srcOrd="0" destOrd="0" presId="urn:microsoft.com/office/officeart/2009/3/layout/HorizontalOrganizationChart"/>
    <dgm:cxn modelId="{94D34F74-01C6-493E-9732-893747730BA8}" type="presParOf" srcId="{F93F6EF3-971E-4B11-9BB7-AB92CEA7B49D}" destId="{F527108B-D64F-441E-87A3-FAACBAC58152}" srcOrd="0" destOrd="0" presId="urn:microsoft.com/office/officeart/2009/3/layout/HorizontalOrganizationChart"/>
    <dgm:cxn modelId="{8EA378D9-D84A-47B7-888A-0441608FDEC3}" type="presParOf" srcId="{F93F6EF3-971E-4B11-9BB7-AB92CEA7B49D}" destId="{E2E700DB-57FD-42A4-9D99-5F10D8DE4AB8}" srcOrd="1" destOrd="0" presId="urn:microsoft.com/office/officeart/2009/3/layout/HorizontalOrganizationChart"/>
    <dgm:cxn modelId="{C41E7F6C-A5FE-469E-A4DA-1EB583D7A218}" type="presParOf" srcId="{4D756C12-1A35-4CF4-BE1A-46BD02FB81E4}" destId="{D0D8D8F2-3F70-4F22-992E-0D36FDE4D572}" srcOrd="1" destOrd="0" presId="urn:microsoft.com/office/officeart/2009/3/layout/HorizontalOrganizationChart"/>
    <dgm:cxn modelId="{69A17095-CC98-4C5A-844B-1DFA9DC447B0}" type="presParOf" srcId="{4D756C12-1A35-4CF4-BE1A-46BD02FB81E4}" destId="{64F53DD4-64EC-4D62-B285-2C62A86A78A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498B9A-6C03-48E6-B1DF-049179946D2C}" type="doc">
      <dgm:prSet loTypeId="urn:microsoft.com/office/officeart/2005/8/layout/hierarchy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EEE3E04-3940-4522-9A9A-1191587F94E2}">
      <dgm:prSet phldrT="[Texto]" custT="1"/>
      <dgm:spPr>
        <a:solidFill>
          <a:srgbClr val="AD3333"/>
        </a:solidFill>
      </dgm:spPr>
      <dgm:t>
        <a:bodyPr/>
        <a:lstStyle/>
        <a:p>
          <a:r>
            <a:rPr lang="es-ES" sz="14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rPr>
            <a:t>VERBAL</a:t>
          </a:r>
          <a:endParaRPr lang="es-ES" sz="1400" dirty="0">
            <a:ln>
              <a:solidFill>
                <a:schemeClr val="bg1"/>
              </a:solidFill>
            </a:ln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7FC05809-48E5-4CD0-AB58-9B78DDE05997}" type="parTrans" cxnId="{88D0E2CA-31D7-4129-B973-01C737D7BCF4}">
      <dgm:prSet/>
      <dgm:spPr/>
      <dgm:t>
        <a:bodyPr/>
        <a:lstStyle/>
        <a:p>
          <a:endParaRPr lang="es-ES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1AD6E4B1-FE15-41F9-8820-ED0BFFE3CC61}" type="sibTrans" cxnId="{88D0E2CA-31D7-4129-B973-01C737D7BCF4}">
      <dgm:prSet/>
      <dgm:spPr/>
      <dgm:t>
        <a:bodyPr/>
        <a:lstStyle/>
        <a:p>
          <a:endParaRPr lang="es-ES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89A43212-FFF6-4654-9B89-7B6B8F8AFF1A}">
      <dgm:prSet phldrT="[Texto]" custT="1"/>
      <dgm:spPr>
        <a:solidFill>
          <a:srgbClr val="DADADA">
            <a:alpha val="90000"/>
          </a:srgbClr>
        </a:solidFill>
      </dgm:spPr>
      <dgm:t>
        <a:bodyPr/>
        <a:lstStyle/>
        <a:p>
          <a:r>
            <a:rPr lang="es-ES" sz="1200" dirty="0" smtClean="0">
              <a:ln>
                <a:solidFill>
                  <a:srgbClr val="AD3333"/>
                </a:solidFill>
              </a:ln>
              <a:solidFill>
                <a:srgbClr val="AD3333"/>
              </a:solidFill>
              <a:latin typeface="Century Gothic" panose="020B0502020202020204" pitchFamily="34" charset="0"/>
            </a:rPr>
            <a:t>Piden constancia</a:t>
          </a:r>
          <a:endParaRPr lang="es-ES" sz="1200" dirty="0">
            <a:ln>
              <a:solidFill>
                <a:srgbClr val="AD3333"/>
              </a:solidFill>
            </a:ln>
            <a:solidFill>
              <a:srgbClr val="AD3333"/>
            </a:solidFill>
            <a:latin typeface="Century Gothic" panose="020B0502020202020204" pitchFamily="34" charset="0"/>
          </a:endParaRPr>
        </a:p>
      </dgm:t>
    </dgm:pt>
    <dgm:pt modelId="{E346E524-3281-4114-8D84-9EBBB9F0739B}" type="parTrans" cxnId="{0BFD4B35-EECF-4507-A5AA-28CF7F2E9FE1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ES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022465E9-2336-4569-B6BC-E8420B70953E}" type="sibTrans" cxnId="{0BFD4B35-EECF-4507-A5AA-28CF7F2E9FE1}">
      <dgm:prSet/>
      <dgm:spPr/>
      <dgm:t>
        <a:bodyPr/>
        <a:lstStyle/>
        <a:p>
          <a:endParaRPr lang="es-ES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6F3EDBB2-023C-472C-AB8C-C4D84B7F506F}">
      <dgm:prSet phldrT="[Texto]" custT="1"/>
      <dgm:spPr/>
      <dgm:t>
        <a:bodyPr/>
        <a:lstStyle/>
        <a:p>
          <a:r>
            <a:rPr lang="es-ES" sz="105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entury Gothic" panose="020B0502020202020204" pitchFamily="34" charset="0"/>
            </a:rPr>
            <a:t>Expide Sucinta</a:t>
          </a:r>
          <a:endParaRPr lang="es-ES" sz="1050" dirty="0">
            <a:ln>
              <a:solidFill>
                <a:schemeClr val="tx1"/>
              </a:solidFill>
            </a:ln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AC2DB98E-9C3B-4442-8832-8F34FA4EB85C}" type="parTrans" cxnId="{CE98D221-2E08-4836-9F07-08836361C1C6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ES">
            <a:ln>
              <a:solidFill>
                <a:sysClr val="windowText" lastClr="000000"/>
              </a:solidFill>
            </a:ln>
            <a:solidFill>
              <a:srgbClr val="AD3333"/>
            </a:solidFill>
          </a:endParaRPr>
        </a:p>
      </dgm:t>
    </dgm:pt>
    <dgm:pt modelId="{0173D11A-9A18-40BE-B9A1-E9CDB5C6554E}" type="sibTrans" cxnId="{CE98D221-2E08-4836-9F07-08836361C1C6}">
      <dgm:prSet/>
      <dgm:spPr/>
      <dgm:t>
        <a:bodyPr/>
        <a:lstStyle/>
        <a:p>
          <a:endParaRPr lang="es-ES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3E63C265-0A6C-42DF-8002-1D5D16F3E8A1}">
      <dgm:prSet phldrT="[Texto]" custT="1"/>
      <dgm:spPr>
        <a:solidFill>
          <a:srgbClr val="AD3333"/>
        </a:solidFill>
      </dgm:spPr>
      <dgm:t>
        <a:bodyPr/>
        <a:lstStyle/>
        <a:p>
          <a:r>
            <a:rPr lang="es-ES" sz="14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rPr>
            <a:t>ESCRITO</a:t>
          </a:r>
          <a:endParaRPr lang="es-ES" sz="1400" dirty="0">
            <a:ln>
              <a:solidFill>
                <a:schemeClr val="bg1"/>
              </a:solidFill>
            </a:ln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504B70B1-52A0-4334-A682-2C49CF2D6757}" type="parTrans" cxnId="{CAB15A2D-6B75-4F42-A15F-7D311AFF3E45}">
      <dgm:prSet/>
      <dgm:spPr/>
      <dgm:t>
        <a:bodyPr/>
        <a:lstStyle/>
        <a:p>
          <a:endParaRPr lang="es-ES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5EC6A26C-88C2-4150-82F3-8025BBF3543C}" type="sibTrans" cxnId="{CAB15A2D-6B75-4F42-A15F-7D311AFF3E45}">
      <dgm:prSet/>
      <dgm:spPr/>
      <dgm:t>
        <a:bodyPr/>
        <a:lstStyle/>
        <a:p>
          <a:endParaRPr lang="es-ES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B62F722A-44B0-44AF-9410-05B10B82AE59}">
      <dgm:prSet phldrT="[Texto]" custT="1"/>
      <dgm:spPr>
        <a:solidFill>
          <a:srgbClr val="DADADA">
            <a:alpha val="90000"/>
          </a:srgbClr>
        </a:solidFill>
      </dgm:spPr>
      <dgm:t>
        <a:bodyPr/>
        <a:lstStyle/>
        <a:p>
          <a:r>
            <a:rPr lang="es-ES" sz="1200" dirty="0" smtClean="0">
              <a:ln>
                <a:solidFill>
                  <a:srgbClr val="AD3333"/>
                </a:solidFill>
              </a:ln>
              <a:solidFill>
                <a:schemeClr val="tx1"/>
              </a:solidFill>
              <a:latin typeface="Century Gothic" panose="020B0502020202020204" pitchFamily="34" charset="0"/>
            </a:rPr>
            <a:t>Contenido</a:t>
          </a:r>
          <a:endParaRPr lang="es-ES" sz="500" dirty="0">
            <a:ln>
              <a:solidFill>
                <a:srgbClr val="AD3333"/>
              </a:solidFill>
            </a:ln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2CEB8C6A-8931-47B1-9693-B881263A956B}" type="parTrans" cxnId="{07037B8D-B5B7-4504-96C9-5F8008E2AC9B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ES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6622B12B-E816-47ED-875B-B586FAAAFD74}" type="sibTrans" cxnId="{07037B8D-B5B7-4504-96C9-5F8008E2AC9B}">
      <dgm:prSet/>
      <dgm:spPr/>
      <dgm:t>
        <a:bodyPr/>
        <a:lstStyle/>
        <a:p>
          <a:endParaRPr lang="es-ES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0F17A24E-1C82-4392-98D7-8CA626DF4751}">
      <dgm:prSet phldrT="[Texto]" custT="1"/>
      <dgm:spPr/>
      <dgm:t>
        <a:bodyPr/>
        <a:lstStyle/>
        <a:p>
          <a:pPr algn="l"/>
          <a:r>
            <a:rPr lang="es-CO" sz="9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entury Gothic" panose="020B0502020202020204" pitchFamily="34" charset="0"/>
            </a:rPr>
            <a:t>Designación de Autoridad.</a:t>
          </a:r>
        </a:p>
        <a:p>
          <a:pPr algn="l"/>
          <a:r>
            <a:rPr lang="es-CO" sz="9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entury Gothic" panose="020B0502020202020204" pitchFamily="34" charset="0"/>
            </a:rPr>
            <a:t>-Nombres y apellidos del solicitantes.</a:t>
          </a:r>
        </a:p>
        <a:p>
          <a:pPr algn="l"/>
          <a:r>
            <a:rPr lang="es-CO" sz="9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entury Gothic" panose="020B0502020202020204" pitchFamily="34" charset="0"/>
            </a:rPr>
            <a:t>-Dirección física o electrónica y Fax .</a:t>
          </a:r>
        </a:p>
        <a:p>
          <a:pPr algn="l"/>
          <a:r>
            <a:rPr lang="es-CO" sz="9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entury Gothic" panose="020B0502020202020204" pitchFamily="34" charset="0"/>
            </a:rPr>
            <a:t>-Objeto de la Petición.</a:t>
          </a:r>
        </a:p>
        <a:p>
          <a:pPr algn="l"/>
          <a:r>
            <a:rPr lang="es-CO" sz="9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entury Gothic" panose="020B0502020202020204" pitchFamily="34" charset="0"/>
            </a:rPr>
            <a:t>- Razones  de la petición.</a:t>
          </a:r>
        </a:p>
        <a:p>
          <a:pPr algn="l"/>
          <a:r>
            <a:rPr lang="es-CO" sz="9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entury Gothic" panose="020B0502020202020204" pitchFamily="34" charset="0"/>
            </a:rPr>
            <a:t>-Relación de documentos para  tramite. </a:t>
          </a:r>
        </a:p>
        <a:p>
          <a:pPr algn="l"/>
          <a:r>
            <a:rPr lang="es-CO" sz="9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entury Gothic" panose="020B0502020202020204" pitchFamily="34" charset="0"/>
            </a:rPr>
            <a:t>- Firma peticionario. </a:t>
          </a:r>
          <a:endParaRPr lang="es-ES" sz="900" dirty="0">
            <a:ln>
              <a:solidFill>
                <a:schemeClr val="tx1"/>
              </a:solidFill>
            </a:ln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207C270C-89C5-43A0-94EC-B2D7F16A194D}" type="parTrans" cxnId="{DB1E643B-D8AC-4BE6-9084-F790FDE9B2AF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ES">
            <a:ln>
              <a:solidFill>
                <a:sysClr val="windowText" lastClr="000000"/>
              </a:solidFill>
            </a:ln>
            <a:solidFill>
              <a:srgbClr val="AD3333"/>
            </a:solidFill>
          </a:endParaRPr>
        </a:p>
      </dgm:t>
    </dgm:pt>
    <dgm:pt modelId="{5E4612F4-D48A-4CB2-A2B5-6BED40DFB6D4}" type="sibTrans" cxnId="{DB1E643B-D8AC-4BE6-9084-F790FDE9B2AF}">
      <dgm:prSet/>
      <dgm:spPr/>
      <dgm:t>
        <a:bodyPr/>
        <a:lstStyle/>
        <a:p>
          <a:endParaRPr lang="es-ES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A34C7F9B-8D78-4663-8CDF-18E001BD8071}" type="pres">
      <dgm:prSet presAssocID="{CF498B9A-6C03-48E6-B1DF-049179946D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6EC5B14-A113-4D59-A949-848CE52D35C8}" type="pres">
      <dgm:prSet presAssocID="{CEEE3E04-3940-4522-9A9A-1191587F94E2}" presName="root" presStyleCnt="0"/>
      <dgm:spPr/>
    </dgm:pt>
    <dgm:pt modelId="{804DAEDC-EC83-4DAA-829D-6C24788474D4}" type="pres">
      <dgm:prSet presAssocID="{CEEE3E04-3940-4522-9A9A-1191587F94E2}" presName="rootComposite" presStyleCnt="0"/>
      <dgm:spPr/>
    </dgm:pt>
    <dgm:pt modelId="{87B0FDD2-D850-48A3-ACE7-663CFE6DE296}" type="pres">
      <dgm:prSet presAssocID="{CEEE3E04-3940-4522-9A9A-1191587F94E2}" presName="rootText" presStyleLbl="node1" presStyleIdx="0" presStyleCnt="2" custScaleX="52624" custScaleY="18377"/>
      <dgm:spPr/>
      <dgm:t>
        <a:bodyPr/>
        <a:lstStyle/>
        <a:p>
          <a:endParaRPr lang="es-ES"/>
        </a:p>
      </dgm:t>
    </dgm:pt>
    <dgm:pt modelId="{CC67A2A4-9BC3-42F9-A6DE-AF15D136496E}" type="pres">
      <dgm:prSet presAssocID="{CEEE3E04-3940-4522-9A9A-1191587F94E2}" presName="rootConnector" presStyleLbl="node1" presStyleIdx="0" presStyleCnt="2"/>
      <dgm:spPr/>
      <dgm:t>
        <a:bodyPr/>
        <a:lstStyle/>
        <a:p>
          <a:endParaRPr lang="es-ES"/>
        </a:p>
      </dgm:t>
    </dgm:pt>
    <dgm:pt modelId="{A7952937-117D-4241-93A6-0A55C37D0DE6}" type="pres">
      <dgm:prSet presAssocID="{CEEE3E04-3940-4522-9A9A-1191587F94E2}" presName="childShape" presStyleCnt="0"/>
      <dgm:spPr/>
    </dgm:pt>
    <dgm:pt modelId="{D7C90BB4-1ED2-4E58-AEFD-3AED7964AEB4}" type="pres">
      <dgm:prSet presAssocID="{E346E524-3281-4114-8D84-9EBBB9F0739B}" presName="Name13" presStyleLbl="parChTrans1D2" presStyleIdx="0" presStyleCnt="4"/>
      <dgm:spPr/>
      <dgm:t>
        <a:bodyPr/>
        <a:lstStyle/>
        <a:p>
          <a:endParaRPr lang="es-ES"/>
        </a:p>
      </dgm:t>
    </dgm:pt>
    <dgm:pt modelId="{5E31DE7D-1BB4-4777-BDCF-0DDF4B951886}" type="pres">
      <dgm:prSet presAssocID="{89A43212-FFF6-4654-9B89-7B6B8F8AFF1A}" presName="childText" presStyleLbl="bgAcc1" presStyleIdx="0" presStyleCnt="4" custScaleX="67109" custScaleY="184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9B08F5-40B9-4B66-8EC6-8B2DF86F1A78}" type="pres">
      <dgm:prSet presAssocID="{AC2DB98E-9C3B-4442-8832-8F34FA4EB85C}" presName="Name13" presStyleLbl="parChTrans1D2" presStyleIdx="1" presStyleCnt="4"/>
      <dgm:spPr/>
      <dgm:t>
        <a:bodyPr/>
        <a:lstStyle/>
        <a:p>
          <a:endParaRPr lang="es-ES"/>
        </a:p>
      </dgm:t>
    </dgm:pt>
    <dgm:pt modelId="{A5B0F673-025E-4E96-9D3E-91516EEC88E3}" type="pres">
      <dgm:prSet presAssocID="{6F3EDBB2-023C-472C-AB8C-C4D84B7F506F}" presName="childText" presStyleLbl="bgAcc1" presStyleIdx="1" presStyleCnt="4" custScaleY="156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98031D-E626-454A-A452-462E2F6E75EC}" type="pres">
      <dgm:prSet presAssocID="{3E63C265-0A6C-42DF-8002-1D5D16F3E8A1}" presName="root" presStyleCnt="0"/>
      <dgm:spPr/>
    </dgm:pt>
    <dgm:pt modelId="{5C713B2D-E2B8-43D6-94A1-2E7DD1B037B5}" type="pres">
      <dgm:prSet presAssocID="{3E63C265-0A6C-42DF-8002-1D5D16F3E8A1}" presName="rootComposite" presStyleCnt="0"/>
      <dgm:spPr/>
    </dgm:pt>
    <dgm:pt modelId="{148B1906-5C1E-498C-9AB1-EF51B82398A2}" type="pres">
      <dgm:prSet presAssocID="{3E63C265-0A6C-42DF-8002-1D5D16F3E8A1}" presName="rootText" presStyleLbl="node1" presStyleIdx="1" presStyleCnt="2" custScaleX="52624" custScaleY="18377" custLinFactNeighborX="-771" custLinFactNeighborY="-160"/>
      <dgm:spPr/>
      <dgm:t>
        <a:bodyPr/>
        <a:lstStyle/>
        <a:p>
          <a:endParaRPr lang="es-ES"/>
        </a:p>
      </dgm:t>
    </dgm:pt>
    <dgm:pt modelId="{744DFB06-D5BF-4D98-8A51-4454DB8AF9F3}" type="pres">
      <dgm:prSet presAssocID="{3E63C265-0A6C-42DF-8002-1D5D16F3E8A1}" presName="rootConnector" presStyleLbl="node1" presStyleIdx="1" presStyleCnt="2"/>
      <dgm:spPr/>
      <dgm:t>
        <a:bodyPr/>
        <a:lstStyle/>
        <a:p>
          <a:endParaRPr lang="es-ES"/>
        </a:p>
      </dgm:t>
    </dgm:pt>
    <dgm:pt modelId="{FD3D03DB-F204-46E5-A332-F22CD7975A88}" type="pres">
      <dgm:prSet presAssocID="{3E63C265-0A6C-42DF-8002-1D5D16F3E8A1}" presName="childShape" presStyleCnt="0"/>
      <dgm:spPr/>
    </dgm:pt>
    <dgm:pt modelId="{68EF5BCB-2DFF-4CA9-80D7-D3898F6D23D1}" type="pres">
      <dgm:prSet presAssocID="{2CEB8C6A-8931-47B1-9693-B881263A956B}" presName="Name13" presStyleLbl="parChTrans1D2" presStyleIdx="2" presStyleCnt="4"/>
      <dgm:spPr/>
      <dgm:t>
        <a:bodyPr/>
        <a:lstStyle/>
        <a:p>
          <a:endParaRPr lang="es-ES"/>
        </a:p>
      </dgm:t>
    </dgm:pt>
    <dgm:pt modelId="{3CC65C67-5590-4C0F-A978-E60AEB753547}" type="pres">
      <dgm:prSet presAssocID="{B62F722A-44B0-44AF-9410-05B10B82AE59}" presName="childText" presStyleLbl="bgAcc1" presStyleIdx="2" presStyleCnt="4" custScaleX="62872" custScaleY="186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C02937-DC06-4A12-AAC3-B75406C5A36F}" type="pres">
      <dgm:prSet presAssocID="{207C270C-89C5-43A0-94EC-B2D7F16A194D}" presName="Name13" presStyleLbl="parChTrans1D2" presStyleIdx="3" presStyleCnt="4"/>
      <dgm:spPr/>
      <dgm:t>
        <a:bodyPr/>
        <a:lstStyle/>
        <a:p>
          <a:endParaRPr lang="es-ES"/>
        </a:p>
      </dgm:t>
    </dgm:pt>
    <dgm:pt modelId="{630638A0-5035-409B-B3A4-8B0FBB055E2A}" type="pres">
      <dgm:prSet presAssocID="{0F17A24E-1C82-4392-98D7-8CA626DF4751}" presName="childText" presStyleLbl="bgAcc1" presStyleIdx="3" presStyleCnt="4" custScaleX="1314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7C6D7CF-8676-4D00-9C3F-8F36233E2376}" type="presOf" srcId="{CEEE3E04-3940-4522-9A9A-1191587F94E2}" destId="{87B0FDD2-D850-48A3-ACE7-663CFE6DE296}" srcOrd="0" destOrd="0" presId="urn:microsoft.com/office/officeart/2005/8/layout/hierarchy3"/>
    <dgm:cxn modelId="{E4FBDEE9-03BB-4019-9A7E-7185590B0CB2}" type="presOf" srcId="{B62F722A-44B0-44AF-9410-05B10B82AE59}" destId="{3CC65C67-5590-4C0F-A978-E60AEB753547}" srcOrd="0" destOrd="0" presId="urn:microsoft.com/office/officeart/2005/8/layout/hierarchy3"/>
    <dgm:cxn modelId="{83E28CD6-EA73-42FB-8CCE-DC7FBA7DBD0D}" type="presOf" srcId="{0F17A24E-1C82-4392-98D7-8CA626DF4751}" destId="{630638A0-5035-409B-B3A4-8B0FBB055E2A}" srcOrd="0" destOrd="0" presId="urn:microsoft.com/office/officeart/2005/8/layout/hierarchy3"/>
    <dgm:cxn modelId="{AC8368D0-35B8-4AD2-87B3-B335ADB4AEC9}" type="presOf" srcId="{AC2DB98E-9C3B-4442-8832-8F34FA4EB85C}" destId="{C79B08F5-40B9-4B66-8EC6-8B2DF86F1A78}" srcOrd="0" destOrd="0" presId="urn:microsoft.com/office/officeart/2005/8/layout/hierarchy3"/>
    <dgm:cxn modelId="{A70E445C-A4A7-4DF5-B545-14D4EC465C82}" type="presOf" srcId="{6F3EDBB2-023C-472C-AB8C-C4D84B7F506F}" destId="{A5B0F673-025E-4E96-9D3E-91516EEC88E3}" srcOrd="0" destOrd="0" presId="urn:microsoft.com/office/officeart/2005/8/layout/hierarchy3"/>
    <dgm:cxn modelId="{88D0E2CA-31D7-4129-B973-01C737D7BCF4}" srcId="{CF498B9A-6C03-48E6-B1DF-049179946D2C}" destId="{CEEE3E04-3940-4522-9A9A-1191587F94E2}" srcOrd="0" destOrd="0" parTransId="{7FC05809-48E5-4CD0-AB58-9B78DDE05997}" sibTransId="{1AD6E4B1-FE15-41F9-8820-ED0BFFE3CC61}"/>
    <dgm:cxn modelId="{0BFD4B35-EECF-4507-A5AA-28CF7F2E9FE1}" srcId="{CEEE3E04-3940-4522-9A9A-1191587F94E2}" destId="{89A43212-FFF6-4654-9B89-7B6B8F8AFF1A}" srcOrd="0" destOrd="0" parTransId="{E346E524-3281-4114-8D84-9EBBB9F0739B}" sibTransId="{022465E9-2336-4569-B6BC-E8420B70953E}"/>
    <dgm:cxn modelId="{00DE6ECD-F628-4F57-B319-AC4EEEAA59B5}" type="presOf" srcId="{CEEE3E04-3940-4522-9A9A-1191587F94E2}" destId="{CC67A2A4-9BC3-42F9-A6DE-AF15D136496E}" srcOrd="1" destOrd="0" presId="urn:microsoft.com/office/officeart/2005/8/layout/hierarchy3"/>
    <dgm:cxn modelId="{7BEF0B9D-6EDD-4C9F-A63A-075F5CAB184B}" type="presOf" srcId="{E346E524-3281-4114-8D84-9EBBB9F0739B}" destId="{D7C90BB4-1ED2-4E58-AEFD-3AED7964AEB4}" srcOrd="0" destOrd="0" presId="urn:microsoft.com/office/officeart/2005/8/layout/hierarchy3"/>
    <dgm:cxn modelId="{FEAD503B-00FD-42DE-BB92-7599D47360FF}" type="presOf" srcId="{207C270C-89C5-43A0-94EC-B2D7F16A194D}" destId="{4AC02937-DC06-4A12-AAC3-B75406C5A36F}" srcOrd="0" destOrd="0" presId="urn:microsoft.com/office/officeart/2005/8/layout/hierarchy3"/>
    <dgm:cxn modelId="{07037B8D-B5B7-4504-96C9-5F8008E2AC9B}" srcId="{3E63C265-0A6C-42DF-8002-1D5D16F3E8A1}" destId="{B62F722A-44B0-44AF-9410-05B10B82AE59}" srcOrd="0" destOrd="0" parTransId="{2CEB8C6A-8931-47B1-9693-B881263A956B}" sibTransId="{6622B12B-E816-47ED-875B-B586FAAAFD74}"/>
    <dgm:cxn modelId="{E75E2311-6272-4388-BF97-25D48377DE35}" type="presOf" srcId="{2CEB8C6A-8931-47B1-9693-B881263A956B}" destId="{68EF5BCB-2DFF-4CA9-80D7-D3898F6D23D1}" srcOrd="0" destOrd="0" presId="urn:microsoft.com/office/officeart/2005/8/layout/hierarchy3"/>
    <dgm:cxn modelId="{21AB032E-63C8-4E83-BE6E-215B658E3A2B}" type="presOf" srcId="{89A43212-FFF6-4654-9B89-7B6B8F8AFF1A}" destId="{5E31DE7D-1BB4-4777-BDCF-0DDF4B951886}" srcOrd="0" destOrd="0" presId="urn:microsoft.com/office/officeart/2005/8/layout/hierarchy3"/>
    <dgm:cxn modelId="{EB5103AD-8D22-4EED-B287-7E2B34E1189A}" type="presOf" srcId="{CF498B9A-6C03-48E6-B1DF-049179946D2C}" destId="{A34C7F9B-8D78-4663-8CDF-18E001BD8071}" srcOrd="0" destOrd="0" presId="urn:microsoft.com/office/officeart/2005/8/layout/hierarchy3"/>
    <dgm:cxn modelId="{CAB15A2D-6B75-4F42-A15F-7D311AFF3E45}" srcId="{CF498B9A-6C03-48E6-B1DF-049179946D2C}" destId="{3E63C265-0A6C-42DF-8002-1D5D16F3E8A1}" srcOrd="1" destOrd="0" parTransId="{504B70B1-52A0-4334-A682-2C49CF2D6757}" sibTransId="{5EC6A26C-88C2-4150-82F3-8025BBF3543C}"/>
    <dgm:cxn modelId="{DB1E643B-D8AC-4BE6-9084-F790FDE9B2AF}" srcId="{3E63C265-0A6C-42DF-8002-1D5D16F3E8A1}" destId="{0F17A24E-1C82-4392-98D7-8CA626DF4751}" srcOrd="1" destOrd="0" parTransId="{207C270C-89C5-43A0-94EC-B2D7F16A194D}" sibTransId="{5E4612F4-D48A-4CB2-A2B5-6BED40DFB6D4}"/>
    <dgm:cxn modelId="{CE98D221-2E08-4836-9F07-08836361C1C6}" srcId="{CEEE3E04-3940-4522-9A9A-1191587F94E2}" destId="{6F3EDBB2-023C-472C-AB8C-C4D84B7F506F}" srcOrd="1" destOrd="0" parTransId="{AC2DB98E-9C3B-4442-8832-8F34FA4EB85C}" sibTransId="{0173D11A-9A18-40BE-B9A1-E9CDB5C6554E}"/>
    <dgm:cxn modelId="{7E84D655-EB15-486B-A248-E77B58E28413}" type="presOf" srcId="{3E63C265-0A6C-42DF-8002-1D5D16F3E8A1}" destId="{148B1906-5C1E-498C-9AB1-EF51B82398A2}" srcOrd="0" destOrd="0" presId="urn:microsoft.com/office/officeart/2005/8/layout/hierarchy3"/>
    <dgm:cxn modelId="{8CB1A081-A3A3-4C43-95EE-884866940849}" type="presOf" srcId="{3E63C265-0A6C-42DF-8002-1D5D16F3E8A1}" destId="{744DFB06-D5BF-4D98-8A51-4454DB8AF9F3}" srcOrd="1" destOrd="0" presId="urn:microsoft.com/office/officeart/2005/8/layout/hierarchy3"/>
    <dgm:cxn modelId="{B4357EFF-C9F7-4FBF-AEC8-0F83B18382EB}" type="presParOf" srcId="{A34C7F9B-8D78-4663-8CDF-18E001BD8071}" destId="{96EC5B14-A113-4D59-A949-848CE52D35C8}" srcOrd="0" destOrd="0" presId="urn:microsoft.com/office/officeart/2005/8/layout/hierarchy3"/>
    <dgm:cxn modelId="{F5F69B9A-D762-45C7-A443-A18E3FF779FF}" type="presParOf" srcId="{96EC5B14-A113-4D59-A949-848CE52D35C8}" destId="{804DAEDC-EC83-4DAA-829D-6C24788474D4}" srcOrd="0" destOrd="0" presId="urn:microsoft.com/office/officeart/2005/8/layout/hierarchy3"/>
    <dgm:cxn modelId="{BF0FFF89-1DC8-4A9B-B7FF-E7ED74881654}" type="presParOf" srcId="{804DAEDC-EC83-4DAA-829D-6C24788474D4}" destId="{87B0FDD2-D850-48A3-ACE7-663CFE6DE296}" srcOrd="0" destOrd="0" presId="urn:microsoft.com/office/officeart/2005/8/layout/hierarchy3"/>
    <dgm:cxn modelId="{E4F6F7A1-F672-4BC5-A512-ABF3BF36C2C3}" type="presParOf" srcId="{804DAEDC-EC83-4DAA-829D-6C24788474D4}" destId="{CC67A2A4-9BC3-42F9-A6DE-AF15D136496E}" srcOrd="1" destOrd="0" presId="urn:microsoft.com/office/officeart/2005/8/layout/hierarchy3"/>
    <dgm:cxn modelId="{4A772AAF-0EA6-443A-82C2-FCE062640053}" type="presParOf" srcId="{96EC5B14-A113-4D59-A949-848CE52D35C8}" destId="{A7952937-117D-4241-93A6-0A55C37D0DE6}" srcOrd="1" destOrd="0" presId="urn:microsoft.com/office/officeart/2005/8/layout/hierarchy3"/>
    <dgm:cxn modelId="{E6BDCDC2-13A3-4C05-825A-7559485C88B3}" type="presParOf" srcId="{A7952937-117D-4241-93A6-0A55C37D0DE6}" destId="{D7C90BB4-1ED2-4E58-AEFD-3AED7964AEB4}" srcOrd="0" destOrd="0" presId="urn:microsoft.com/office/officeart/2005/8/layout/hierarchy3"/>
    <dgm:cxn modelId="{C144B9FE-FE60-4FE2-85C8-7DA3CE82F591}" type="presParOf" srcId="{A7952937-117D-4241-93A6-0A55C37D0DE6}" destId="{5E31DE7D-1BB4-4777-BDCF-0DDF4B951886}" srcOrd="1" destOrd="0" presId="urn:microsoft.com/office/officeart/2005/8/layout/hierarchy3"/>
    <dgm:cxn modelId="{0B2D8142-D9A8-41A7-8BA4-9F1857A57428}" type="presParOf" srcId="{A7952937-117D-4241-93A6-0A55C37D0DE6}" destId="{C79B08F5-40B9-4B66-8EC6-8B2DF86F1A78}" srcOrd="2" destOrd="0" presId="urn:microsoft.com/office/officeart/2005/8/layout/hierarchy3"/>
    <dgm:cxn modelId="{6465ED66-F3D6-43FE-869E-95994A50C9A6}" type="presParOf" srcId="{A7952937-117D-4241-93A6-0A55C37D0DE6}" destId="{A5B0F673-025E-4E96-9D3E-91516EEC88E3}" srcOrd="3" destOrd="0" presId="urn:microsoft.com/office/officeart/2005/8/layout/hierarchy3"/>
    <dgm:cxn modelId="{73192EA4-4611-42F9-AF65-86D331DACA06}" type="presParOf" srcId="{A34C7F9B-8D78-4663-8CDF-18E001BD8071}" destId="{8898031D-E626-454A-A452-462E2F6E75EC}" srcOrd="1" destOrd="0" presId="urn:microsoft.com/office/officeart/2005/8/layout/hierarchy3"/>
    <dgm:cxn modelId="{4B4A9D91-1935-4803-934A-1C4B2896B6AB}" type="presParOf" srcId="{8898031D-E626-454A-A452-462E2F6E75EC}" destId="{5C713B2D-E2B8-43D6-94A1-2E7DD1B037B5}" srcOrd="0" destOrd="0" presId="urn:microsoft.com/office/officeart/2005/8/layout/hierarchy3"/>
    <dgm:cxn modelId="{91A175DF-0AE0-4E0A-B890-302A0D99A509}" type="presParOf" srcId="{5C713B2D-E2B8-43D6-94A1-2E7DD1B037B5}" destId="{148B1906-5C1E-498C-9AB1-EF51B82398A2}" srcOrd="0" destOrd="0" presId="urn:microsoft.com/office/officeart/2005/8/layout/hierarchy3"/>
    <dgm:cxn modelId="{8D31D9F9-96CB-4C9D-84F1-452D94DCE39C}" type="presParOf" srcId="{5C713B2D-E2B8-43D6-94A1-2E7DD1B037B5}" destId="{744DFB06-D5BF-4D98-8A51-4454DB8AF9F3}" srcOrd="1" destOrd="0" presId="urn:microsoft.com/office/officeart/2005/8/layout/hierarchy3"/>
    <dgm:cxn modelId="{C051F7A7-E01B-4028-A1D7-912EA692B823}" type="presParOf" srcId="{8898031D-E626-454A-A452-462E2F6E75EC}" destId="{FD3D03DB-F204-46E5-A332-F22CD7975A88}" srcOrd="1" destOrd="0" presId="urn:microsoft.com/office/officeart/2005/8/layout/hierarchy3"/>
    <dgm:cxn modelId="{ABAC5E0A-E634-4FDD-8DA5-89AF82B9B6C3}" type="presParOf" srcId="{FD3D03DB-F204-46E5-A332-F22CD7975A88}" destId="{68EF5BCB-2DFF-4CA9-80D7-D3898F6D23D1}" srcOrd="0" destOrd="0" presId="urn:microsoft.com/office/officeart/2005/8/layout/hierarchy3"/>
    <dgm:cxn modelId="{E52A4B92-B234-4201-A1AB-11EED3DC058E}" type="presParOf" srcId="{FD3D03DB-F204-46E5-A332-F22CD7975A88}" destId="{3CC65C67-5590-4C0F-A978-E60AEB753547}" srcOrd="1" destOrd="0" presId="urn:microsoft.com/office/officeart/2005/8/layout/hierarchy3"/>
    <dgm:cxn modelId="{6F1864F8-521C-47E9-8D69-0B9BC5ECB21A}" type="presParOf" srcId="{FD3D03DB-F204-46E5-A332-F22CD7975A88}" destId="{4AC02937-DC06-4A12-AAC3-B75406C5A36F}" srcOrd="2" destOrd="0" presId="urn:microsoft.com/office/officeart/2005/8/layout/hierarchy3"/>
    <dgm:cxn modelId="{004735F0-CF31-4E78-B200-0D5BA781F7E6}" type="presParOf" srcId="{FD3D03DB-F204-46E5-A332-F22CD7975A88}" destId="{630638A0-5035-409B-B3A4-8B0FBB055E2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EEABFA-BAD6-471D-BA69-76FE15CFE255}" type="doc">
      <dgm:prSet loTypeId="urn:microsoft.com/office/officeart/2005/8/layout/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A3306DD-EF62-4224-878C-D31AF73636B4}">
      <dgm:prSet phldrT="[Texto]" custT="1"/>
      <dgm:spPr>
        <a:solidFill>
          <a:srgbClr val="AD3333"/>
        </a:solidFill>
      </dgm:spPr>
      <dgm:t>
        <a:bodyPr/>
        <a:lstStyle/>
        <a:p>
          <a:pPr algn="ctr"/>
          <a:r>
            <a:rPr lang="es-ES" sz="1050" dirty="0" smtClean="0"/>
            <a:t>IRRESPETUOSAS</a:t>
          </a:r>
          <a:endParaRPr lang="es-ES" sz="700" dirty="0"/>
        </a:p>
      </dgm:t>
    </dgm:pt>
    <dgm:pt modelId="{A42B4B0A-BB44-48AF-8916-C3171FAE9C93}" type="parTrans" cxnId="{F02DF9E0-E37A-4016-A017-7D7756B54041}">
      <dgm:prSet/>
      <dgm:spPr/>
      <dgm:t>
        <a:bodyPr/>
        <a:lstStyle/>
        <a:p>
          <a:endParaRPr lang="es-ES"/>
        </a:p>
      </dgm:t>
    </dgm:pt>
    <dgm:pt modelId="{85FCA8B1-9032-4EE2-916E-B1458F706C39}" type="sibTrans" cxnId="{F02DF9E0-E37A-4016-A017-7D7756B54041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9A50F4D0-CAC2-4E3C-86C7-1CF9708FC588}">
      <dgm:prSet phldrT="[Texto]" custT="1"/>
      <dgm:spPr/>
      <dgm:t>
        <a:bodyPr/>
        <a:lstStyle/>
        <a:p>
          <a:r>
            <a:rPr lang="es-ES" sz="1200" dirty="0" smtClean="0">
              <a:latin typeface="Century Gothic" panose="020B0502020202020204" pitchFamily="34" charset="0"/>
            </a:rPr>
            <a:t>Rechazo</a:t>
          </a:r>
          <a:endParaRPr lang="es-ES" sz="600" dirty="0">
            <a:latin typeface="Century Gothic" panose="020B0502020202020204" pitchFamily="34" charset="0"/>
          </a:endParaRPr>
        </a:p>
      </dgm:t>
    </dgm:pt>
    <dgm:pt modelId="{E576F6A8-8C95-4703-A605-3C10C91B3AA7}" type="parTrans" cxnId="{6DE09EF3-E7DF-46D4-A177-DEEA5CE80E45}">
      <dgm:prSet/>
      <dgm:spPr/>
      <dgm:t>
        <a:bodyPr/>
        <a:lstStyle/>
        <a:p>
          <a:endParaRPr lang="es-ES"/>
        </a:p>
      </dgm:t>
    </dgm:pt>
    <dgm:pt modelId="{AFA8C276-C717-4381-8039-4A03F0F92D5C}" type="sibTrans" cxnId="{6DE09EF3-E7DF-46D4-A177-DEEA5CE80E45}">
      <dgm:prSet/>
      <dgm:spPr/>
      <dgm:t>
        <a:bodyPr/>
        <a:lstStyle/>
        <a:p>
          <a:endParaRPr lang="es-ES"/>
        </a:p>
      </dgm:t>
    </dgm:pt>
    <dgm:pt modelId="{84520C74-2C9B-47F7-8399-33273B946FF0}">
      <dgm:prSet phldrT="[Texto]" custT="1"/>
      <dgm:spPr>
        <a:solidFill>
          <a:srgbClr val="AD3333"/>
        </a:solidFill>
      </dgm:spPr>
      <dgm:t>
        <a:bodyPr/>
        <a:lstStyle/>
        <a:p>
          <a:pPr algn="ctr"/>
          <a:r>
            <a:rPr lang="es-ES" sz="1050" dirty="0" smtClean="0"/>
            <a:t>OSCU</a:t>
          </a:r>
          <a:r>
            <a:rPr lang="es-ES" sz="800" dirty="0" smtClean="0">
              <a:latin typeface="Century Gothic" panose="020B0502020202020204" pitchFamily="34" charset="0"/>
            </a:rPr>
            <a:t>RAS</a:t>
          </a:r>
          <a:endParaRPr lang="es-ES" sz="700" dirty="0">
            <a:latin typeface="Century Gothic" panose="020B0502020202020204" pitchFamily="34" charset="0"/>
          </a:endParaRPr>
        </a:p>
      </dgm:t>
    </dgm:pt>
    <dgm:pt modelId="{BDF2FE7D-C592-46B1-98BD-2E25A4E1E8DE}" type="parTrans" cxnId="{064E9C1D-9AA8-4824-AAC4-F670511ED545}">
      <dgm:prSet/>
      <dgm:spPr/>
      <dgm:t>
        <a:bodyPr/>
        <a:lstStyle/>
        <a:p>
          <a:endParaRPr lang="es-ES"/>
        </a:p>
      </dgm:t>
    </dgm:pt>
    <dgm:pt modelId="{A4C3C626-BFA9-4931-9DC5-84EAEDC9F7B6}" type="sibTrans" cxnId="{064E9C1D-9AA8-4824-AAC4-F670511ED545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7099A4E4-7B8A-4DE6-92A2-DE5CE2D034F5}">
      <dgm:prSet phldrT="[Texto]" custT="1"/>
      <dgm:spPr/>
      <dgm:t>
        <a:bodyPr/>
        <a:lstStyle/>
        <a:p>
          <a:r>
            <a:rPr lang="es-ES" sz="1200" dirty="0" smtClean="0">
              <a:latin typeface="Century Gothic" panose="020B0502020202020204" pitchFamily="34" charset="0"/>
            </a:rPr>
            <a:t>Se devuelve para que corrija y aclare</a:t>
          </a:r>
          <a:endParaRPr lang="es-ES" sz="1200" dirty="0">
            <a:latin typeface="Century Gothic" panose="020B0502020202020204" pitchFamily="34" charset="0"/>
          </a:endParaRPr>
        </a:p>
      </dgm:t>
    </dgm:pt>
    <dgm:pt modelId="{75D5460A-6126-4DFC-AD2A-E9FCFE1DAC30}" type="parTrans" cxnId="{331B443A-2054-420C-876B-696AD63D5814}">
      <dgm:prSet/>
      <dgm:spPr/>
      <dgm:t>
        <a:bodyPr/>
        <a:lstStyle/>
        <a:p>
          <a:endParaRPr lang="es-ES"/>
        </a:p>
      </dgm:t>
    </dgm:pt>
    <dgm:pt modelId="{10CD180F-8B68-4804-8710-363B86E08018}" type="sibTrans" cxnId="{331B443A-2054-420C-876B-696AD63D5814}">
      <dgm:prSet/>
      <dgm:spPr/>
      <dgm:t>
        <a:bodyPr/>
        <a:lstStyle/>
        <a:p>
          <a:endParaRPr lang="es-ES"/>
        </a:p>
      </dgm:t>
    </dgm:pt>
    <dgm:pt modelId="{665A15DF-D4BD-4124-A0D7-B352033031DB}">
      <dgm:prSet phldrT="[Texto]" custT="1"/>
      <dgm:spPr>
        <a:solidFill>
          <a:srgbClr val="AD3333"/>
        </a:solidFill>
      </dgm:spPr>
      <dgm:t>
        <a:bodyPr/>
        <a:lstStyle/>
        <a:p>
          <a:pPr algn="ctr"/>
          <a:r>
            <a:rPr lang="es-ES" sz="1050" dirty="0" smtClean="0"/>
            <a:t>REITERATIVAS</a:t>
          </a:r>
          <a:endParaRPr lang="es-ES" sz="1050" dirty="0"/>
        </a:p>
      </dgm:t>
    </dgm:pt>
    <dgm:pt modelId="{F40D7328-AFDD-4893-99A6-C7ECF2D35EE2}" type="sibTrans" cxnId="{F4E76193-066D-4971-8413-811019BDA2E5}">
      <dgm:prSet/>
      <dgm:spPr/>
      <dgm:t>
        <a:bodyPr/>
        <a:lstStyle/>
        <a:p>
          <a:endParaRPr lang="es-ES"/>
        </a:p>
      </dgm:t>
    </dgm:pt>
    <dgm:pt modelId="{CE2D17F5-663D-40E3-82AD-C09EAAF32E5C}" type="parTrans" cxnId="{F4E76193-066D-4971-8413-811019BDA2E5}">
      <dgm:prSet/>
      <dgm:spPr/>
      <dgm:t>
        <a:bodyPr/>
        <a:lstStyle/>
        <a:p>
          <a:endParaRPr lang="es-ES"/>
        </a:p>
      </dgm:t>
    </dgm:pt>
    <dgm:pt modelId="{5820D6A5-7E2A-4084-869D-253164DCC371}">
      <dgm:prSet phldrT="[Texto]"/>
      <dgm:spPr/>
      <dgm:t>
        <a:bodyPr/>
        <a:lstStyle/>
        <a:p>
          <a:r>
            <a:rPr lang="es-ES" dirty="0" smtClean="0">
              <a:latin typeface="Century Gothic" panose="020B0502020202020204" pitchFamily="34" charset="0"/>
            </a:rPr>
            <a:t>Remite</a:t>
          </a:r>
          <a:endParaRPr lang="es-ES" dirty="0">
            <a:latin typeface="Century Gothic" panose="020B0502020202020204" pitchFamily="34" charset="0"/>
          </a:endParaRPr>
        </a:p>
      </dgm:t>
    </dgm:pt>
    <dgm:pt modelId="{F4EE1985-4182-4298-8E85-CCEEFA766369}" type="sibTrans" cxnId="{700023B3-5546-4AA1-99EF-8025A1A5CAE6}">
      <dgm:prSet/>
      <dgm:spPr/>
      <dgm:t>
        <a:bodyPr/>
        <a:lstStyle/>
        <a:p>
          <a:endParaRPr lang="es-ES"/>
        </a:p>
      </dgm:t>
    </dgm:pt>
    <dgm:pt modelId="{AD80F75E-D584-4940-B52B-403965B3623E}" type="parTrans" cxnId="{700023B3-5546-4AA1-99EF-8025A1A5CAE6}">
      <dgm:prSet/>
      <dgm:spPr/>
      <dgm:t>
        <a:bodyPr/>
        <a:lstStyle/>
        <a:p>
          <a:endParaRPr lang="es-ES"/>
        </a:p>
      </dgm:t>
    </dgm:pt>
    <dgm:pt modelId="{83DAFD21-3021-4B85-AFE6-1798B51C5C09}">
      <dgm:prSet phldrT="[Texto]"/>
      <dgm:spPr/>
      <dgm:t>
        <a:bodyPr/>
        <a:lstStyle/>
        <a:p>
          <a:r>
            <a:rPr lang="es-ES" dirty="0" smtClean="0">
              <a:latin typeface="Century Gothic" panose="020B0502020202020204" pitchFamily="34" charset="0"/>
            </a:rPr>
            <a:t>respuestas</a:t>
          </a:r>
          <a:endParaRPr lang="es-ES" dirty="0">
            <a:latin typeface="Century Gothic" panose="020B0502020202020204" pitchFamily="34" charset="0"/>
          </a:endParaRPr>
        </a:p>
      </dgm:t>
    </dgm:pt>
    <dgm:pt modelId="{FF9C50ED-26A5-4073-9CA6-0C0E3DBD246A}" type="sibTrans" cxnId="{52EA1D3E-E3F7-4234-A612-7BB23F1BFE6F}">
      <dgm:prSet/>
      <dgm:spPr/>
      <dgm:t>
        <a:bodyPr/>
        <a:lstStyle/>
        <a:p>
          <a:endParaRPr lang="es-ES"/>
        </a:p>
      </dgm:t>
    </dgm:pt>
    <dgm:pt modelId="{AAFC1972-9C0A-4183-8FC9-0B8A735A6706}" type="parTrans" cxnId="{52EA1D3E-E3F7-4234-A612-7BB23F1BFE6F}">
      <dgm:prSet/>
      <dgm:spPr/>
      <dgm:t>
        <a:bodyPr/>
        <a:lstStyle/>
        <a:p>
          <a:endParaRPr lang="es-ES"/>
        </a:p>
      </dgm:t>
    </dgm:pt>
    <dgm:pt modelId="{A762610A-900A-4F2D-A5FB-E337AA6AF1F7}">
      <dgm:prSet phldrT="[Texto]"/>
      <dgm:spPr/>
      <dgm:t>
        <a:bodyPr/>
        <a:lstStyle/>
        <a:p>
          <a:r>
            <a:rPr lang="es-ES" dirty="0" smtClean="0">
              <a:latin typeface="Century Gothic" panose="020B0502020202020204" pitchFamily="34" charset="0"/>
            </a:rPr>
            <a:t>anteriores</a:t>
          </a:r>
          <a:endParaRPr lang="es-ES" dirty="0">
            <a:latin typeface="Century Gothic" panose="020B0502020202020204" pitchFamily="34" charset="0"/>
          </a:endParaRPr>
        </a:p>
      </dgm:t>
    </dgm:pt>
    <dgm:pt modelId="{891EAFD6-6133-4CDB-B5EF-663E90C66756}" type="sibTrans" cxnId="{3ABB1A94-1905-41C5-9D7F-CC66FACD3078}">
      <dgm:prSet/>
      <dgm:spPr/>
      <dgm:t>
        <a:bodyPr/>
        <a:lstStyle/>
        <a:p>
          <a:endParaRPr lang="es-ES"/>
        </a:p>
      </dgm:t>
    </dgm:pt>
    <dgm:pt modelId="{98360215-51D6-4137-9519-C1097ABB6AC4}" type="parTrans" cxnId="{3ABB1A94-1905-41C5-9D7F-CC66FACD3078}">
      <dgm:prSet/>
      <dgm:spPr/>
      <dgm:t>
        <a:bodyPr/>
        <a:lstStyle/>
        <a:p>
          <a:endParaRPr lang="es-ES"/>
        </a:p>
      </dgm:t>
    </dgm:pt>
    <dgm:pt modelId="{1CFF3276-F69E-4DA7-8082-DA5859A54956}" type="pres">
      <dgm:prSet presAssocID="{1BEEABFA-BAD6-471D-BA69-76FE15CFE2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AD2DE57-45B0-4FF6-B498-42C333290230}" type="pres">
      <dgm:prSet presAssocID="{5A3306DD-EF62-4224-878C-D31AF73636B4}" presName="composite" presStyleCnt="0"/>
      <dgm:spPr/>
    </dgm:pt>
    <dgm:pt modelId="{EA787970-7B30-4C7F-85F8-B7E231A5C7E0}" type="pres">
      <dgm:prSet presAssocID="{5A3306DD-EF62-4224-878C-D31AF73636B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52C468-1EA5-4E48-BCD0-45C26A58A3A9}" type="pres">
      <dgm:prSet presAssocID="{5A3306DD-EF62-4224-878C-D31AF73636B4}" presName="parSh" presStyleLbl="node1" presStyleIdx="0" presStyleCnt="3" custScaleY="42533" custLinFactY="-30395" custLinFactNeighborX="14064" custLinFactNeighborY="-100000"/>
      <dgm:spPr/>
      <dgm:t>
        <a:bodyPr/>
        <a:lstStyle/>
        <a:p>
          <a:endParaRPr lang="es-ES"/>
        </a:p>
      </dgm:t>
    </dgm:pt>
    <dgm:pt modelId="{695075EF-C800-41CC-942B-A9E71F5DAB03}" type="pres">
      <dgm:prSet presAssocID="{5A3306DD-EF62-4224-878C-D31AF73636B4}" presName="desTx" presStyleLbl="fgAcc1" presStyleIdx="0" presStyleCnt="3" custScaleY="31998" custLinFactNeighborX="9442" custLinFactNeighborY="-517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5660B6-04CC-467D-BDD8-287EFF200B5F}" type="pres">
      <dgm:prSet presAssocID="{85FCA8B1-9032-4EE2-916E-B1458F706C39}" presName="sibTrans" presStyleLbl="sibTrans2D1" presStyleIdx="0" presStyleCnt="2" custScaleY="61648"/>
      <dgm:spPr/>
      <dgm:t>
        <a:bodyPr/>
        <a:lstStyle/>
        <a:p>
          <a:endParaRPr lang="es-ES"/>
        </a:p>
      </dgm:t>
    </dgm:pt>
    <dgm:pt modelId="{A6C51EAC-3CE2-4E79-9D97-61FC57425A85}" type="pres">
      <dgm:prSet presAssocID="{85FCA8B1-9032-4EE2-916E-B1458F706C39}" presName="connTx" presStyleLbl="sibTrans2D1" presStyleIdx="0" presStyleCnt="2"/>
      <dgm:spPr/>
      <dgm:t>
        <a:bodyPr/>
        <a:lstStyle/>
        <a:p>
          <a:endParaRPr lang="es-ES"/>
        </a:p>
      </dgm:t>
    </dgm:pt>
    <dgm:pt modelId="{68B62A3D-1F4E-4ECD-ADF1-081D04D189C2}" type="pres">
      <dgm:prSet presAssocID="{84520C74-2C9B-47F7-8399-33273B946FF0}" presName="composite" presStyleCnt="0"/>
      <dgm:spPr/>
    </dgm:pt>
    <dgm:pt modelId="{2E49DCF9-B239-4FD0-A75D-28111B05783E}" type="pres">
      <dgm:prSet presAssocID="{84520C74-2C9B-47F7-8399-33273B946FF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65E059-175F-4C7E-BE97-2BAE558F0AE1}" type="pres">
      <dgm:prSet presAssocID="{84520C74-2C9B-47F7-8399-33273B946FF0}" presName="parSh" presStyleLbl="node1" presStyleIdx="1" presStyleCnt="3" custScaleY="42533" custLinFactY="-15131" custLinFactNeighborX="11779" custLinFactNeighborY="-100000"/>
      <dgm:spPr/>
      <dgm:t>
        <a:bodyPr/>
        <a:lstStyle/>
        <a:p>
          <a:endParaRPr lang="es-ES"/>
        </a:p>
      </dgm:t>
    </dgm:pt>
    <dgm:pt modelId="{977DDF82-119B-480E-BFD4-2C535D824578}" type="pres">
      <dgm:prSet presAssocID="{84520C74-2C9B-47F7-8399-33273B946FF0}" presName="desTx" presStyleLbl="fgAcc1" presStyleIdx="1" presStyleCnt="3" custScaleX="140772" custScaleY="62814" custLinFactNeighborX="11082" custLinFactNeighborY="-286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384C36-F21C-4FF1-B00B-CC61C2A64058}" type="pres">
      <dgm:prSet presAssocID="{A4C3C626-BFA9-4931-9DC5-84EAEDC9F7B6}" presName="sibTrans" presStyleLbl="sibTrans2D1" presStyleIdx="1" presStyleCnt="2" custScaleX="77497" custScaleY="51902"/>
      <dgm:spPr/>
      <dgm:t>
        <a:bodyPr/>
        <a:lstStyle/>
        <a:p>
          <a:endParaRPr lang="es-ES"/>
        </a:p>
      </dgm:t>
    </dgm:pt>
    <dgm:pt modelId="{0F6835EA-D755-4236-A86E-EAC33D257CB2}" type="pres">
      <dgm:prSet presAssocID="{A4C3C626-BFA9-4931-9DC5-84EAEDC9F7B6}" presName="connTx" presStyleLbl="sibTrans2D1" presStyleIdx="1" presStyleCnt="2"/>
      <dgm:spPr/>
      <dgm:t>
        <a:bodyPr/>
        <a:lstStyle/>
        <a:p>
          <a:endParaRPr lang="es-ES"/>
        </a:p>
      </dgm:t>
    </dgm:pt>
    <dgm:pt modelId="{70C102E6-42F9-4FE9-81FD-6A8A7AEF6145}" type="pres">
      <dgm:prSet presAssocID="{665A15DF-D4BD-4124-A0D7-B352033031DB}" presName="composite" presStyleCnt="0"/>
      <dgm:spPr/>
    </dgm:pt>
    <dgm:pt modelId="{009F2900-F56B-454F-A4AA-C1BBB120A411}" type="pres">
      <dgm:prSet presAssocID="{665A15DF-D4BD-4124-A0D7-B352033031DB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4F6C4-D357-44CB-89FB-CA0C5D803104}" type="pres">
      <dgm:prSet presAssocID="{665A15DF-D4BD-4124-A0D7-B352033031DB}" presName="parSh" presStyleLbl="node1" presStyleIdx="2" presStyleCnt="3" custScaleY="42533" custLinFactY="-15131" custLinFactNeighborX="11779" custLinFactNeighborY="-100000"/>
      <dgm:spPr/>
      <dgm:t>
        <a:bodyPr/>
        <a:lstStyle/>
        <a:p>
          <a:endParaRPr lang="es-ES"/>
        </a:p>
      </dgm:t>
    </dgm:pt>
    <dgm:pt modelId="{77857101-785C-4588-A555-8DE8C2799E06}" type="pres">
      <dgm:prSet presAssocID="{665A15DF-D4BD-4124-A0D7-B352033031DB}" presName="desTx" presStyleLbl="fgAcc1" presStyleIdx="2" presStyleCnt="3" custAng="0" custScaleY="67264" custLinFactNeighborX="397" custLinFactNeighborY="-322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4E76193-066D-4971-8413-811019BDA2E5}" srcId="{1BEEABFA-BAD6-471D-BA69-76FE15CFE255}" destId="{665A15DF-D4BD-4124-A0D7-B352033031DB}" srcOrd="2" destOrd="0" parTransId="{CE2D17F5-663D-40E3-82AD-C09EAAF32E5C}" sibTransId="{F40D7328-AFDD-4893-99A6-C7ECF2D35EE2}"/>
    <dgm:cxn modelId="{60D2B6A4-A06F-4335-AD6E-AFB3B5F954C5}" type="presOf" srcId="{5A3306DD-EF62-4224-878C-D31AF73636B4}" destId="{E052C468-1EA5-4E48-BCD0-45C26A58A3A9}" srcOrd="1" destOrd="0" presId="urn:microsoft.com/office/officeart/2005/8/layout/process3"/>
    <dgm:cxn modelId="{801CE6FF-C971-4223-AAC8-9C2777040E46}" type="presOf" srcId="{85FCA8B1-9032-4EE2-916E-B1458F706C39}" destId="{A6C51EAC-3CE2-4E79-9D97-61FC57425A85}" srcOrd="1" destOrd="0" presId="urn:microsoft.com/office/officeart/2005/8/layout/process3"/>
    <dgm:cxn modelId="{7D3F1B74-7218-464B-9CF6-AEE1340CA753}" type="presOf" srcId="{A762610A-900A-4F2D-A5FB-E337AA6AF1F7}" destId="{77857101-785C-4588-A555-8DE8C2799E06}" srcOrd="0" destOrd="2" presId="urn:microsoft.com/office/officeart/2005/8/layout/process3"/>
    <dgm:cxn modelId="{CE0BEEC0-90FD-4EC4-BA89-79ABA92377EE}" type="presOf" srcId="{5820D6A5-7E2A-4084-869D-253164DCC371}" destId="{77857101-785C-4588-A555-8DE8C2799E06}" srcOrd="0" destOrd="0" presId="urn:microsoft.com/office/officeart/2005/8/layout/process3"/>
    <dgm:cxn modelId="{F02DF9E0-E37A-4016-A017-7D7756B54041}" srcId="{1BEEABFA-BAD6-471D-BA69-76FE15CFE255}" destId="{5A3306DD-EF62-4224-878C-D31AF73636B4}" srcOrd="0" destOrd="0" parTransId="{A42B4B0A-BB44-48AF-8916-C3171FAE9C93}" sibTransId="{85FCA8B1-9032-4EE2-916E-B1458F706C39}"/>
    <dgm:cxn modelId="{399FE13E-DABE-45DA-B4F2-F2E5DA93B677}" type="presOf" srcId="{83DAFD21-3021-4B85-AFE6-1798B51C5C09}" destId="{77857101-785C-4588-A555-8DE8C2799E06}" srcOrd="0" destOrd="1" presId="urn:microsoft.com/office/officeart/2005/8/layout/process3"/>
    <dgm:cxn modelId="{331B443A-2054-420C-876B-696AD63D5814}" srcId="{84520C74-2C9B-47F7-8399-33273B946FF0}" destId="{7099A4E4-7B8A-4DE6-92A2-DE5CE2D034F5}" srcOrd="0" destOrd="0" parTransId="{75D5460A-6126-4DFC-AD2A-E9FCFE1DAC30}" sibTransId="{10CD180F-8B68-4804-8710-363B86E08018}"/>
    <dgm:cxn modelId="{E52EF3D4-5C14-4B04-AF79-0A576183A8E8}" type="presOf" srcId="{665A15DF-D4BD-4124-A0D7-B352033031DB}" destId="{009F2900-F56B-454F-A4AA-C1BBB120A411}" srcOrd="0" destOrd="0" presId="urn:microsoft.com/office/officeart/2005/8/layout/process3"/>
    <dgm:cxn modelId="{71EBFB60-2DAC-4CDF-90A1-31E36EF3BD94}" type="presOf" srcId="{85FCA8B1-9032-4EE2-916E-B1458F706C39}" destId="{0C5660B6-04CC-467D-BDD8-287EFF200B5F}" srcOrd="0" destOrd="0" presId="urn:microsoft.com/office/officeart/2005/8/layout/process3"/>
    <dgm:cxn modelId="{E19B8839-FD5B-4B9E-BBD5-F933698AE799}" type="presOf" srcId="{84520C74-2C9B-47F7-8399-33273B946FF0}" destId="{9865E059-175F-4C7E-BE97-2BAE558F0AE1}" srcOrd="1" destOrd="0" presId="urn:microsoft.com/office/officeart/2005/8/layout/process3"/>
    <dgm:cxn modelId="{064E9C1D-9AA8-4824-AAC4-F670511ED545}" srcId="{1BEEABFA-BAD6-471D-BA69-76FE15CFE255}" destId="{84520C74-2C9B-47F7-8399-33273B946FF0}" srcOrd="1" destOrd="0" parTransId="{BDF2FE7D-C592-46B1-98BD-2E25A4E1E8DE}" sibTransId="{A4C3C626-BFA9-4931-9DC5-84EAEDC9F7B6}"/>
    <dgm:cxn modelId="{52EA1D3E-E3F7-4234-A612-7BB23F1BFE6F}" srcId="{665A15DF-D4BD-4124-A0D7-B352033031DB}" destId="{83DAFD21-3021-4B85-AFE6-1798B51C5C09}" srcOrd="1" destOrd="0" parTransId="{AAFC1972-9C0A-4183-8FC9-0B8A735A6706}" sibTransId="{FF9C50ED-26A5-4073-9CA6-0C0E3DBD246A}"/>
    <dgm:cxn modelId="{CF3BC3F8-2F3D-4603-B116-04CBFAE747F7}" type="presOf" srcId="{84520C74-2C9B-47F7-8399-33273B946FF0}" destId="{2E49DCF9-B239-4FD0-A75D-28111B05783E}" srcOrd="0" destOrd="0" presId="urn:microsoft.com/office/officeart/2005/8/layout/process3"/>
    <dgm:cxn modelId="{A1A053F1-E230-414D-9CC2-47C8343EC6C1}" type="presOf" srcId="{5A3306DD-EF62-4224-878C-D31AF73636B4}" destId="{EA787970-7B30-4C7F-85F8-B7E231A5C7E0}" srcOrd="0" destOrd="0" presId="urn:microsoft.com/office/officeart/2005/8/layout/process3"/>
    <dgm:cxn modelId="{700023B3-5546-4AA1-99EF-8025A1A5CAE6}" srcId="{665A15DF-D4BD-4124-A0D7-B352033031DB}" destId="{5820D6A5-7E2A-4084-869D-253164DCC371}" srcOrd="0" destOrd="0" parTransId="{AD80F75E-D584-4940-B52B-403965B3623E}" sibTransId="{F4EE1985-4182-4298-8E85-CCEEFA766369}"/>
    <dgm:cxn modelId="{25A3D261-B506-42CB-AC0C-7116B14FBFAC}" type="presOf" srcId="{A4C3C626-BFA9-4931-9DC5-84EAEDC9F7B6}" destId="{0F6835EA-D755-4236-A86E-EAC33D257CB2}" srcOrd="1" destOrd="0" presId="urn:microsoft.com/office/officeart/2005/8/layout/process3"/>
    <dgm:cxn modelId="{3E6C7C2D-BACD-44E7-962E-ABE72C56AD20}" type="presOf" srcId="{7099A4E4-7B8A-4DE6-92A2-DE5CE2D034F5}" destId="{977DDF82-119B-480E-BFD4-2C535D824578}" srcOrd="0" destOrd="0" presId="urn:microsoft.com/office/officeart/2005/8/layout/process3"/>
    <dgm:cxn modelId="{3ABB1A94-1905-41C5-9D7F-CC66FACD3078}" srcId="{665A15DF-D4BD-4124-A0D7-B352033031DB}" destId="{A762610A-900A-4F2D-A5FB-E337AA6AF1F7}" srcOrd="2" destOrd="0" parTransId="{98360215-51D6-4137-9519-C1097ABB6AC4}" sibTransId="{891EAFD6-6133-4CDB-B5EF-663E90C66756}"/>
    <dgm:cxn modelId="{6DE09EF3-E7DF-46D4-A177-DEEA5CE80E45}" srcId="{5A3306DD-EF62-4224-878C-D31AF73636B4}" destId="{9A50F4D0-CAC2-4E3C-86C7-1CF9708FC588}" srcOrd="0" destOrd="0" parTransId="{E576F6A8-8C95-4703-A605-3C10C91B3AA7}" sibTransId="{AFA8C276-C717-4381-8039-4A03F0F92D5C}"/>
    <dgm:cxn modelId="{D6D22F0F-23C5-4C45-B0FB-CA89149D17FF}" type="presOf" srcId="{665A15DF-D4BD-4124-A0D7-B352033031DB}" destId="{1E94F6C4-D357-44CB-89FB-CA0C5D803104}" srcOrd="1" destOrd="0" presId="urn:microsoft.com/office/officeart/2005/8/layout/process3"/>
    <dgm:cxn modelId="{56743EAC-2980-42AF-B012-934090D1EBE5}" type="presOf" srcId="{9A50F4D0-CAC2-4E3C-86C7-1CF9708FC588}" destId="{695075EF-C800-41CC-942B-A9E71F5DAB03}" srcOrd="0" destOrd="0" presId="urn:microsoft.com/office/officeart/2005/8/layout/process3"/>
    <dgm:cxn modelId="{DA538A5E-D987-43D3-99EA-8FD624C5184A}" type="presOf" srcId="{1BEEABFA-BAD6-471D-BA69-76FE15CFE255}" destId="{1CFF3276-F69E-4DA7-8082-DA5859A54956}" srcOrd="0" destOrd="0" presId="urn:microsoft.com/office/officeart/2005/8/layout/process3"/>
    <dgm:cxn modelId="{4AC1D548-AF6B-421A-896B-181254E6FC63}" type="presOf" srcId="{A4C3C626-BFA9-4931-9DC5-84EAEDC9F7B6}" destId="{92384C36-F21C-4FF1-B00B-CC61C2A64058}" srcOrd="0" destOrd="0" presId="urn:microsoft.com/office/officeart/2005/8/layout/process3"/>
    <dgm:cxn modelId="{4976C9F0-CE10-4712-8005-25B8CD551EB9}" type="presParOf" srcId="{1CFF3276-F69E-4DA7-8082-DA5859A54956}" destId="{1AD2DE57-45B0-4FF6-B498-42C333290230}" srcOrd="0" destOrd="0" presId="urn:microsoft.com/office/officeart/2005/8/layout/process3"/>
    <dgm:cxn modelId="{01280ABD-4637-4CCD-9F3E-1B78D99BA5F3}" type="presParOf" srcId="{1AD2DE57-45B0-4FF6-B498-42C333290230}" destId="{EA787970-7B30-4C7F-85F8-B7E231A5C7E0}" srcOrd="0" destOrd="0" presId="urn:microsoft.com/office/officeart/2005/8/layout/process3"/>
    <dgm:cxn modelId="{D516DC4C-CD53-46A8-BCF0-F57FBDD5BEA7}" type="presParOf" srcId="{1AD2DE57-45B0-4FF6-B498-42C333290230}" destId="{E052C468-1EA5-4E48-BCD0-45C26A58A3A9}" srcOrd="1" destOrd="0" presId="urn:microsoft.com/office/officeart/2005/8/layout/process3"/>
    <dgm:cxn modelId="{D6594A3C-9544-4254-802E-890E667CC449}" type="presParOf" srcId="{1AD2DE57-45B0-4FF6-B498-42C333290230}" destId="{695075EF-C800-41CC-942B-A9E71F5DAB03}" srcOrd="2" destOrd="0" presId="urn:microsoft.com/office/officeart/2005/8/layout/process3"/>
    <dgm:cxn modelId="{13502459-8AFB-4A76-BBB0-AD99C511E529}" type="presParOf" srcId="{1CFF3276-F69E-4DA7-8082-DA5859A54956}" destId="{0C5660B6-04CC-467D-BDD8-287EFF200B5F}" srcOrd="1" destOrd="0" presId="urn:microsoft.com/office/officeart/2005/8/layout/process3"/>
    <dgm:cxn modelId="{81BB915B-2C1B-4F8B-A5F6-8D0BADB91E18}" type="presParOf" srcId="{0C5660B6-04CC-467D-BDD8-287EFF200B5F}" destId="{A6C51EAC-3CE2-4E79-9D97-61FC57425A85}" srcOrd="0" destOrd="0" presId="urn:microsoft.com/office/officeart/2005/8/layout/process3"/>
    <dgm:cxn modelId="{408D9316-11FC-44F2-A50B-438293DB9071}" type="presParOf" srcId="{1CFF3276-F69E-4DA7-8082-DA5859A54956}" destId="{68B62A3D-1F4E-4ECD-ADF1-081D04D189C2}" srcOrd="2" destOrd="0" presId="urn:microsoft.com/office/officeart/2005/8/layout/process3"/>
    <dgm:cxn modelId="{7249E8DD-3D14-4B35-A147-1B52BB3C2082}" type="presParOf" srcId="{68B62A3D-1F4E-4ECD-ADF1-081D04D189C2}" destId="{2E49DCF9-B239-4FD0-A75D-28111B05783E}" srcOrd="0" destOrd="0" presId="urn:microsoft.com/office/officeart/2005/8/layout/process3"/>
    <dgm:cxn modelId="{5FDFF138-79A2-4284-87B5-B450BDB85F56}" type="presParOf" srcId="{68B62A3D-1F4E-4ECD-ADF1-081D04D189C2}" destId="{9865E059-175F-4C7E-BE97-2BAE558F0AE1}" srcOrd="1" destOrd="0" presId="urn:microsoft.com/office/officeart/2005/8/layout/process3"/>
    <dgm:cxn modelId="{B8188EC4-3B98-44AC-A8F7-E87EEF6BACB8}" type="presParOf" srcId="{68B62A3D-1F4E-4ECD-ADF1-081D04D189C2}" destId="{977DDF82-119B-480E-BFD4-2C535D824578}" srcOrd="2" destOrd="0" presId="urn:microsoft.com/office/officeart/2005/8/layout/process3"/>
    <dgm:cxn modelId="{890114E0-F06A-47F6-AB23-E1239A5AC7F0}" type="presParOf" srcId="{1CFF3276-F69E-4DA7-8082-DA5859A54956}" destId="{92384C36-F21C-4FF1-B00B-CC61C2A64058}" srcOrd="3" destOrd="0" presId="urn:microsoft.com/office/officeart/2005/8/layout/process3"/>
    <dgm:cxn modelId="{32C14DA9-12E9-47AA-BEBE-4E6E903B9B4D}" type="presParOf" srcId="{92384C36-F21C-4FF1-B00B-CC61C2A64058}" destId="{0F6835EA-D755-4236-A86E-EAC33D257CB2}" srcOrd="0" destOrd="0" presId="urn:microsoft.com/office/officeart/2005/8/layout/process3"/>
    <dgm:cxn modelId="{040DA88A-8209-4D71-AE1D-739528E1DA10}" type="presParOf" srcId="{1CFF3276-F69E-4DA7-8082-DA5859A54956}" destId="{70C102E6-42F9-4FE9-81FD-6A8A7AEF6145}" srcOrd="4" destOrd="0" presId="urn:microsoft.com/office/officeart/2005/8/layout/process3"/>
    <dgm:cxn modelId="{4A9AE287-57F0-4E08-9E83-B06247F0C09B}" type="presParOf" srcId="{70C102E6-42F9-4FE9-81FD-6A8A7AEF6145}" destId="{009F2900-F56B-454F-A4AA-C1BBB120A411}" srcOrd="0" destOrd="0" presId="urn:microsoft.com/office/officeart/2005/8/layout/process3"/>
    <dgm:cxn modelId="{6E264A4E-8FEA-4FC6-9E35-6F591A6E8B79}" type="presParOf" srcId="{70C102E6-42F9-4FE9-81FD-6A8A7AEF6145}" destId="{1E94F6C4-D357-44CB-89FB-CA0C5D803104}" srcOrd="1" destOrd="0" presId="urn:microsoft.com/office/officeart/2005/8/layout/process3"/>
    <dgm:cxn modelId="{B062A4B8-2DB9-4AE4-B03A-80058423F133}" type="presParOf" srcId="{70C102E6-42F9-4FE9-81FD-6A8A7AEF6145}" destId="{77857101-785C-4588-A555-8DE8C2799E0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F6BD3B-44A5-4F18-9DEC-E3DF3C0302E6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s-ES"/>
        </a:p>
      </dgm:t>
    </dgm:pt>
    <dgm:pt modelId="{30C1E008-E8DE-4C2B-B226-3FB9AA112052}">
      <dgm:prSet phldrT="[Texto]" custT="1"/>
      <dgm:spPr>
        <a:solidFill>
          <a:srgbClr val="AD3333"/>
        </a:solidFill>
      </dgm:spPr>
      <dgm:t>
        <a:bodyPr/>
        <a:lstStyle/>
        <a:p>
          <a:pPr algn="l"/>
          <a:r>
            <a:rPr lang="es-ES" sz="1200" dirty="0" smtClean="0">
              <a:latin typeface="Century Gothic" panose="020B0502020202020204" pitchFamily="34" charset="0"/>
            </a:rPr>
            <a:t>Reconocimiento expreso de un derecho, solución situación jurídica, prestación de servicios, información, consulta, examinar y requerir copias, formular consultas, quejas, denuncias, reclamos o interponer recursos</a:t>
          </a:r>
          <a:endParaRPr lang="es-ES" sz="1200" dirty="0">
            <a:latin typeface="Century Gothic" panose="020B0502020202020204" pitchFamily="34" charset="0"/>
          </a:endParaRPr>
        </a:p>
      </dgm:t>
    </dgm:pt>
    <dgm:pt modelId="{4B21C28C-4CD1-4E74-8707-B6211584518E}" type="parTrans" cxnId="{1F4DB7EF-EEBE-44FF-A0E3-1AC05980C7BF}">
      <dgm:prSet/>
      <dgm:spPr/>
      <dgm:t>
        <a:bodyPr/>
        <a:lstStyle/>
        <a:p>
          <a:endParaRPr lang="es-ES"/>
        </a:p>
      </dgm:t>
    </dgm:pt>
    <dgm:pt modelId="{0343D716-6250-46D9-87A2-8C505751C32D}" type="sibTrans" cxnId="{1F4DB7EF-EEBE-44FF-A0E3-1AC05980C7BF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s-ES"/>
        </a:p>
      </dgm:t>
    </dgm:pt>
    <dgm:pt modelId="{074FE62D-99A1-4146-A331-3A42808E7171}">
      <dgm:prSet phldrT="[Texto]" custT="1"/>
      <dgm:spPr>
        <a:solidFill>
          <a:srgbClr val="AD3333"/>
        </a:solidFill>
      </dgm:spPr>
      <dgm:t>
        <a:bodyPr/>
        <a:lstStyle/>
        <a:p>
          <a:r>
            <a:rPr lang="es-ES" sz="1200" dirty="0" smtClean="0">
              <a:latin typeface="Century Gothic" panose="020B0502020202020204" pitchFamily="34" charset="0"/>
            </a:rPr>
            <a:t>Cualquier persona, no es necesario invocar el Articulo 23 Superior</a:t>
          </a:r>
          <a:endParaRPr lang="es-ES" sz="1200" dirty="0">
            <a:latin typeface="Century Gothic" panose="020B0502020202020204" pitchFamily="34" charset="0"/>
          </a:endParaRPr>
        </a:p>
      </dgm:t>
    </dgm:pt>
    <dgm:pt modelId="{BA4E4284-5452-4463-A614-D67507C5818C}" type="parTrans" cxnId="{E1D0DEE9-F986-4DDE-868D-E9AA56690577}">
      <dgm:prSet/>
      <dgm:spPr/>
      <dgm:t>
        <a:bodyPr/>
        <a:lstStyle/>
        <a:p>
          <a:endParaRPr lang="es-ES"/>
        </a:p>
      </dgm:t>
    </dgm:pt>
    <dgm:pt modelId="{19A296C8-C06D-4753-8E40-6A26DE031A5F}" type="sibTrans" cxnId="{E1D0DEE9-F986-4DDE-868D-E9AA56690577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s-ES"/>
        </a:p>
      </dgm:t>
    </dgm:pt>
    <dgm:pt modelId="{A793CB52-DEF2-4CB9-B7F1-EB0EEACE31B6}" type="pres">
      <dgm:prSet presAssocID="{C4F6BD3B-44A5-4F18-9DEC-E3DF3C0302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E1B4E126-AD7B-4520-9A1E-4C273FC0EA39}" type="pres">
      <dgm:prSet presAssocID="{C4F6BD3B-44A5-4F18-9DEC-E3DF3C0302E6}" presName="dot1" presStyleLbl="alignNode1" presStyleIdx="0" presStyleCnt="10"/>
      <dgm:spPr/>
    </dgm:pt>
    <dgm:pt modelId="{192EBC04-3B26-422B-98F7-755AA0714991}" type="pres">
      <dgm:prSet presAssocID="{C4F6BD3B-44A5-4F18-9DEC-E3DF3C0302E6}" presName="dot2" presStyleLbl="alignNode1" presStyleIdx="1" presStyleCnt="10"/>
      <dgm:spPr/>
    </dgm:pt>
    <dgm:pt modelId="{A50DB232-2744-4F19-82DD-E2AA299D73AE}" type="pres">
      <dgm:prSet presAssocID="{C4F6BD3B-44A5-4F18-9DEC-E3DF3C0302E6}" presName="dot3" presStyleLbl="alignNode1" presStyleIdx="2" presStyleCnt="10"/>
      <dgm:spPr/>
    </dgm:pt>
    <dgm:pt modelId="{D03BF492-A44D-45DE-A56D-430CA50A06D1}" type="pres">
      <dgm:prSet presAssocID="{C4F6BD3B-44A5-4F18-9DEC-E3DF3C0302E6}" presName="dotArrow1" presStyleLbl="alignNode1" presStyleIdx="3" presStyleCnt="10" custLinFactX="-139649" custLinFactY="-200000" custLinFactNeighborX="-200000" custLinFactNeighborY="-249339"/>
      <dgm:spPr>
        <a:noFill/>
        <a:ln>
          <a:noFill/>
        </a:ln>
      </dgm:spPr>
    </dgm:pt>
    <dgm:pt modelId="{D87BCD66-0E17-4377-9F6A-E9655E0E7238}" type="pres">
      <dgm:prSet presAssocID="{C4F6BD3B-44A5-4F18-9DEC-E3DF3C0302E6}" presName="dotArrow2" presStyleLbl="alignNode1" presStyleIdx="4" presStyleCnt="10" custLinFactX="-139649" custLinFactY="-169727" custLinFactNeighborX="-200000" custLinFactNeighborY="-200000"/>
      <dgm:spPr>
        <a:noFill/>
        <a:ln>
          <a:noFill/>
        </a:ln>
      </dgm:spPr>
    </dgm:pt>
    <dgm:pt modelId="{2AC98516-1251-43CB-B2A6-7F4DD11D9A06}" type="pres">
      <dgm:prSet presAssocID="{C4F6BD3B-44A5-4F18-9DEC-E3DF3C0302E6}" presName="dotArrow3" presStyleLbl="alignNode1" presStyleIdx="5" presStyleCnt="10" custLinFactX="-139649" custLinFactY="-100000" custLinFactNeighborX="-200000" custLinFactNeighborY="-190114"/>
      <dgm:spPr>
        <a:noFill/>
        <a:ln>
          <a:noFill/>
        </a:ln>
      </dgm:spPr>
    </dgm:pt>
    <dgm:pt modelId="{DFD2F970-59AA-440D-9440-5B07E732365C}" type="pres">
      <dgm:prSet presAssocID="{C4F6BD3B-44A5-4F18-9DEC-E3DF3C0302E6}" presName="dotArrow4" presStyleLbl="alignNode1" presStyleIdx="6" presStyleCnt="10"/>
      <dgm:spPr>
        <a:noFill/>
        <a:ln>
          <a:noFill/>
        </a:ln>
      </dgm:spPr>
    </dgm:pt>
    <dgm:pt modelId="{A51F2AFF-17D9-4E03-995D-7D8222EB14AE}" type="pres">
      <dgm:prSet presAssocID="{C4F6BD3B-44A5-4F18-9DEC-E3DF3C0302E6}" presName="dotArrow5" presStyleLbl="alignNode1" presStyleIdx="7" presStyleCnt="10" custLinFactX="-139649" custLinFactY="-200000" custLinFactNeighborX="-200000" custLinFactNeighborY="-249339"/>
      <dgm:spPr>
        <a:noFill/>
        <a:ln>
          <a:noFill/>
        </a:ln>
      </dgm:spPr>
    </dgm:pt>
    <dgm:pt modelId="{734AF46D-1844-49C1-947F-F9C3D0A64B4D}" type="pres">
      <dgm:prSet presAssocID="{C4F6BD3B-44A5-4F18-9DEC-E3DF3C0302E6}" presName="dotArrow6" presStyleLbl="alignNode1" presStyleIdx="8" presStyleCnt="10" custLinFactX="-139649" custLinFactY="-200000" custLinFactNeighborX="-200000" custLinFactNeighborY="-258097"/>
      <dgm:spPr>
        <a:noFill/>
        <a:ln>
          <a:noFill/>
        </a:ln>
      </dgm:spPr>
    </dgm:pt>
    <dgm:pt modelId="{B392919A-8898-43AF-9BE6-3281504A2CB1}" type="pres">
      <dgm:prSet presAssocID="{C4F6BD3B-44A5-4F18-9DEC-E3DF3C0302E6}" presName="dotArrow7" presStyleLbl="alignNode1" presStyleIdx="9" presStyleCnt="10" custLinFactX="-139649" custLinFactY="-300000" custLinFactNeighborX="-200000" custLinFactNeighborY="-326079"/>
      <dgm:spPr>
        <a:noFill/>
        <a:ln>
          <a:noFill/>
        </a:ln>
      </dgm:spPr>
    </dgm:pt>
    <dgm:pt modelId="{32FBA4B4-1B9B-4D8D-BA59-902A97F7CC29}" type="pres">
      <dgm:prSet presAssocID="{30C1E008-E8DE-4C2B-B226-3FB9AA112052}" presName="parTx1" presStyleLbl="node1" presStyleIdx="0" presStyleCnt="2" custScaleX="253745" custScaleY="321589" custLinFactNeighborX="85440" custLinFactNeighborY="73121"/>
      <dgm:spPr/>
      <dgm:t>
        <a:bodyPr/>
        <a:lstStyle/>
        <a:p>
          <a:endParaRPr lang="es-ES"/>
        </a:p>
      </dgm:t>
    </dgm:pt>
    <dgm:pt modelId="{AD8D4652-660D-46B9-AF58-795F21DD412D}" type="pres">
      <dgm:prSet presAssocID="{0343D716-6250-46D9-87A2-8C505751C32D}" presName="picture1" presStyleCnt="0"/>
      <dgm:spPr/>
    </dgm:pt>
    <dgm:pt modelId="{8ED98EBB-6AB3-4654-BDA3-5FC5D0E8E531}" type="pres">
      <dgm:prSet presAssocID="{0343D716-6250-46D9-87A2-8C505751C32D}" presName="imageRepeatNode" presStyleLbl="fgImgPlace1" presStyleIdx="0" presStyleCnt="2" custScaleX="163292" custLinFactNeighborX="-32978" custLinFactNeighborY="-1214"/>
      <dgm:spPr/>
      <dgm:t>
        <a:bodyPr/>
        <a:lstStyle/>
        <a:p>
          <a:endParaRPr lang="es-ES"/>
        </a:p>
      </dgm:t>
    </dgm:pt>
    <dgm:pt modelId="{8F08DB80-11A3-4734-BFDE-8EB62DCF0FF4}" type="pres">
      <dgm:prSet presAssocID="{074FE62D-99A1-4146-A331-3A42808E7171}" presName="parTx2" presStyleLbl="node1" presStyleIdx="1" presStyleCnt="2" custScaleX="253745" custScaleY="176418" custLinFactNeighborX="89802" custLinFactNeighborY="-5855"/>
      <dgm:spPr/>
      <dgm:t>
        <a:bodyPr/>
        <a:lstStyle/>
        <a:p>
          <a:endParaRPr lang="es-ES"/>
        </a:p>
      </dgm:t>
    </dgm:pt>
    <dgm:pt modelId="{66368C7B-ED66-4628-8E14-3CC017B19901}" type="pres">
      <dgm:prSet presAssocID="{19A296C8-C06D-4753-8E40-6A26DE031A5F}" presName="picture2" presStyleCnt="0"/>
      <dgm:spPr/>
    </dgm:pt>
    <dgm:pt modelId="{2C1F647C-431F-4222-B797-78C28CB26180}" type="pres">
      <dgm:prSet presAssocID="{19A296C8-C06D-4753-8E40-6A26DE031A5F}" presName="imageRepeatNode" presStyleLbl="fgImgPlace1" presStyleIdx="1" presStyleCnt="2" custScaleX="163292" custLinFactNeighborX="-69896" custLinFactNeighborY="-27059"/>
      <dgm:spPr/>
      <dgm:t>
        <a:bodyPr/>
        <a:lstStyle/>
        <a:p>
          <a:endParaRPr lang="es-ES"/>
        </a:p>
      </dgm:t>
    </dgm:pt>
  </dgm:ptLst>
  <dgm:cxnLst>
    <dgm:cxn modelId="{39ACA50F-B185-4F22-AB9F-6D3BC02EA64D}" type="presOf" srcId="{19A296C8-C06D-4753-8E40-6A26DE031A5F}" destId="{2C1F647C-431F-4222-B797-78C28CB26180}" srcOrd="0" destOrd="0" presId="urn:microsoft.com/office/officeart/2008/layout/AscendingPictureAccentProcess"/>
    <dgm:cxn modelId="{1F4DB7EF-EEBE-44FF-A0E3-1AC05980C7BF}" srcId="{C4F6BD3B-44A5-4F18-9DEC-E3DF3C0302E6}" destId="{30C1E008-E8DE-4C2B-B226-3FB9AA112052}" srcOrd="0" destOrd="0" parTransId="{4B21C28C-4CD1-4E74-8707-B6211584518E}" sibTransId="{0343D716-6250-46D9-87A2-8C505751C32D}"/>
    <dgm:cxn modelId="{FF903A8B-2CD1-4674-90BA-F8230E3C13C9}" type="presOf" srcId="{074FE62D-99A1-4146-A331-3A42808E7171}" destId="{8F08DB80-11A3-4734-BFDE-8EB62DCF0FF4}" srcOrd="0" destOrd="0" presId="urn:microsoft.com/office/officeart/2008/layout/AscendingPictureAccentProcess"/>
    <dgm:cxn modelId="{E1D0DEE9-F986-4DDE-868D-E9AA56690577}" srcId="{C4F6BD3B-44A5-4F18-9DEC-E3DF3C0302E6}" destId="{074FE62D-99A1-4146-A331-3A42808E7171}" srcOrd="1" destOrd="0" parTransId="{BA4E4284-5452-4463-A614-D67507C5818C}" sibTransId="{19A296C8-C06D-4753-8E40-6A26DE031A5F}"/>
    <dgm:cxn modelId="{58DE4FAB-1BEA-475B-B2DD-53090CB3A643}" type="presOf" srcId="{0343D716-6250-46D9-87A2-8C505751C32D}" destId="{8ED98EBB-6AB3-4654-BDA3-5FC5D0E8E531}" srcOrd="0" destOrd="0" presId="urn:microsoft.com/office/officeart/2008/layout/AscendingPictureAccentProcess"/>
    <dgm:cxn modelId="{61C3DC23-2D33-4447-B23E-AABAEA3A1D14}" type="presOf" srcId="{C4F6BD3B-44A5-4F18-9DEC-E3DF3C0302E6}" destId="{A793CB52-DEF2-4CB9-B7F1-EB0EEACE31B6}" srcOrd="0" destOrd="0" presId="urn:microsoft.com/office/officeart/2008/layout/AscendingPictureAccentProcess"/>
    <dgm:cxn modelId="{3555E037-4CB1-4392-9631-124434951004}" type="presOf" srcId="{30C1E008-E8DE-4C2B-B226-3FB9AA112052}" destId="{32FBA4B4-1B9B-4D8D-BA59-902A97F7CC29}" srcOrd="0" destOrd="0" presId="urn:microsoft.com/office/officeart/2008/layout/AscendingPictureAccentProcess"/>
    <dgm:cxn modelId="{5351B96E-762F-432E-84F9-D7FEDCC114AA}" type="presParOf" srcId="{A793CB52-DEF2-4CB9-B7F1-EB0EEACE31B6}" destId="{E1B4E126-AD7B-4520-9A1E-4C273FC0EA39}" srcOrd="0" destOrd="0" presId="urn:microsoft.com/office/officeart/2008/layout/AscendingPictureAccentProcess"/>
    <dgm:cxn modelId="{2ABF30EF-0304-45A6-9C98-F405B6897DF1}" type="presParOf" srcId="{A793CB52-DEF2-4CB9-B7F1-EB0EEACE31B6}" destId="{192EBC04-3B26-422B-98F7-755AA0714991}" srcOrd="1" destOrd="0" presId="urn:microsoft.com/office/officeart/2008/layout/AscendingPictureAccentProcess"/>
    <dgm:cxn modelId="{7BD21816-C478-43E9-AA2B-1C4220976C39}" type="presParOf" srcId="{A793CB52-DEF2-4CB9-B7F1-EB0EEACE31B6}" destId="{A50DB232-2744-4F19-82DD-E2AA299D73AE}" srcOrd="2" destOrd="0" presId="urn:microsoft.com/office/officeart/2008/layout/AscendingPictureAccentProcess"/>
    <dgm:cxn modelId="{D21A7A3E-D780-4745-A9C1-72465B5814FB}" type="presParOf" srcId="{A793CB52-DEF2-4CB9-B7F1-EB0EEACE31B6}" destId="{D03BF492-A44D-45DE-A56D-430CA50A06D1}" srcOrd="3" destOrd="0" presId="urn:microsoft.com/office/officeart/2008/layout/AscendingPictureAccentProcess"/>
    <dgm:cxn modelId="{216501B0-2417-4459-A129-878DDC7F39EF}" type="presParOf" srcId="{A793CB52-DEF2-4CB9-B7F1-EB0EEACE31B6}" destId="{D87BCD66-0E17-4377-9F6A-E9655E0E7238}" srcOrd="4" destOrd="0" presId="urn:microsoft.com/office/officeart/2008/layout/AscendingPictureAccentProcess"/>
    <dgm:cxn modelId="{A282F60A-46A8-401B-8989-4CD7F6D4A1C7}" type="presParOf" srcId="{A793CB52-DEF2-4CB9-B7F1-EB0EEACE31B6}" destId="{2AC98516-1251-43CB-B2A6-7F4DD11D9A06}" srcOrd="5" destOrd="0" presId="urn:microsoft.com/office/officeart/2008/layout/AscendingPictureAccentProcess"/>
    <dgm:cxn modelId="{E90D62E5-E606-4BEC-9363-B31B846733D2}" type="presParOf" srcId="{A793CB52-DEF2-4CB9-B7F1-EB0EEACE31B6}" destId="{DFD2F970-59AA-440D-9440-5B07E732365C}" srcOrd="6" destOrd="0" presId="urn:microsoft.com/office/officeart/2008/layout/AscendingPictureAccentProcess"/>
    <dgm:cxn modelId="{EC61C800-BBAD-4D6B-9A0E-C0A17CC71CD1}" type="presParOf" srcId="{A793CB52-DEF2-4CB9-B7F1-EB0EEACE31B6}" destId="{A51F2AFF-17D9-4E03-995D-7D8222EB14AE}" srcOrd="7" destOrd="0" presId="urn:microsoft.com/office/officeart/2008/layout/AscendingPictureAccentProcess"/>
    <dgm:cxn modelId="{8BF790BC-D885-403E-ABCD-06769026AF8A}" type="presParOf" srcId="{A793CB52-DEF2-4CB9-B7F1-EB0EEACE31B6}" destId="{734AF46D-1844-49C1-947F-F9C3D0A64B4D}" srcOrd="8" destOrd="0" presId="urn:microsoft.com/office/officeart/2008/layout/AscendingPictureAccentProcess"/>
    <dgm:cxn modelId="{2ABCADC2-AD5E-4E05-9364-461FEBB258E4}" type="presParOf" srcId="{A793CB52-DEF2-4CB9-B7F1-EB0EEACE31B6}" destId="{B392919A-8898-43AF-9BE6-3281504A2CB1}" srcOrd="9" destOrd="0" presId="urn:microsoft.com/office/officeart/2008/layout/AscendingPictureAccentProcess"/>
    <dgm:cxn modelId="{844A3816-AE7F-42B6-87F9-07445348404B}" type="presParOf" srcId="{A793CB52-DEF2-4CB9-B7F1-EB0EEACE31B6}" destId="{32FBA4B4-1B9B-4D8D-BA59-902A97F7CC29}" srcOrd="10" destOrd="0" presId="urn:microsoft.com/office/officeart/2008/layout/AscendingPictureAccentProcess"/>
    <dgm:cxn modelId="{CB13C095-B6D8-4D32-98AB-B3A2A14E71FA}" type="presParOf" srcId="{A793CB52-DEF2-4CB9-B7F1-EB0EEACE31B6}" destId="{AD8D4652-660D-46B9-AF58-795F21DD412D}" srcOrd="11" destOrd="0" presId="urn:microsoft.com/office/officeart/2008/layout/AscendingPictureAccentProcess"/>
    <dgm:cxn modelId="{8107FBC7-19AB-4975-8C67-1FE6BB3E18B6}" type="presParOf" srcId="{AD8D4652-660D-46B9-AF58-795F21DD412D}" destId="{8ED98EBB-6AB3-4654-BDA3-5FC5D0E8E531}" srcOrd="0" destOrd="0" presId="urn:microsoft.com/office/officeart/2008/layout/AscendingPictureAccentProcess"/>
    <dgm:cxn modelId="{67F2DAED-E89A-493D-B498-0D1782898959}" type="presParOf" srcId="{A793CB52-DEF2-4CB9-B7F1-EB0EEACE31B6}" destId="{8F08DB80-11A3-4734-BFDE-8EB62DCF0FF4}" srcOrd="12" destOrd="0" presId="urn:microsoft.com/office/officeart/2008/layout/AscendingPictureAccentProcess"/>
    <dgm:cxn modelId="{07D2D439-F3A6-4DCF-A1B2-2C1785D0FF52}" type="presParOf" srcId="{A793CB52-DEF2-4CB9-B7F1-EB0EEACE31B6}" destId="{66368C7B-ED66-4628-8E14-3CC017B19901}" srcOrd="13" destOrd="0" presId="urn:microsoft.com/office/officeart/2008/layout/AscendingPictureAccentProcess"/>
    <dgm:cxn modelId="{DFB2ED65-86E7-4EC7-9331-39AD2A509457}" type="presParOf" srcId="{66368C7B-ED66-4628-8E14-3CC017B19901}" destId="{2C1F647C-431F-4222-B797-78C28CB26180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0BAA819-67E6-42D4-BB5C-CAA5F31F19D8}" type="doc">
      <dgm:prSet loTypeId="urn:microsoft.com/office/officeart/2009/layout/CircleArrowProcess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EFBD291-D98B-4FDE-93BF-782BA06CEB95}">
      <dgm:prSet phldrT="[Texto]" custT="1"/>
      <dgm:spPr/>
      <dgm:t>
        <a:bodyPr/>
        <a:lstStyle/>
        <a:p>
          <a:r>
            <a:rPr lang="es-CO" sz="1400" dirty="0" smtClean="0">
              <a:latin typeface="Century Gothic" panose="020B0502020202020204" pitchFamily="34" charset="0"/>
            </a:rPr>
            <a:t>Petición del interesado.</a:t>
          </a:r>
          <a:endParaRPr lang="es-ES" sz="1400" dirty="0">
            <a:latin typeface="Century Gothic" panose="020B0502020202020204" pitchFamily="34" charset="0"/>
          </a:endParaRPr>
        </a:p>
      </dgm:t>
    </dgm:pt>
    <dgm:pt modelId="{7AF196E2-C356-4E80-B0E4-A2569CD8C974}" type="parTrans" cxnId="{F563E4BC-2FB9-4DE4-BE6B-B56AB077F7EC}">
      <dgm:prSet/>
      <dgm:spPr/>
      <dgm:t>
        <a:bodyPr/>
        <a:lstStyle/>
        <a:p>
          <a:endParaRPr lang="es-ES"/>
        </a:p>
      </dgm:t>
    </dgm:pt>
    <dgm:pt modelId="{BFA46BDC-18AD-4CF4-A213-0A0362CA663F}" type="sibTrans" cxnId="{F563E4BC-2FB9-4DE4-BE6B-B56AB077F7EC}">
      <dgm:prSet/>
      <dgm:spPr/>
      <dgm:t>
        <a:bodyPr/>
        <a:lstStyle/>
        <a:p>
          <a:endParaRPr lang="es-ES"/>
        </a:p>
      </dgm:t>
    </dgm:pt>
    <dgm:pt modelId="{BD0CB3DC-CD57-43CC-B68A-6089D803260F}">
      <dgm:prSet phldrT="[Texto]" custT="1"/>
      <dgm:spPr/>
      <dgm:t>
        <a:bodyPr/>
        <a:lstStyle/>
        <a:p>
          <a:r>
            <a:rPr lang="es-CO" sz="1050" dirty="0" smtClean="0">
              <a:latin typeface="Century Gothic" panose="020B0502020202020204" pitchFamily="34" charset="0"/>
            </a:rPr>
            <a:t>En cualquier tiempo (Sin perjuicio de volver a presentarlo).</a:t>
          </a:r>
          <a:endParaRPr lang="es-ES" sz="1050" dirty="0">
            <a:latin typeface="Century Gothic" panose="020B0502020202020204" pitchFamily="34" charset="0"/>
          </a:endParaRPr>
        </a:p>
      </dgm:t>
    </dgm:pt>
    <dgm:pt modelId="{9C65FDD5-D71B-4BF7-999E-ED8FB45AB942}" type="parTrans" cxnId="{0D5588C2-E5F3-4ADC-8D64-7CAE232DA78B}">
      <dgm:prSet/>
      <dgm:spPr/>
      <dgm:t>
        <a:bodyPr/>
        <a:lstStyle/>
        <a:p>
          <a:endParaRPr lang="es-ES"/>
        </a:p>
      </dgm:t>
    </dgm:pt>
    <dgm:pt modelId="{5440ED9C-9C08-49A8-B4BA-CCC5A11F9D6A}" type="sibTrans" cxnId="{0D5588C2-E5F3-4ADC-8D64-7CAE232DA78B}">
      <dgm:prSet/>
      <dgm:spPr/>
      <dgm:t>
        <a:bodyPr/>
        <a:lstStyle/>
        <a:p>
          <a:endParaRPr lang="es-ES"/>
        </a:p>
      </dgm:t>
    </dgm:pt>
    <dgm:pt modelId="{EA56DF1C-F0CA-4DC4-BD69-3EE0B9433589}">
      <dgm:prSet phldrT="[Texto]" custT="1"/>
      <dgm:spPr/>
      <dgm:t>
        <a:bodyPr/>
        <a:lstStyle/>
        <a:p>
          <a:r>
            <a:rPr lang="es-CO" sz="1050" dirty="0" smtClean="0">
              <a:latin typeface="Century Gothic" panose="020B0502020202020204" pitchFamily="34" charset="0"/>
            </a:rPr>
            <a:t>Por razones de interés publico , las autoridades podrán de oficio continuar la petición. ( Resolución motivada</a:t>
          </a:r>
          <a:endParaRPr lang="es-ES" sz="1050" dirty="0">
            <a:latin typeface="Century Gothic" panose="020B0502020202020204" pitchFamily="34" charset="0"/>
          </a:endParaRPr>
        </a:p>
      </dgm:t>
    </dgm:pt>
    <dgm:pt modelId="{8D67C117-0712-4EC8-AECB-6E02ACF28E72}" type="parTrans" cxnId="{1AF17145-A6A0-4D0D-84D6-A826C415E205}">
      <dgm:prSet/>
      <dgm:spPr/>
      <dgm:t>
        <a:bodyPr/>
        <a:lstStyle/>
        <a:p>
          <a:endParaRPr lang="es-ES"/>
        </a:p>
      </dgm:t>
    </dgm:pt>
    <dgm:pt modelId="{788DEAF0-5931-4C3F-A468-31F994C4EFA7}" type="sibTrans" cxnId="{1AF17145-A6A0-4D0D-84D6-A826C415E205}">
      <dgm:prSet/>
      <dgm:spPr/>
      <dgm:t>
        <a:bodyPr/>
        <a:lstStyle/>
        <a:p>
          <a:endParaRPr lang="es-ES"/>
        </a:p>
      </dgm:t>
    </dgm:pt>
    <dgm:pt modelId="{7124D425-BC9E-4F6B-AF6D-62BCE93F0A5F}" type="pres">
      <dgm:prSet presAssocID="{40BAA819-67E6-42D4-BB5C-CAA5F31F19D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F3EEE26-EBE8-4726-9E39-C8353B21CE0B}" type="pres">
      <dgm:prSet presAssocID="{FEFBD291-D98B-4FDE-93BF-782BA06CEB95}" presName="Accent1" presStyleCnt="0"/>
      <dgm:spPr/>
    </dgm:pt>
    <dgm:pt modelId="{49C759F1-651A-4071-9F88-F62719279548}" type="pres">
      <dgm:prSet presAssocID="{FEFBD291-D98B-4FDE-93BF-782BA06CEB95}" presName="Accent" presStyleLbl="node1" presStyleIdx="0" presStyleCnt="3"/>
      <dgm:spPr>
        <a:solidFill>
          <a:srgbClr val="AD3333"/>
        </a:solidFill>
      </dgm:spPr>
    </dgm:pt>
    <dgm:pt modelId="{B28D0074-A8F1-4B62-8A85-CEF323779393}" type="pres">
      <dgm:prSet presAssocID="{FEFBD291-D98B-4FDE-93BF-782BA06CEB9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89E408-C450-4E83-BA64-80F284F57B99}" type="pres">
      <dgm:prSet presAssocID="{BD0CB3DC-CD57-43CC-B68A-6089D803260F}" presName="Accent2" presStyleCnt="0"/>
      <dgm:spPr/>
    </dgm:pt>
    <dgm:pt modelId="{A9F3D003-F15A-498E-A8BB-7EF9BE27BD5E}" type="pres">
      <dgm:prSet presAssocID="{BD0CB3DC-CD57-43CC-B68A-6089D803260F}" presName="Accent" presStyleLbl="node1" presStyleIdx="1" presStyleCnt="3" custLinFactNeighborX="-370"/>
      <dgm:spPr>
        <a:solidFill>
          <a:srgbClr val="AD3333"/>
        </a:solidFill>
      </dgm:spPr>
    </dgm:pt>
    <dgm:pt modelId="{F63DD9BE-B7ED-43C5-9BEE-4C0D0D2694E3}" type="pres">
      <dgm:prSet presAssocID="{BD0CB3DC-CD57-43CC-B68A-6089D803260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F18CFB-E148-4B13-9BD7-FB2D3A316F94}" type="pres">
      <dgm:prSet presAssocID="{EA56DF1C-F0CA-4DC4-BD69-3EE0B9433589}" presName="Accent3" presStyleCnt="0"/>
      <dgm:spPr/>
    </dgm:pt>
    <dgm:pt modelId="{E8FC001D-FE59-41C1-A9F2-3B28DAB4756D}" type="pres">
      <dgm:prSet presAssocID="{EA56DF1C-F0CA-4DC4-BD69-3EE0B9433589}" presName="Accent" presStyleLbl="node1" presStyleIdx="2" presStyleCnt="3"/>
      <dgm:spPr>
        <a:solidFill>
          <a:srgbClr val="AD3333"/>
        </a:solidFill>
      </dgm:spPr>
    </dgm:pt>
    <dgm:pt modelId="{226F549C-8F82-409A-A174-5E5D6F336EB3}" type="pres">
      <dgm:prSet presAssocID="{EA56DF1C-F0CA-4DC4-BD69-3EE0B9433589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66362F5-5248-4742-9CBF-45C6BB83C995}" type="presOf" srcId="{FEFBD291-D98B-4FDE-93BF-782BA06CEB95}" destId="{B28D0074-A8F1-4B62-8A85-CEF323779393}" srcOrd="0" destOrd="0" presId="urn:microsoft.com/office/officeart/2009/layout/CircleArrowProcess"/>
    <dgm:cxn modelId="{F563E4BC-2FB9-4DE4-BE6B-B56AB077F7EC}" srcId="{40BAA819-67E6-42D4-BB5C-CAA5F31F19D8}" destId="{FEFBD291-D98B-4FDE-93BF-782BA06CEB95}" srcOrd="0" destOrd="0" parTransId="{7AF196E2-C356-4E80-B0E4-A2569CD8C974}" sibTransId="{BFA46BDC-18AD-4CF4-A213-0A0362CA663F}"/>
    <dgm:cxn modelId="{55EE23A6-4453-493C-A484-643D802C0823}" type="presOf" srcId="{40BAA819-67E6-42D4-BB5C-CAA5F31F19D8}" destId="{7124D425-BC9E-4F6B-AF6D-62BCE93F0A5F}" srcOrd="0" destOrd="0" presId="urn:microsoft.com/office/officeart/2009/layout/CircleArrowProcess"/>
    <dgm:cxn modelId="{52740E61-5730-4B03-8FB1-566E860E8D09}" type="presOf" srcId="{EA56DF1C-F0CA-4DC4-BD69-3EE0B9433589}" destId="{226F549C-8F82-409A-A174-5E5D6F336EB3}" srcOrd="0" destOrd="0" presId="urn:microsoft.com/office/officeart/2009/layout/CircleArrowProcess"/>
    <dgm:cxn modelId="{0D5588C2-E5F3-4ADC-8D64-7CAE232DA78B}" srcId="{40BAA819-67E6-42D4-BB5C-CAA5F31F19D8}" destId="{BD0CB3DC-CD57-43CC-B68A-6089D803260F}" srcOrd="1" destOrd="0" parTransId="{9C65FDD5-D71B-4BF7-999E-ED8FB45AB942}" sibTransId="{5440ED9C-9C08-49A8-B4BA-CCC5A11F9D6A}"/>
    <dgm:cxn modelId="{1AF17145-A6A0-4D0D-84D6-A826C415E205}" srcId="{40BAA819-67E6-42D4-BB5C-CAA5F31F19D8}" destId="{EA56DF1C-F0CA-4DC4-BD69-3EE0B9433589}" srcOrd="2" destOrd="0" parTransId="{8D67C117-0712-4EC8-AECB-6E02ACF28E72}" sibTransId="{788DEAF0-5931-4C3F-A468-31F994C4EFA7}"/>
    <dgm:cxn modelId="{9FCBDA34-9A86-4AA1-ACA2-31620F30DF9E}" type="presOf" srcId="{BD0CB3DC-CD57-43CC-B68A-6089D803260F}" destId="{F63DD9BE-B7ED-43C5-9BEE-4C0D0D2694E3}" srcOrd="0" destOrd="0" presId="urn:microsoft.com/office/officeart/2009/layout/CircleArrowProcess"/>
    <dgm:cxn modelId="{BCFF76F1-E7CD-4D98-8368-5AE4D5A69B89}" type="presParOf" srcId="{7124D425-BC9E-4F6B-AF6D-62BCE93F0A5F}" destId="{8F3EEE26-EBE8-4726-9E39-C8353B21CE0B}" srcOrd="0" destOrd="0" presId="urn:microsoft.com/office/officeart/2009/layout/CircleArrowProcess"/>
    <dgm:cxn modelId="{736DD73F-F9EC-4B68-B091-F5DA3A569F16}" type="presParOf" srcId="{8F3EEE26-EBE8-4726-9E39-C8353B21CE0B}" destId="{49C759F1-651A-4071-9F88-F62719279548}" srcOrd="0" destOrd="0" presId="urn:microsoft.com/office/officeart/2009/layout/CircleArrowProcess"/>
    <dgm:cxn modelId="{48F1FF7A-61E2-4A39-A075-9145629EFF46}" type="presParOf" srcId="{7124D425-BC9E-4F6B-AF6D-62BCE93F0A5F}" destId="{B28D0074-A8F1-4B62-8A85-CEF323779393}" srcOrd="1" destOrd="0" presId="urn:microsoft.com/office/officeart/2009/layout/CircleArrowProcess"/>
    <dgm:cxn modelId="{355386F4-2BBB-4843-8293-C0A886E5C58B}" type="presParOf" srcId="{7124D425-BC9E-4F6B-AF6D-62BCE93F0A5F}" destId="{B789E408-C450-4E83-BA64-80F284F57B99}" srcOrd="2" destOrd="0" presId="urn:microsoft.com/office/officeart/2009/layout/CircleArrowProcess"/>
    <dgm:cxn modelId="{A3E6AD6E-4C59-4F00-9487-D1541A731904}" type="presParOf" srcId="{B789E408-C450-4E83-BA64-80F284F57B99}" destId="{A9F3D003-F15A-498E-A8BB-7EF9BE27BD5E}" srcOrd="0" destOrd="0" presId="urn:microsoft.com/office/officeart/2009/layout/CircleArrowProcess"/>
    <dgm:cxn modelId="{A1E04FDC-4E48-495F-A305-6D5C817F7E50}" type="presParOf" srcId="{7124D425-BC9E-4F6B-AF6D-62BCE93F0A5F}" destId="{F63DD9BE-B7ED-43C5-9BEE-4C0D0D2694E3}" srcOrd="3" destOrd="0" presId="urn:microsoft.com/office/officeart/2009/layout/CircleArrowProcess"/>
    <dgm:cxn modelId="{278B6112-1F99-4421-BCB2-24EF27E23685}" type="presParOf" srcId="{7124D425-BC9E-4F6B-AF6D-62BCE93F0A5F}" destId="{37F18CFB-E148-4B13-9BD7-FB2D3A316F94}" srcOrd="4" destOrd="0" presId="urn:microsoft.com/office/officeart/2009/layout/CircleArrowProcess"/>
    <dgm:cxn modelId="{CCA74332-8BA9-40AD-8272-E9ACF9330737}" type="presParOf" srcId="{37F18CFB-E148-4B13-9BD7-FB2D3A316F94}" destId="{E8FC001D-FE59-41C1-A9F2-3B28DAB4756D}" srcOrd="0" destOrd="0" presId="urn:microsoft.com/office/officeart/2009/layout/CircleArrowProcess"/>
    <dgm:cxn modelId="{A8B46DE9-FED8-4ECA-8E62-487C62A4CD18}" type="presParOf" srcId="{7124D425-BC9E-4F6B-AF6D-62BCE93F0A5F}" destId="{226F549C-8F82-409A-A174-5E5D6F336EB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89291-6B2B-4A49-8402-322504E509C8}">
      <dsp:nvSpPr>
        <dsp:cNvPr id="0" name=""/>
        <dsp:cNvSpPr/>
      </dsp:nvSpPr>
      <dsp:spPr>
        <a:xfrm>
          <a:off x="-5145206" y="-919025"/>
          <a:ext cx="6857612" cy="7149825"/>
        </a:xfrm>
        <a:prstGeom prst="blockArc">
          <a:avLst>
            <a:gd name="adj1" fmla="val 18900000"/>
            <a:gd name="adj2" fmla="val 2700000"/>
            <a:gd name="adj3" fmla="val 302"/>
          </a:avLst>
        </a:prstGeom>
        <a:solidFill>
          <a:srgbClr val="DADADA"/>
        </a:solidFill>
        <a:ln w="12700" cap="flat" cmpd="sng" algn="ctr">
          <a:solidFill>
            <a:srgbClr val="DADADA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293D3-E7FA-494C-B59C-BD6BB25F6454}">
      <dsp:nvSpPr>
        <dsp:cNvPr id="0" name=""/>
        <dsp:cNvSpPr/>
      </dsp:nvSpPr>
      <dsp:spPr>
        <a:xfrm>
          <a:off x="2078054" y="417161"/>
          <a:ext cx="8567773" cy="817163"/>
        </a:xfrm>
        <a:prstGeom prst="rect">
          <a:avLst/>
        </a:prstGeom>
        <a:solidFill>
          <a:srgbClr val="DADADA"/>
        </a:solidFill>
        <a:ln>
          <a:solidFill>
            <a:srgbClr val="DADADA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862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kern="1200" dirty="0" smtClean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rPr>
            <a:t>1.  Funcionarios y empleados públicos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kern="1200" dirty="0" smtClean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rPr>
            <a:t>2. Trabajadores oficiales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kern="1200" dirty="0" smtClean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rPr>
            <a:t>3. supernumerarios</a:t>
          </a:r>
          <a:endParaRPr lang="es-ES" sz="1400" b="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2078054" y="417161"/>
        <a:ext cx="8567773" cy="817163"/>
      </dsp:txXfrm>
    </dsp:sp>
    <dsp:sp modelId="{52D87264-AFEE-4C20-BB11-199091F73705}">
      <dsp:nvSpPr>
        <dsp:cNvPr id="0" name=""/>
        <dsp:cNvSpPr/>
      </dsp:nvSpPr>
      <dsp:spPr>
        <a:xfrm>
          <a:off x="421703" y="306223"/>
          <a:ext cx="1994389" cy="1021454"/>
        </a:xfrm>
        <a:prstGeom prst="ellipse">
          <a:avLst/>
        </a:prstGeom>
        <a:solidFill>
          <a:srgbClr val="AD3333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4C91B-2C12-435D-B63A-4270E3839D5B}">
      <dsp:nvSpPr>
        <dsp:cNvPr id="0" name=""/>
        <dsp:cNvSpPr/>
      </dsp:nvSpPr>
      <dsp:spPr>
        <a:xfrm>
          <a:off x="2501848" y="1676725"/>
          <a:ext cx="8187966" cy="749951"/>
        </a:xfrm>
        <a:prstGeom prst="rect">
          <a:avLst/>
        </a:prstGeom>
        <a:solidFill>
          <a:srgbClr val="DADADA"/>
        </a:solidFill>
        <a:ln>
          <a:solidFill>
            <a:srgbClr val="DADADA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862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kern="1200" dirty="0" smtClean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rPr>
            <a:t>1. Trabajadores por administración delegada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kern="1200" dirty="0" smtClean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rPr>
            <a:t>2. Contratistas independientes. </a:t>
          </a:r>
          <a:endParaRPr lang="es-ES" sz="1400" b="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2501848" y="1676725"/>
        <a:ext cx="8187966" cy="749951"/>
      </dsp:txXfrm>
    </dsp:sp>
    <dsp:sp modelId="{1B2D439C-8B83-4E08-91E9-2F798AF15621}">
      <dsp:nvSpPr>
        <dsp:cNvPr id="0" name=""/>
        <dsp:cNvSpPr/>
      </dsp:nvSpPr>
      <dsp:spPr>
        <a:xfrm>
          <a:off x="890201" y="1532181"/>
          <a:ext cx="1994389" cy="1021454"/>
        </a:xfrm>
        <a:prstGeom prst="ellipse">
          <a:avLst/>
        </a:prstGeom>
        <a:solidFill>
          <a:srgbClr val="AD3333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BB811-8A7B-464A-B08E-2526AE9CFE8C}">
      <dsp:nvSpPr>
        <dsp:cNvPr id="0" name=""/>
        <dsp:cNvSpPr/>
      </dsp:nvSpPr>
      <dsp:spPr>
        <a:xfrm>
          <a:off x="2501848" y="2811834"/>
          <a:ext cx="8187966" cy="931648"/>
        </a:xfrm>
        <a:prstGeom prst="rect">
          <a:avLst/>
        </a:prstGeom>
        <a:solidFill>
          <a:srgbClr val="DADADA"/>
        </a:solidFill>
        <a:ln>
          <a:solidFill>
            <a:srgbClr val="DADADA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862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kern="1200" dirty="0" smtClean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rPr>
            <a:t>1. Miembros de corporaciones publicas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kern="1200" dirty="0" smtClean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rPr>
            <a:t>2. Contratos administrativos de prestación de servicios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kern="1200" dirty="0" smtClean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rPr>
            <a:t>3. Contratos de servicios especiales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kern="1200" dirty="0" smtClean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rPr>
            <a:t>4. Empleados y fiducia mercantil</a:t>
          </a:r>
          <a:endParaRPr lang="es-ES" sz="1400" b="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2501848" y="2811834"/>
        <a:ext cx="8187966" cy="931648"/>
      </dsp:txXfrm>
    </dsp:sp>
    <dsp:sp modelId="{E4C5174A-12C1-4AF3-838A-326EBA9E8674}">
      <dsp:nvSpPr>
        <dsp:cNvPr id="0" name=""/>
        <dsp:cNvSpPr/>
      </dsp:nvSpPr>
      <dsp:spPr>
        <a:xfrm>
          <a:off x="890201" y="2758139"/>
          <a:ext cx="1994389" cy="1021454"/>
        </a:xfrm>
        <a:prstGeom prst="ellipse">
          <a:avLst/>
        </a:prstGeom>
        <a:solidFill>
          <a:srgbClr val="AD3333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D0841-DE7F-449E-B603-FC2A3A1EA476}">
      <dsp:nvSpPr>
        <dsp:cNvPr id="0" name=""/>
        <dsp:cNvSpPr/>
      </dsp:nvSpPr>
      <dsp:spPr>
        <a:xfrm>
          <a:off x="2078054" y="4095034"/>
          <a:ext cx="8567773" cy="817163"/>
        </a:xfrm>
        <a:prstGeom prst="rect">
          <a:avLst/>
        </a:prstGeom>
        <a:solidFill>
          <a:srgbClr val="DADADA"/>
        </a:solidFill>
        <a:ln>
          <a:solidFill>
            <a:srgbClr val="DADADA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8624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kern="1200" dirty="0" smtClean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rPr>
            <a:t>Así se clasifican quienes presten al estado servicios ocasionales como los peritos; obligatorios como los jurados de votación, y temporales como los técnicos y obreros contratados por el tiempo de ejecución de un trabajo o de una obra.  Ninguno de ellos se encuentra comprendido en el servicio civil por no pertenecer a sus cuadros permanentes</a:t>
          </a:r>
          <a:r>
            <a:rPr lang="es-CO" sz="1400" b="1" kern="1200" dirty="0" smtClean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rPr>
            <a:t>. </a:t>
          </a:r>
          <a:endParaRPr lang="es-ES" sz="14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2078054" y="4095034"/>
        <a:ext cx="8567773" cy="817163"/>
      </dsp:txXfrm>
    </dsp:sp>
    <dsp:sp modelId="{5F65277B-3317-4791-B1BF-1861802B4845}">
      <dsp:nvSpPr>
        <dsp:cNvPr id="0" name=""/>
        <dsp:cNvSpPr/>
      </dsp:nvSpPr>
      <dsp:spPr>
        <a:xfrm>
          <a:off x="421703" y="3984096"/>
          <a:ext cx="1994389" cy="1021454"/>
        </a:xfrm>
        <a:prstGeom prst="ellipse">
          <a:avLst/>
        </a:prstGeom>
        <a:solidFill>
          <a:srgbClr val="AD3333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251CF-0D09-4345-A420-BC1F328AB11B}">
      <dsp:nvSpPr>
        <dsp:cNvPr id="0" name=""/>
        <dsp:cNvSpPr/>
      </dsp:nvSpPr>
      <dsp:spPr>
        <a:xfrm>
          <a:off x="3628199" y="307168"/>
          <a:ext cx="4229862" cy="4229862"/>
        </a:xfrm>
        <a:prstGeom prst="pie">
          <a:avLst>
            <a:gd name="adj1" fmla="val 16200000"/>
            <a:gd name="adj2" fmla="val 19285716"/>
          </a:avLst>
        </a:prstGeom>
        <a:solidFill>
          <a:srgbClr val="8D37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latin typeface="Century Gothic" panose="020B0502020202020204" pitchFamily="34" charset="0"/>
            </a:rPr>
            <a:t>DOCENTES</a:t>
          </a:r>
          <a:endParaRPr lang="es-ES" sz="900" b="1" kern="1200" dirty="0">
            <a:latin typeface="Century Gothic" panose="020B0502020202020204" pitchFamily="34" charset="0"/>
          </a:endParaRPr>
        </a:p>
      </dsp:txBody>
      <dsp:txXfrm>
        <a:off x="5850387" y="699941"/>
        <a:ext cx="1007110" cy="805688"/>
      </dsp:txXfrm>
    </dsp:sp>
    <dsp:sp modelId="{AC186AAF-40FC-4422-95BA-3B429412262C}">
      <dsp:nvSpPr>
        <dsp:cNvPr id="0" name=""/>
        <dsp:cNvSpPr/>
      </dsp:nvSpPr>
      <dsp:spPr>
        <a:xfrm>
          <a:off x="3682583" y="375148"/>
          <a:ext cx="4229862" cy="4229862"/>
        </a:xfrm>
        <a:prstGeom prst="pie">
          <a:avLst>
            <a:gd name="adj1" fmla="val 19285716"/>
            <a:gd name="adj2" fmla="val 771428"/>
          </a:avLst>
        </a:prstGeom>
        <a:solidFill>
          <a:srgbClr val="AD33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latin typeface="Century Gothic" panose="020B0502020202020204" pitchFamily="34" charset="0"/>
            </a:rPr>
            <a:t>ADMINISTRATIVOS</a:t>
          </a:r>
          <a:endParaRPr lang="es-ES" sz="900" b="1" kern="1200" dirty="0">
            <a:latin typeface="Century Gothic" panose="020B0502020202020204" pitchFamily="34" charset="0"/>
          </a:endParaRPr>
        </a:p>
      </dsp:txBody>
      <dsp:txXfrm>
        <a:off x="6555364" y="1908473"/>
        <a:ext cx="1158176" cy="704977"/>
      </dsp:txXfrm>
    </dsp:sp>
    <dsp:sp modelId="{44840CA5-D2A1-41CC-8F05-C945833914B8}">
      <dsp:nvSpPr>
        <dsp:cNvPr id="0" name=""/>
        <dsp:cNvSpPr/>
      </dsp:nvSpPr>
      <dsp:spPr>
        <a:xfrm>
          <a:off x="3662944" y="460752"/>
          <a:ext cx="4229862" cy="4229862"/>
        </a:xfrm>
        <a:prstGeom prst="pie">
          <a:avLst>
            <a:gd name="adj1" fmla="val 771428"/>
            <a:gd name="adj2" fmla="val 3857143"/>
          </a:avLst>
        </a:prstGeom>
        <a:solidFill>
          <a:srgbClr val="A5002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latin typeface="Century Gothic" panose="020B0502020202020204" pitchFamily="34" charset="0"/>
            </a:rPr>
            <a:t>PRESUPUESTO</a:t>
          </a:r>
          <a:endParaRPr lang="es-ES" sz="900" b="1" kern="1200" dirty="0">
            <a:latin typeface="Century Gothic" panose="020B0502020202020204" pitchFamily="34" charset="0"/>
          </a:endParaRPr>
        </a:p>
      </dsp:txBody>
      <dsp:txXfrm>
        <a:off x="6379120" y="2965938"/>
        <a:ext cx="1007110" cy="780510"/>
      </dsp:txXfrm>
    </dsp:sp>
    <dsp:sp modelId="{906FB892-1827-46BF-8863-562ED501DF0B}">
      <dsp:nvSpPr>
        <dsp:cNvPr id="0" name=""/>
        <dsp:cNvSpPr/>
      </dsp:nvSpPr>
      <dsp:spPr>
        <a:xfrm>
          <a:off x="3584390" y="498519"/>
          <a:ext cx="4229862" cy="4229862"/>
        </a:xfrm>
        <a:prstGeom prst="pie">
          <a:avLst>
            <a:gd name="adj1" fmla="val 3857226"/>
            <a:gd name="adj2" fmla="val 6942858"/>
          </a:avLst>
        </a:prstGeom>
        <a:solidFill>
          <a:srgbClr val="D97D7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latin typeface="Century Gothic" panose="020B0502020202020204" pitchFamily="34" charset="0"/>
            </a:rPr>
            <a:t>PLANEACION</a:t>
          </a:r>
          <a:endParaRPr lang="es-ES" sz="900" b="1" kern="1200" dirty="0">
            <a:latin typeface="Century Gothic" panose="020B0502020202020204" pitchFamily="34" charset="0"/>
          </a:endParaRPr>
        </a:p>
      </dsp:txBody>
      <dsp:txXfrm>
        <a:off x="5208354" y="3821982"/>
        <a:ext cx="981932" cy="704977"/>
      </dsp:txXfrm>
    </dsp:sp>
    <dsp:sp modelId="{61117814-5688-4E86-A9D9-112EB4B254C4}">
      <dsp:nvSpPr>
        <dsp:cNvPr id="0" name=""/>
        <dsp:cNvSpPr/>
      </dsp:nvSpPr>
      <dsp:spPr>
        <a:xfrm>
          <a:off x="3505835" y="460752"/>
          <a:ext cx="4229862" cy="4229862"/>
        </a:xfrm>
        <a:prstGeom prst="pie">
          <a:avLst>
            <a:gd name="adj1" fmla="val 6942858"/>
            <a:gd name="adj2" fmla="val 10028574"/>
          </a:avLst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latin typeface="Century Gothic" panose="020B0502020202020204" pitchFamily="34" charset="0"/>
            </a:rPr>
            <a:t>CONTRATACION</a:t>
          </a:r>
          <a:endParaRPr lang="es-ES" sz="900" b="1" kern="1200" dirty="0">
            <a:latin typeface="Century Gothic" panose="020B0502020202020204" pitchFamily="34" charset="0"/>
          </a:endParaRPr>
        </a:p>
      </dsp:txBody>
      <dsp:txXfrm>
        <a:off x="4012411" y="2965938"/>
        <a:ext cx="1007110" cy="780510"/>
      </dsp:txXfrm>
    </dsp:sp>
    <dsp:sp modelId="{32F5E761-9810-4615-BC8E-C24962ACA8A5}">
      <dsp:nvSpPr>
        <dsp:cNvPr id="0" name=""/>
        <dsp:cNvSpPr/>
      </dsp:nvSpPr>
      <dsp:spPr>
        <a:xfrm>
          <a:off x="3486196" y="375148"/>
          <a:ext cx="4229862" cy="4229862"/>
        </a:xfrm>
        <a:prstGeom prst="pie">
          <a:avLst>
            <a:gd name="adj1" fmla="val 10028574"/>
            <a:gd name="adj2" fmla="val 13114284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latin typeface="Century Gothic" panose="020B0502020202020204" pitchFamily="34" charset="0"/>
            </a:rPr>
            <a:t>COMUNIDAD Y GRUPOS DE INTERES</a:t>
          </a:r>
          <a:endParaRPr lang="es-ES" sz="900" b="1" kern="1200" dirty="0">
            <a:latin typeface="Century Gothic" panose="020B0502020202020204" pitchFamily="34" charset="0"/>
          </a:endParaRPr>
        </a:p>
      </dsp:txBody>
      <dsp:txXfrm>
        <a:off x="3685101" y="1908473"/>
        <a:ext cx="1158176" cy="704977"/>
      </dsp:txXfrm>
    </dsp:sp>
    <dsp:sp modelId="{185A544F-A8CC-42A4-BE42-E7FAAE85397F}">
      <dsp:nvSpPr>
        <dsp:cNvPr id="0" name=""/>
        <dsp:cNvSpPr/>
      </dsp:nvSpPr>
      <dsp:spPr>
        <a:xfrm>
          <a:off x="3540580" y="307168"/>
          <a:ext cx="4229862" cy="4229862"/>
        </a:xfrm>
        <a:prstGeom prst="pie">
          <a:avLst>
            <a:gd name="adj1" fmla="val 13114284"/>
            <a:gd name="adj2" fmla="val 16200000"/>
          </a:avLst>
        </a:prstGeom>
        <a:solidFill>
          <a:srgbClr val="AD33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latin typeface="Century Gothic" panose="020B0502020202020204" pitchFamily="34" charset="0"/>
            </a:rPr>
            <a:t>ESTUDIANTES</a:t>
          </a:r>
          <a:endParaRPr lang="es-ES" sz="900" b="1" kern="1200" dirty="0">
            <a:latin typeface="Century Gothic" panose="020B0502020202020204" pitchFamily="34" charset="0"/>
          </a:endParaRPr>
        </a:p>
      </dsp:txBody>
      <dsp:txXfrm>
        <a:off x="4541144" y="699941"/>
        <a:ext cx="1007110" cy="805688"/>
      </dsp:txXfrm>
    </dsp:sp>
    <dsp:sp modelId="{DB1AD43D-991B-4357-B0AA-7E1D9DA03421}">
      <dsp:nvSpPr>
        <dsp:cNvPr id="0" name=""/>
        <dsp:cNvSpPr/>
      </dsp:nvSpPr>
      <dsp:spPr>
        <a:xfrm>
          <a:off x="3366139" y="45319"/>
          <a:ext cx="4753559" cy="4753559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0C1D6E-2F13-4662-AC31-7E5CF75C1739}">
      <dsp:nvSpPr>
        <dsp:cNvPr id="0" name=""/>
        <dsp:cNvSpPr/>
      </dsp:nvSpPr>
      <dsp:spPr>
        <a:xfrm>
          <a:off x="3420865" y="113600"/>
          <a:ext cx="4753559" cy="4753559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58486"/>
                <a:satOff val="-536"/>
                <a:lumOff val="46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58486"/>
                <a:satOff val="-536"/>
                <a:lumOff val="46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58486"/>
                <a:satOff val="-536"/>
                <a:lumOff val="46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E60F1C-ED2D-48A4-8933-416B9E77B983}">
      <dsp:nvSpPr>
        <dsp:cNvPr id="0" name=""/>
        <dsp:cNvSpPr/>
      </dsp:nvSpPr>
      <dsp:spPr>
        <a:xfrm>
          <a:off x="3401157" y="199006"/>
          <a:ext cx="4753559" cy="4753559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116972"/>
                <a:satOff val="-1072"/>
                <a:lumOff val="92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16972"/>
                <a:satOff val="-1072"/>
                <a:lumOff val="92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16972"/>
                <a:satOff val="-1072"/>
                <a:lumOff val="92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0627D0-2CDD-4AEB-87E5-846D76A096B2}">
      <dsp:nvSpPr>
        <dsp:cNvPr id="0" name=""/>
        <dsp:cNvSpPr/>
      </dsp:nvSpPr>
      <dsp:spPr>
        <a:xfrm>
          <a:off x="3322541" y="236560"/>
          <a:ext cx="4753559" cy="4753559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175458"/>
                <a:satOff val="-1607"/>
                <a:lumOff val="138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75458"/>
                <a:satOff val="-1607"/>
                <a:lumOff val="138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75458"/>
                <a:satOff val="-1607"/>
                <a:lumOff val="138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591604-9D9F-4BE2-9E5C-3F1AAB8B1332}">
      <dsp:nvSpPr>
        <dsp:cNvPr id="0" name=""/>
        <dsp:cNvSpPr/>
      </dsp:nvSpPr>
      <dsp:spPr>
        <a:xfrm>
          <a:off x="3243925" y="199006"/>
          <a:ext cx="4753559" cy="4753559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233944"/>
                <a:satOff val="-2143"/>
                <a:lumOff val="185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33944"/>
                <a:satOff val="-2143"/>
                <a:lumOff val="185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33944"/>
                <a:satOff val="-2143"/>
                <a:lumOff val="185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4A926E-0343-4BC9-9F09-007AB7D88F01}">
      <dsp:nvSpPr>
        <dsp:cNvPr id="0" name=""/>
        <dsp:cNvSpPr/>
      </dsp:nvSpPr>
      <dsp:spPr>
        <a:xfrm>
          <a:off x="3224217" y="113600"/>
          <a:ext cx="4753559" cy="4753559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292430"/>
                <a:satOff val="-2679"/>
                <a:lumOff val="231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92430"/>
                <a:satOff val="-2679"/>
                <a:lumOff val="231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92430"/>
                <a:satOff val="-2679"/>
                <a:lumOff val="231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A7E8B3-D022-456A-A1A6-24C51F1BF90B}">
      <dsp:nvSpPr>
        <dsp:cNvPr id="0" name=""/>
        <dsp:cNvSpPr/>
      </dsp:nvSpPr>
      <dsp:spPr>
        <a:xfrm>
          <a:off x="3278943" y="45319"/>
          <a:ext cx="4753559" cy="4753559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350916"/>
                <a:satOff val="-3215"/>
                <a:lumOff val="277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50916"/>
                <a:satOff val="-3215"/>
                <a:lumOff val="277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50916"/>
                <a:satOff val="-3215"/>
                <a:lumOff val="277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63A18E5-A0D9-4DE9-8175-4714BA954D78}" type="datetimeFigureOut">
              <a:rPr lang="es-CO" altLang="es-CO"/>
              <a:pPr>
                <a:defRPr/>
              </a:pPr>
              <a:t>14/08/2018</a:t>
            </a:fld>
            <a:endParaRPr lang="es-CO" alt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noProof="0" smtClean="0"/>
              <a:t>Editar el estilo de texto del patrón</a:t>
            </a:r>
          </a:p>
          <a:p>
            <a:pPr lvl="1"/>
            <a:r>
              <a:rPr lang="es-ES" altLang="es-CO" noProof="0" smtClean="0"/>
              <a:t>Segundo nivel</a:t>
            </a:r>
          </a:p>
          <a:p>
            <a:pPr lvl="2"/>
            <a:r>
              <a:rPr lang="es-ES" altLang="es-CO" noProof="0" smtClean="0"/>
              <a:t>Tercer nivel</a:t>
            </a:r>
          </a:p>
          <a:p>
            <a:pPr lvl="3"/>
            <a:r>
              <a:rPr lang="es-ES" altLang="es-CO" noProof="0" smtClean="0"/>
              <a:t>Cuarto nivel</a:t>
            </a:r>
          </a:p>
          <a:p>
            <a:pPr lvl="4"/>
            <a:r>
              <a:rPr lang="es-ES" altLang="es-CO" noProof="0" smtClean="0"/>
              <a:t>Quinto nivel</a:t>
            </a:r>
            <a:endParaRPr lang="es-CO" altLang="es-CO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FC71C11-CB1F-4293-8B42-28E21BCA906D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354872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C71C11-CB1F-4293-8B42-28E21BCA906D}" type="slidenum">
              <a:rPr lang="es-CO" altLang="es-CO" smtClean="0"/>
              <a:pPr>
                <a:defRPr/>
              </a:pPr>
              <a:t>8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32917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248029"/>
            <a:ext cx="9144000" cy="1663447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AD3333"/>
                </a:solidFill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093294"/>
            <a:ext cx="9144000" cy="10105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editar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201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DA6CB-D3E4-4B23-BD2C-29898E8E8D0A}" type="datetimeFigureOut">
              <a:rPr lang="es-CO" altLang="es-CO"/>
              <a:pPr>
                <a:defRPr/>
              </a:pPr>
              <a:t>14/08/2018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D8EA2-5042-4875-A37A-6744D37E4262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94360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7366A-F3A6-4CC4-B840-9EDE02E74CD2}" type="datetimeFigureOut">
              <a:rPr lang="es-CO" altLang="es-CO"/>
              <a:pPr>
                <a:defRPr/>
              </a:pPr>
              <a:t>14/08/2018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0346-D625-4449-9F82-2DA76696FDB3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79179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05811" y="160027"/>
            <a:ext cx="10515600" cy="984562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rgbClr val="AD3333"/>
                </a:solidFill>
                <a:latin typeface="Calibri" panose="020F050202020403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3415" y="1304617"/>
            <a:ext cx="10925175" cy="5036362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5635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16E0-D039-44C8-8192-BDED2ABD827A}" type="datetimeFigureOut">
              <a:rPr lang="es-CO" altLang="es-CO"/>
              <a:pPr>
                <a:defRPr/>
              </a:pPr>
              <a:t>14/08/2018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9D22-3D66-4249-AA17-FD6741AF4098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17421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00998-559D-4EBD-9347-6656379B4AEC}" type="datetimeFigureOut">
              <a:rPr lang="es-CO" altLang="es-CO"/>
              <a:pPr>
                <a:defRPr/>
              </a:pPr>
              <a:t>14/08/2018</a:t>
            </a:fld>
            <a:endParaRPr lang="es-CO" altLang="es-CO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1419D-0432-4585-A706-2226F93876C0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72170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CEDC-06ED-4C7C-9B03-83046E1325F6}" type="datetimeFigureOut">
              <a:rPr lang="es-CO" altLang="es-CO"/>
              <a:pPr>
                <a:defRPr/>
              </a:pPr>
              <a:t>14/08/2018</a:t>
            </a:fld>
            <a:endParaRPr lang="es-CO" altLang="es-CO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70616-2E74-471E-AAEF-A4D337523D7F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98930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F25C1-17BB-4366-890E-F326F3BED209}" type="datetimeFigureOut">
              <a:rPr lang="es-CO" altLang="es-CO"/>
              <a:pPr>
                <a:defRPr/>
              </a:pPr>
              <a:t>14/08/2018</a:t>
            </a:fld>
            <a:endParaRPr lang="es-CO" altLang="es-CO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7D14-50C1-4B66-A5F4-D9657C158CA5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04833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57D64-DD1B-42F4-B917-98FA35DFC54B}" type="datetimeFigureOut">
              <a:rPr lang="es-CO" altLang="es-CO"/>
              <a:pPr>
                <a:defRPr/>
              </a:pPr>
              <a:t>14/08/2018</a:t>
            </a:fld>
            <a:endParaRPr lang="es-CO" altLang="es-CO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D76F5-E7E0-4616-81B9-CA5B9100DBF2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910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9A324-A69E-4F9E-8265-9E809888D80A}" type="datetimeFigureOut">
              <a:rPr lang="es-CO" altLang="es-CO"/>
              <a:pPr>
                <a:defRPr/>
              </a:pPr>
              <a:t>14/08/2018</a:t>
            </a:fld>
            <a:endParaRPr lang="es-CO" altLang="es-CO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040C8-FB79-4E6D-A221-B9C004F27102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2948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B7F63-9348-4FED-9EED-D818C16FCE77}" type="datetimeFigureOut">
              <a:rPr lang="es-CO" altLang="es-CO"/>
              <a:pPr>
                <a:defRPr/>
              </a:pPr>
              <a:t>14/08/2018</a:t>
            </a:fld>
            <a:endParaRPr lang="es-CO" altLang="es-CO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0772A-1E30-40C1-8DA4-4C4BD7994531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6570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s-CO" altLang="es-CO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Editar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s-CO" altLang="es-CO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F7A46F-03D8-4E44-98A7-21D921D8A9B6}" type="datetimeFigureOut">
              <a:rPr lang="es-CO" altLang="es-CO"/>
              <a:pPr>
                <a:defRPr/>
              </a:pPr>
              <a:t>14/08/2018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5FBB4E2-C74A-4947-B3B8-AA5F80113A4E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3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3" Type="http://schemas.microsoft.com/office/2007/relationships/hdphoto" Target="../media/hdphoto4.wdp"/><Relationship Id="rId21" Type="http://schemas.openxmlformats.org/officeDocument/2006/relationships/diagramQuickStyle" Target="../diagrams/quickStyle8.xml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" Type="http://schemas.openxmlformats.org/officeDocument/2006/relationships/image" Target="../media/image10.png"/><Relationship Id="rId16" Type="http://schemas.openxmlformats.org/officeDocument/2006/relationships/diagramQuickStyle" Target="../diagrams/quickStyle7.xml"/><Relationship Id="rId20" Type="http://schemas.openxmlformats.org/officeDocument/2006/relationships/diagramLayout" Target="../diagrams/layout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5" Type="http://schemas.openxmlformats.org/officeDocument/2006/relationships/diagramLayout" Target="../diagrams/layout7.xml"/><Relationship Id="rId23" Type="http://schemas.microsoft.com/office/2007/relationships/diagramDrawing" Target="../diagrams/drawing8.xml"/><Relationship Id="rId10" Type="http://schemas.openxmlformats.org/officeDocument/2006/relationships/diagramLayout" Target="../diagrams/layout6.xml"/><Relationship Id="rId19" Type="http://schemas.openxmlformats.org/officeDocument/2006/relationships/diagramData" Target="../diagrams/data8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Relationship Id="rId22" Type="http://schemas.openxmlformats.org/officeDocument/2006/relationships/diagramColors" Target="../diagrams/colors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altLang="es-CO" sz="3600" dirty="0">
                <a:latin typeface="Century Gothic" panose="020B0502020202020204" pitchFamily="34" charset="0"/>
              </a:rPr>
              <a:t>ROL FUNCIONAL </a:t>
            </a:r>
            <a:r>
              <a:rPr lang="es-CO" altLang="es-CO" sz="3600" dirty="0" smtClean="0">
                <a:latin typeface="Century Gothic" panose="020B0502020202020204" pitchFamily="34" charset="0"/>
              </a:rPr>
              <a:t>DESDE LA NORMATIVA INTERNA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sz="3200" dirty="0" smtClean="0">
                <a:latin typeface="Century Gothic" panose="020B0502020202020204" pitchFamily="34" charset="0"/>
              </a:rPr>
              <a:t>Control Interno Disciplinario</a:t>
            </a:r>
            <a:endParaRPr lang="es-CO" sz="32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1288591" y="1744318"/>
            <a:ext cx="10215367" cy="7595855"/>
          </a:xfrm>
        </p:spPr>
        <p:txBody>
          <a:bodyPr>
            <a:prstTxWarp prst="textCircle">
              <a:avLst/>
            </a:prstTxWarp>
            <a:normAutofit/>
          </a:bodyPr>
          <a:lstStyle/>
          <a:p>
            <a:pPr algn="ctr"/>
            <a:r>
              <a:rPr lang="es-CO" dirty="0" smtClean="0">
                <a:latin typeface="Century Gothic" panose="020B0502020202020204" pitchFamily="34" charset="0"/>
              </a:rPr>
              <a:t>AUTORIDAD EN EL EJERCICIO DE SU ROL FUNCIONAL </a:t>
            </a:r>
            <a:endParaRPr lang="es-CO" dirty="0">
              <a:latin typeface="Century Gothic" panose="020B0502020202020204" pitchFamily="34" charset="0"/>
            </a:endParaRP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641059"/>
              </p:ext>
            </p:extLst>
          </p:nvPr>
        </p:nvGraphicFramePr>
        <p:xfrm>
          <a:off x="633413" y="1304925"/>
          <a:ext cx="11398642" cy="503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Elipse 10"/>
          <p:cNvSpPr/>
          <p:nvPr/>
        </p:nvSpPr>
        <p:spPr>
          <a:xfrm>
            <a:off x="5739732" y="3247805"/>
            <a:ext cx="1186004" cy="114979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Rectángulo 11"/>
          <p:cNvSpPr/>
          <p:nvPr/>
        </p:nvSpPr>
        <p:spPr>
          <a:xfrm>
            <a:off x="5272988" y="3591867"/>
            <a:ext cx="2119491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s-E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SITUACIONES</a:t>
            </a:r>
            <a:endParaRPr lang="es-E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531667" y="960862"/>
            <a:ext cx="1665838" cy="424318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67159"/>
              </a:avLst>
            </a:prstTxWarp>
            <a:spAutoFit/>
          </a:bodyPr>
          <a:lstStyle/>
          <a:p>
            <a:r>
              <a:rPr lang="es-CO" dirty="0" smtClean="0">
                <a:solidFill>
                  <a:srgbClr val="AD3333"/>
                </a:solidFill>
                <a:latin typeface="Century Gothic" panose="020B0502020202020204" pitchFamily="34" charset="0"/>
              </a:rPr>
              <a:t>CONTROL</a:t>
            </a:r>
            <a:endParaRPr lang="es-CO" dirty="0">
              <a:solidFill>
                <a:srgbClr val="AD3333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 rot="16200000">
            <a:off x="2979835" y="3566218"/>
            <a:ext cx="1507656" cy="449588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67159"/>
              </a:avLst>
            </a:prstTxWarp>
            <a:spAutoFit/>
          </a:bodyPr>
          <a:lstStyle/>
          <a:p>
            <a:r>
              <a:rPr lang="es-CO" dirty="0" smtClean="0">
                <a:solidFill>
                  <a:srgbClr val="AD3333"/>
                </a:solidFill>
                <a:latin typeface="Century Gothic" panose="020B0502020202020204" pitchFamily="34" charset="0"/>
              </a:rPr>
              <a:t>JERARQUICO</a:t>
            </a:r>
            <a:endParaRPr lang="es-CO" dirty="0">
              <a:solidFill>
                <a:srgbClr val="AD3333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 rot="5400000">
            <a:off x="8279970" y="3520969"/>
            <a:ext cx="1360411" cy="392844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67159"/>
              </a:avLst>
            </a:prstTxWarp>
            <a:spAutoFit/>
          </a:bodyPr>
          <a:lstStyle/>
          <a:p>
            <a:r>
              <a:rPr lang="es-CO" sz="800" dirty="0" smtClean="0">
                <a:solidFill>
                  <a:srgbClr val="AD3333"/>
                </a:solidFill>
                <a:latin typeface="Century Gothic" panose="020B0502020202020204" pitchFamily="34" charset="0"/>
              </a:rPr>
              <a:t>TUTELA</a:t>
            </a:r>
            <a:endParaRPr lang="es-CO" dirty="0">
              <a:solidFill>
                <a:srgbClr val="AD3333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5531667" y="6234949"/>
            <a:ext cx="1665838" cy="449588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s-CO" dirty="0" smtClean="0">
                <a:solidFill>
                  <a:srgbClr val="AD3333"/>
                </a:solidFill>
                <a:latin typeface="Century Gothic" panose="020B0502020202020204" pitchFamily="34" charset="0"/>
              </a:rPr>
              <a:t>AUTOCONTROL</a:t>
            </a:r>
            <a:endParaRPr lang="es-CO" dirty="0">
              <a:solidFill>
                <a:srgbClr val="AD333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30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0.61354 0.58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77" y="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736216" y="767320"/>
            <a:ext cx="44743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160">
                  <a:solidFill>
                    <a:srgbClr val="A50021"/>
                  </a:solidFill>
                  <a:prstDash val="solid"/>
                </a:ln>
                <a:solidFill>
                  <a:srgbClr val="AD333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C O M P E T E N C I A </a:t>
            </a:r>
            <a:endParaRPr lang="es-ES" sz="5400" b="1" dirty="0">
              <a:ln w="10160">
                <a:solidFill>
                  <a:srgbClr val="A50021"/>
                </a:solidFill>
                <a:prstDash val="solid"/>
              </a:ln>
              <a:solidFill>
                <a:srgbClr val="AD3333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765827" y="871401"/>
            <a:ext cx="259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latin typeface="Century Gothic" panose="020B0502020202020204" pitchFamily="34" charset="0"/>
              </a:rPr>
              <a:t>APTITUD PARA OBRAR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22952" y="1352095"/>
            <a:ext cx="765081" cy="5316071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160">
                  <a:solidFill>
                    <a:srgbClr val="A50021"/>
                  </a:solidFill>
                  <a:prstDash val="solid"/>
                </a:ln>
                <a:solidFill>
                  <a:srgbClr val="AD333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JERARQUIA</a:t>
            </a:r>
            <a:endParaRPr lang="es-ES" sz="5400" b="1" dirty="0">
              <a:ln w="10160">
                <a:solidFill>
                  <a:srgbClr val="A50021"/>
                </a:solidFill>
                <a:prstDash val="solid"/>
              </a:ln>
              <a:solidFill>
                <a:srgbClr val="AD3333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Flecha abajo 8"/>
          <p:cNvSpPr/>
          <p:nvPr/>
        </p:nvSpPr>
        <p:spPr>
          <a:xfrm>
            <a:off x="1774189" y="1075044"/>
            <a:ext cx="144855" cy="769545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AD3333"/>
              </a:solidFill>
            </a:endParaRPr>
          </a:p>
        </p:txBody>
      </p:sp>
      <p:sp>
        <p:nvSpPr>
          <p:cNvPr id="10" name="Flecha izquierda y arriba 9"/>
          <p:cNvSpPr/>
          <p:nvPr/>
        </p:nvSpPr>
        <p:spPr>
          <a:xfrm rot="10800000">
            <a:off x="1004930" y="875041"/>
            <a:ext cx="1782274" cy="477054"/>
          </a:xfrm>
          <a:prstGeom prst="leftUpArrow">
            <a:avLst>
              <a:gd name="adj1" fmla="val 15573"/>
              <a:gd name="adj2" fmla="val 34489"/>
              <a:gd name="adj3" fmla="val 2500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A50021"/>
                </a:solidFill>
              </a:ln>
              <a:solidFill>
                <a:srgbClr val="AD3333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 rot="18917829">
            <a:off x="593980" y="754015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vínculo</a:t>
            </a:r>
            <a:endParaRPr lang="es-CO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600872"/>
              </p:ext>
            </p:extLst>
          </p:nvPr>
        </p:nvGraphicFramePr>
        <p:xfrm>
          <a:off x="1751343" y="294108"/>
          <a:ext cx="8128000" cy="3708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3778497158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542129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ACADEMICO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ADMINISTRATIVO</a:t>
                      </a:r>
                      <a:endParaRPr lang="es-CO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63368881"/>
                  </a:ext>
                </a:extLst>
              </a:tr>
            </a:tbl>
          </a:graphicData>
        </a:graphic>
      </p:graphicFrame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6" b="97561" l="5000" r="94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5211" y="99062"/>
            <a:ext cx="576877" cy="591299"/>
          </a:xfrm>
          <a:prstGeom prst="rect">
            <a:avLst/>
          </a:prstGeom>
        </p:spPr>
      </p:pic>
      <p:sp>
        <p:nvSpPr>
          <p:cNvPr id="14" name="Flecha abajo 13"/>
          <p:cNvSpPr/>
          <p:nvPr/>
        </p:nvSpPr>
        <p:spPr>
          <a:xfrm rot="16200000">
            <a:off x="7335727" y="674933"/>
            <a:ext cx="144855" cy="769545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AD3333"/>
              </a:solidFill>
            </a:endParaRPr>
          </a:p>
        </p:txBody>
      </p:sp>
      <p:sp>
        <p:nvSpPr>
          <p:cNvPr id="15" name="Flecha abajo 14"/>
          <p:cNvSpPr/>
          <p:nvPr/>
        </p:nvSpPr>
        <p:spPr>
          <a:xfrm rot="16200000">
            <a:off x="3908617" y="1195123"/>
            <a:ext cx="93618" cy="45299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AD3333"/>
              </a:solidFill>
            </a:endParaRPr>
          </a:p>
        </p:txBody>
      </p:sp>
      <p:sp>
        <p:nvSpPr>
          <p:cNvPr id="16" name="Flecha abajo 15"/>
          <p:cNvSpPr/>
          <p:nvPr/>
        </p:nvSpPr>
        <p:spPr>
          <a:xfrm rot="16200000">
            <a:off x="4061017" y="1347523"/>
            <a:ext cx="93618" cy="45299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AD3333"/>
              </a:solidFill>
            </a:endParaRPr>
          </a:p>
        </p:txBody>
      </p:sp>
      <p:sp>
        <p:nvSpPr>
          <p:cNvPr id="17" name="Flecha abajo 16"/>
          <p:cNvSpPr/>
          <p:nvPr/>
        </p:nvSpPr>
        <p:spPr>
          <a:xfrm rot="16200000">
            <a:off x="4213417" y="1499923"/>
            <a:ext cx="93618" cy="45299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AD3333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294236" y="1294691"/>
            <a:ext cx="119936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00" dirty="0" smtClean="0">
                <a:latin typeface="Century Gothic" panose="020B0502020202020204" pitchFamily="34" charset="0"/>
              </a:rPr>
              <a:t>Protempore</a:t>
            </a:r>
          </a:p>
          <a:p>
            <a:r>
              <a:rPr lang="es-CO" sz="700" dirty="0">
                <a:latin typeface="Century Gothic" panose="020B0502020202020204" pitchFamily="34" charset="0"/>
              </a:rPr>
              <a:t> </a:t>
            </a:r>
            <a:r>
              <a:rPr lang="es-CO" sz="700" dirty="0" smtClean="0">
                <a:latin typeface="Century Gothic" panose="020B0502020202020204" pitchFamily="34" charset="0"/>
              </a:rPr>
              <a:t>   Materia</a:t>
            </a:r>
          </a:p>
          <a:p>
            <a:r>
              <a:rPr lang="es-CO" sz="700" dirty="0" smtClean="0">
                <a:latin typeface="Century Gothic" panose="020B0502020202020204" pitchFamily="34" charset="0"/>
              </a:rPr>
              <a:t>        Territorio</a:t>
            </a:r>
          </a:p>
          <a:p>
            <a:r>
              <a:rPr lang="es-CO" sz="700" dirty="0" smtClean="0">
                <a:latin typeface="Century Gothic" panose="020B0502020202020204" pitchFamily="34" charset="0"/>
              </a:rPr>
              <a:t>            En Razón a algo</a:t>
            </a:r>
          </a:p>
          <a:p>
            <a:r>
              <a:rPr lang="es-CO" sz="700" dirty="0" smtClean="0">
                <a:latin typeface="Century Gothic" panose="020B0502020202020204" pitchFamily="34" charset="0"/>
              </a:rPr>
              <a:t>                Cuantía</a:t>
            </a:r>
            <a:endParaRPr lang="es-CO" sz="700" dirty="0">
              <a:latin typeface="Century Gothic" panose="020B0502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5517688" y="1348552"/>
            <a:ext cx="191142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50" b="1" dirty="0" smtClean="0">
                <a:latin typeface="Century Gothic" panose="020B0502020202020204" pitchFamily="34" charset="0"/>
              </a:rPr>
              <a:t>OBLIGATORIA</a:t>
            </a:r>
          </a:p>
          <a:p>
            <a:pPr marL="361950" lvl="1" indent="95250">
              <a:buFont typeface="Arial" panose="020B0604020202020204" pitchFamily="34" charset="0"/>
              <a:buChar char="•"/>
            </a:pPr>
            <a:r>
              <a:rPr lang="es-CO" sz="1050" b="1" dirty="0" smtClean="0">
                <a:latin typeface="Century Gothic" panose="020B0502020202020204" pitchFamily="34" charset="0"/>
              </a:rPr>
              <a:t>IMPRORROGABLE</a:t>
            </a:r>
          </a:p>
          <a:p>
            <a:pPr marL="625475" lvl="2" indent="90488">
              <a:buFont typeface="Arial" panose="020B0604020202020204" pitchFamily="34" charset="0"/>
              <a:buChar char="•"/>
            </a:pPr>
            <a:r>
              <a:rPr lang="es-CO" sz="1050" b="1" dirty="0" smtClean="0">
                <a:latin typeface="Century Gothic" panose="020B0502020202020204" pitchFamily="34" charset="0"/>
              </a:rPr>
              <a:t>IRRENUNCIABLE</a:t>
            </a:r>
            <a:endParaRPr lang="es-CO" sz="1050" b="1" dirty="0">
              <a:latin typeface="Century Gothic" panose="020B0502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293712" y="1759303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PRINCIPIOS</a:t>
            </a:r>
            <a:endParaRPr lang="es-CO" dirty="0"/>
          </a:p>
        </p:txBody>
      </p:sp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663793224"/>
              </p:ext>
            </p:extLst>
          </p:nvPr>
        </p:nvGraphicFramePr>
        <p:xfrm>
          <a:off x="1022943" y="1507247"/>
          <a:ext cx="4876751" cy="256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3" name="Imagen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8023" y="3888842"/>
            <a:ext cx="3481093" cy="3209075"/>
          </a:xfrm>
          <a:prstGeom prst="rect">
            <a:avLst/>
          </a:prstGeom>
        </p:spPr>
      </p:pic>
      <p:sp>
        <p:nvSpPr>
          <p:cNvPr id="34" name="Cheurón 33"/>
          <p:cNvSpPr/>
          <p:nvPr/>
        </p:nvSpPr>
        <p:spPr>
          <a:xfrm>
            <a:off x="4958144" y="4532770"/>
            <a:ext cx="248572" cy="344032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5" name="Cheurón 34"/>
          <p:cNvSpPr/>
          <p:nvPr/>
        </p:nvSpPr>
        <p:spPr>
          <a:xfrm>
            <a:off x="5245031" y="4534278"/>
            <a:ext cx="248572" cy="344032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6" name="Cheurón 35"/>
          <p:cNvSpPr/>
          <p:nvPr/>
        </p:nvSpPr>
        <p:spPr>
          <a:xfrm>
            <a:off x="5493603" y="4534278"/>
            <a:ext cx="248572" cy="344032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2308634" y="3639493"/>
            <a:ext cx="2471596" cy="250781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CuadroTexto 37"/>
          <p:cNvSpPr txBox="1"/>
          <p:nvPr/>
        </p:nvSpPr>
        <p:spPr>
          <a:xfrm>
            <a:off x="6827234" y="3080963"/>
            <a:ext cx="42270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s-CO" sz="1200" dirty="0" smtClean="0"/>
              <a:t>Resolver problemas de los profesores y estudiantes que trasciendan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s-CO" sz="1200" dirty="0" smtClean="0"/>
              <a:t>Atender y resolver los asuntos Académicos de los Profesores y Estudiantes de la Facultad</a:t>
            </a:r>
          </a:p>
          <a:p>
            <a:pPr algn="ctr"/>
            <a:r>
              <a:rPr lang="es-CO" sz="1400" b="1" dirty="0" smtClean="0"/>
              <a:t>S.P</a:t>
            </a:r>
          </a:p>
          <a:p>
            <a:pPr algn="ctr"/>
            <a:r>
              <a:rPr lang="es-CO" sz="1400" b="1" dirty="0" smtClean="0"/>
              <a:t>Responsabilidad Personal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/>
              <a:t>Supervisar el cumplimiento de las responsabilidades académicas de los profesores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/>
              <a:t>Dirección General Control y Vigilancia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/>
              <a:t>Reclamos: -NOTAS</a:t>
            </a:r>
          </a:p>
          <a:p>
            <a:pPr marL="806450" lvl="2"/>
            <a:r>
              <a:rPr lang="es-CO" sz="1200" dirty="0" smtClean="0"/>
              <a:t>-FRAUDE EN PRUEBA EVALUATIVA</a:t>
            </a:r>
          </a:p>
          <a:p>
            <a:pPr marL="806450" lvl="2"/>
            <a:r>
              <a:rPr lang="es-CO" sz="1200" dirty="0" smtClean="0"/>
              <a:t>-OTRAS ANOMALIAS</a:t>
            </a:r>
          </a:p>
          <a:p>
            <a:pPr marL="806450" lvl="2"/>
            <a:r>
              <a:rPr lang="es-CO" sz="1200" dirty="0" smtClean="0"/>
              <a:t>-CONTRATACIÓN</a:t>
            </a:r>
            <a:endParaRPr lang="es-CO" sz="1200" dirty="0"/>
          </a:p>
        </p:txBody>
      </p:sp>
      <p:sp>
        <p:nvSpPr>
          <p:cNvPr id="39" name="Rectángulo redondeado 38"/>
          <p:cNvSpPr/>
          <p:nvPr/>
        </p:nvSpPr>
        <p:spPr>
          <a:xfrm>
            <a:off x="6654297" y="2978589"/>
            <a:ext cx="4472412" cy="2656919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Rectángulo redondeado 39"/>
          <p:cNvSpPr/>
          <p:nvPr/>
        </p:nvSpPr>
        <p:spPr>
          <a:xfrm>
            <a:off x="6654297" y="5642546"/>
            <a:ext cx="4472412" cy="26936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PROCESO – PROCEDIMIENTOS (Formalidades)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41" name="Rectángulo redondeado 40"/>
          <p:cNvSpPr/>
          <p:nvPr/>
        </p:nvSpPr>
        <p:spPr>
          <a:xfrm>
            <a:off x="7333307" y="5911913"/>
            <a:ext cx="3132499" cy="26936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TRAZABILIDAD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42" name="Rectángulo redondeado 41"/>
          <p:cNvSpPr/>
          <p:nvPr/>
        </p:nvSpPr>
        <p:spPr>
          <a:xfrm>
            <a:off x="7999864" y="6181280"/>
            <a:ext cx="1728291" cy="26936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DEBER FUNCIONAL</a:t>
            </a:r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6077608" y="3519461"/>
            <a:ext cx="492443" cy="1448410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DELEGACION</a:t>
            </a:r>
            <a:endParaRPr lang="es-ES" sz="2000" b="0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5" name="Rectángulo 44"/>
          <p:cNvSpPr/>
          <p:nvPr/>
        </p:nvSpPr>
        <p:spPr>
          <a:xfrm rot="10800000">
            <a:off x="11304505" y="3607616"/>
            <a:ext cx="492443" cy="1361527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AVOCACIÓN</a:t>
            </a:r>
            <a:endParaRPr lang="es-ES" sz="2000" b="0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6" name="Flecha abajo 45"/>
          <p:cNvSpPr/>
          <p:nvPr/>
        </p:nvSpPr>
        <p:spPr>
          <a:xfrm>
            <a:off x="8604145" y="1619469"/>
            <a:ext cx="144855" cy="232373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AD3333"/>
              </a:solidFill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8640360" y="1216796"/>
            <a:ext cx="72427" cy="1786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AD3333"/>
              </a:solidFill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8391077" y="1404025"/>
            <a:ext cx="570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dirty="0" smtClean="0">
                <a:latin typeface="Century Gothic" panose="020B0502020202020204" pitchFamily="34" charset="0"/>
              </a:rPr>
              <a:t>privado</a:t>
            </a:r>
            <a:endParaRPr lang="es-CO" sz="800" dirty="0">
              <a:latin typeface="Century Gothic" panose="020B0502020202020204" pitchFamily="34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8098529" y="1766916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Capacidad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1148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117 -0.80093 L 3.54167E-6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4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72" b="93023" l="5983" r="910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6" y="2846874"/>
            <a:ext cx="2580167" cy="2855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onector recto 3"/>
          <p:cNvSpPr/>
          <p:nvPr/>
        </p:nvSpPr>
        <p:spPr>
          <a:xfrm>
            <a:off x="654846" y="1583531"/>
            <a:ext cx="123703" cy="35718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49812"/>
                </a:lnTo>
                <a:lnTo>
                  <a:pt x="157443" y="1549812"/>
                </a:lnTo>
              </a:path>
            </a:pathLst>
          </a:custGeom>
          <a:noFill/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4000" b="0" dirty="0" smtClean="0">
                <a:latin typeface="Century Gothic" panose="020B0502020202020204" pitchFamily="34" charset="0"/>
              </a:rPr>
              <a:t>DERECHO DE PETICIÓN</a:t>
            </a:r>
            <a:endParaRPr lang="es-CO" b="0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61095"/>
              </p:ext>
            </p:extLst>
          </p:nvPr>
        </p:nvGraphicFramePr>
        <p:xfrm>
          <a:off x="633414" y="1304925"/>
          <a:ext cx="5468448" cy="503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909538803"/>
              </p:ext>
            </p:extLst>
          </p:nvPr>
        </p:nvGraphicFramePr>
        <p:xfrm>
          <a:off x="6101861" y="1019906"/>
          <a:ext cx="5758961" cy="2655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105209262"/>
              </p:ext>
            </p:extLst>
          </p:nvPr>
        </p:nvGraphicFramePr>
        <p:xfrm>
          <a:off x="2278185" y="2347544"/>
          <a:ext cx="5344746" cy="2971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9" name="Rectángulo redondeado 8"/>
          <p:cNvSpPr/>
          <p:nvPr/>
        </p:nvSpPr>
        <p:spPr>
          <a:xfrm>
            <a:off x="6324233" y="3153375"/>
            <a:ext cx="1422400" cy="8090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Century Gothic" panose="020B0502020202020204" pitchFamily="34" charset="0"/>
              </a:rPr>
              <a:t>Remite Respuestas anteriores</a:t>
            </a:r>
            <a:endParaRPr lang="es-CO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287341036"/>
              </p:ext>
            </p:extLst>
          </p:nvPr>
        </p:nvGraphicFramePr>
        <p:xfrm>
          <a:off x="37917" y="3557887"/>
          <a:ext cx="5476192" cy="2667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1507780" y="4135976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TITULAR</a:t>
            </a:r>
            <a:endParaRPr lang="es-CO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133707" y="4985306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SOLICITUD</a:t>
            </a:r>
            <a:endParaRPr lang="es-CO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602155" y="4264433"/>
            <a:ext cx="48719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 smtClean="0">
                <a:latin typeface="Century Gothic" panose="020B0502020202020204" pitchFamily="34" charset="0"/>
              </a:rPr>
              <a:t>Si no es posible resolver en el plazo establecido, la autoridad expresara los motivos y señalara el plazo de resolución (no se puede exceder del doble de lo previsto.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 smtClean="0">
                <a:latin typeface="Century Gothic" panose="020B0502020202020204" pitchFamily="34" charset="0"/>
              </a:rPr>
              <a:t>Cuando una pluralidad (+10 personas) formulen peticiones análogas, la autoridad podrá dar única respuesta. (Diario web, entrega a quien solicite)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 smtClean="0">
                <a:latin typeface="Century Gothic" panose="020B0502020202020204" pitchFamily="34" charset="0"/>
              </a:rPr>
              <a:t>Peticiones entre autoridades, 10 días hábiles.</a:t>
            </a:r>
            <a:endParaRPr lang="es-CO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5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811" y="600635"/>
            <a:ext cx="4267577" cy="543954"/>
          </a:xfrm>
        </p:spPr>
        <p:txBody>
          <a:bodyPr>
            <a:normAutofit fontScale="90000"/>
          </a:bodyPr>
          <a:lstStyle/>
          <a:p>
            <a:pPr lvl="0"/>
            <a:r>
              <a:rPr lang="es-CO" dirty="0" smtClean="0">
                <a:latin typeface="Arial" pitchFamily="34" charset="0"/>
                <a:cs typeface="Arial" pitchFamily="34" charset="0"/>
              </a:rPr>
              <a:t>DESISTIMIENTO EXPRESO</a:t>
            </a:r>
            <a:r>
              <a:rPr lang="es-ES" dirty="0" smtClean="0"/>
              <a:t/>
            </a:r>
            <a:br>
              <a:rPr lang="es-ES" dirty="0" smtClean="0"/>
            </a:br>
            <a:endParaRPr lang="es-CO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445575"/>
              </p:ext>
            </p:extLst>
          </p:nvPr>
        </p:nvGraphicFramePr>
        <p:xfrm>
          <a:off x="205811" y="1144589"/>
          <a:ext cx="4763340" cy="503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6278632" y="537881"/>
            <a:ext cx="392440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2500" b="1" dirty="0" smtClean="0">
                <a:solidFill>
                  <a:srgbClr val="AD3333"/>
                </a:solidFill>
                <a:latin typeface="Arial" pitchFamily="34" charset="0"/>
                <a:cs typeface="Arial" pitchFamily="34" charset="0"/>
              </a:rPr>
              <a:t>DESISTIMIENTO TACITO</a:t>
            </a:r>
            <a:endParaRPr lang="es-ES" sz="2500" b="1" dirty="0">
              <a:solidFill>
                <a:srgbClr val="AD333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399070"/>
              </p:ext>
            </p:extLst>
          </p:nvPr>
        </p:nvGraphicFramePr>
        <p:xfrm>
          <a:off x="4473388" y="1480726"/>
          <a:ext cx="7406319" cy="3921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Cheurón 7"/>
          <p:cNvSpPr/>
          <p:nvPr/>
        </p:nvSpPr>
        <p:spPr>
          <a:xfrm rot="5400000">
            <a:off x="7827012" y="852442"/>
            <a:ext cx="827646" cy="1411941"/>
          </a:xfrm>
          <a:prstGeom prst="chevron">
            <a:avLst/>
          </a:prstGeom>
          <a:solidFill>
            <a:srgbClr val="AD3333"/>
          </a:solidFill>
          <a:ln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969151" y="4718200"/>
            <a:ext cx="6096000" cy="14619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altLang="es-CO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Consecuencias:</a:t>
            </a:r>
          </a:p>
          <a:p>
            <a:pPr algn="just"/>
            <a:r>
              <a:rPr lang="es-CO" altLang="es-CO" sz="1100" dirty="0">
                <a:latin typeface="Century Gothic" panose="020B0502020202020204" pitchFamily="34" charset="0"/>
                <a:cs typeface="Arial" panose="020B0604020202020204" pitchFamily="34" charset="0"/>
              </a:rPr>
              <a:t>•Reactive término y continúe actuación administrativa a fin  de dar resolución pronta completa y de fondo. </a:t>
            </a:r>
          </a:p>
          <a:p>
            <a:pPr algn="just"/>
            <a:r>
              <a:rPr lang="es-CO" altLang="es-CO" sz="1100" dirty="0">
                <a:latin typeface="Century Gothic" panose="020B0502020202020204" pitchFamily="34" charset="0"/>
                <a:cs typeface="Arial" panose="020B0604020202020204" pitchFamily="34" charset="0"/>
              </a:rPr>
              <a:t>•Decrete desistimiento  y archivo proceso, mediante  acto administrativo.</a:t>
            </a:r>
          </a:p>
          <a:p>
            <a:pPr algn="just"/>
            <a:endParaRPr lang="es-CO" altLang="es-CO" sz="11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altLang="es-CO" sz="1100" b="1" dirty="0">
                <a:latin typeface="Century Gothic" panose="020B0502020202020204" pitchFamily="34" charset="0"/>
                <a:cs typeface="Arial" panose="020B0604020202020204" pitchFamily="34" charset="0"/>
              </a:rPr>
              <a:t>Nota.</a:t>
            </a:r>
          </a:p>
          <a:p>
            <a:pPr algn="just"/>
            <a:r>
              <a:rPr lang="es-CO" altLang="es-CO" sz="1100" dirty="0">
                <a:latin typeface="Century Gothic" panose="020B0502020202020204" pitchFamily="34" charset="0"/>
                <a:cs typeface="Arial" panose="020B0604020202020204" pitchFamily="34" charset="0"/>
              </a:rPr>
              <a:t>La petición puede ser presentada de nuevo  siempre y cuando, el derecho sustancial fundamento de la petición no haya prescrito o extinto. </a:t>
            </a:r>
          </a:p>
        </p:txBody>
      </p:sp>
    </p:spTree>
    <p:extLst>
      <p:ext uri="{BB962C8B-B14F-4D97-AF65-F5344CB8AC3E}">
        <p14:creationId xmlns:p14="http://schemas.microsoft.com/office/powerpoint/2010/main" val="35007259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811" y="160027"/>
            <a:ext cx="10515600" cy="485432"/>
          </a:xfrm>
        </p:spPr>
        <p:txBody>
          <a:bodyPr>
            <a:normAutofit fontScale="90000"/>
          </a:bodyPr>
          <a:lstStyle/>
          <a:p>
            <a:r>
              <a:rPr lang="es-CO" dirty="0">
                <a:latin typeface="Century Gothic" panose="020B0502020202020204" pitchFamily="34" charset="0"/>
              </a:rPr>
              <a:t>DOCUMENTOS RESERVADOS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3415" y="645459"/>
            <a:ext cx="10925175" cy="569552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50" dirty="0">
                <a:latin typeface="Century Gothic" panose="020B0502020202020204" pitchFamily="34" charset="0"/>
              </a:rPr>
              <a:t>Defensa y seguridad nacional.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50" dirty="0">
                <a:latin typeface="Century Gothic" panose="020B0502020202020204" pitchFamily="34" charset="0"/>
              </a:rPr>
              <a:t>Derecho a la privacidad e intimidad.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50" dirty="0">
                <a:latin typeface="Century Gothic" panose="020B0502020202020204" pitchFamily="34" charset="0"/>
              </a:rPr>
              <a:t>Datos ley financiera y Comercial  ( Ley 1266/2008)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50" dirty="0">
                <a:latin typeface="Century Gothic" panose="020B0502020202020204" pitchFamily="34" charset="0"/>
              </a:rPr>
              <a:t>Amparado por el secreto profesional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50" dirty="0">
                <a:latin typeface="Century Gothic" panose="020B0502020202020204" pitchFamily="34" charset="0"/>
              </a:rPr>
              <a:t>Protegidos por el secreto comercial o industrial.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50" dirty="0">
                <a:latin typeface="Century Gothic" panose="020B0502020202020204" pitchFamily="34" charset="0"/>
              </a:rPr>
              <a:t>Datos genéticos</a:t>
            </a:r>
          </a:p>
          <a:p>
            <a:endParaRPr lang="es-CO" dirty="0"/>
          </a:p>
        </p:txBody>
      </p:sp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339970"/>
              </p:ext>
            </p:extLst>
          </p:nvPr>
        </p:nvGraphicFramePr>
        <p:xfrm>
          <a:off x="457200" y="678874"/>
          <a:ext cx="9538447" cy="5821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81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195544"/>
              </p:ext>
            </p:extLst>
          </p:nvPr>
        </p:nvGraphicFramePr>
        <p:xfrm>
          <a:off x="211382" y="797201"/>
          <a:ext cx="5380525" cy="3917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5439507" y="3112285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dirty="0"/>
              <a:t>Una misma actuación = 1 expediente.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dirty="0"/>
              <a:t>La actuación tramitada ante varias autoridades = Se  acumularan los expedientes, realizándose ante la autoridad donde se realizó la primera actuación.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dirty="0"/>
              <a:t>Si hay oposición =  Mecanismo  de definición de competencias administrativas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dirty="0"/>
              <a:t>Documento carácter reservado =  Cuaderno separado.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dirty="0"/>
              <a:t>Cualquier persona tendrá derecho  a examinar el expediente.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855676" y="2525223"/>
            <a:ext cx="6126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FORMACION Y EXAMEN DE EXPEDIENTES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2531184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0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CuadroTexto 4"/>
          <p:cNvSpPr txBox="1">
            <a:spLocks noChangeArrowheads="1"/>
          </p:cNvSpPr>
          <p:nvPr/>
        </p:nvSpPr>
        <p:spPr bwMode="auto">
          <a:xfrm>
            <a:off x="2709864" y="3695700"/>
            <a:ext cx="67722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b="1" dirty="0">
                <a:solidFill>
                  <a:srgbClr val="595959"/>
                </a:solidFill>
                <a:latin typeface="Century Gothic" panose="020B0502020202020204" pitchFamily="34" charset="0"/>
              </a:rPr>
              <a:t>Formando líderes </a:t>
            </a:r>
            <a:r>
              <a:rPr lang="es-CO" altLang="es-CO" dirty="0">
                <a:solidFill>
                  <a:srgbClr val="595959"/>
                </a:solidFill>
                <a:latin typeface="Century Gothic" panose="020B0502020202020204" pitchFamily="34" charset="0"/>
              </a:rPr>
              <a:t>para la </a:t>
            </a:r>
            <a:r>
              <a:rPr lang="es-CO" altLang="es-CO" b="1" dirty="0">
                <a:solidFill>
                  <a:srgbClr val="595959"/>
                </a:solidFill>
                <a:latin typeface="Century Gothic" panose="020B0502020202020204" pitchFamily="34" charset="0"/>
              </a:rPr>
              <a:t>construcción</a:t>
            </a:r>
            <a:r>
              <a:rPr lang="es-CO" altLang="es-CO" dirty="0">
                <a:solidFill>
                  <a:srgbClr val="595959"/>
                </a:solidFill>
                <a:latin typeface="Century Gothic" panose="020B0502020202020204" pitchFamily="34" charset="0"/>
              </a:rPr>
              <a:t> de un nuevo </a:t>
            </a:r>
            <a:r>
              <a:rPr lang="es-CO" altLang="es-CO" b="1" dirty="0">
                <a:solidFill>
                  <a:srgbClr val="595959"/>
                </a:solidFill>
                <a:latin typeface="Century Gothic" panose="020B0502020202020204" pitchFamily="34" charset="0"/>
              </a:rPr>
              <a:t>país en paz</a:t>
            </a:r>
          </a:p>
        </p:txBody>
      </p:sp>
      <p:grpSp>
        <p:nvGrpSpPr>
          <p:cNvPr id="45060" name="Grupo 7"/>
          <p:cNvGrpSpPr>
            <a:grpSpLocks/>
          </p:cNvGrpSpPr>
          <p:nvPr/>
        </p:nvGrpSpPr>
        <p:grpSpPr bwMode="auto">
          <a:xfrm>
            <a:off x="3101975" y="3552827"/>
            <a:ext cx="5988051" cy="1527175"/>
            <a:chOff x="3355878" y="3552997"/>
            <a:chExt cx="5986966" cy="1527698"/>
          </a:xfrm>
        </p:grpSpPr>
        <p:pic>
          <p:nvPicPr>
            <p:cNvPr id="45061" name="Imagen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5878" y="3552997"/>
              <a:ext cx="462466" cy="83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2" name="Imagen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880378" y="4245495"/>
              <a:ext cx="462466" cy="83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uadroTexto 1"/>
          <p:cNvSpPr txBox="1"/>
          <p:nvPr/>
        </p:nvSpPr>
        <p:spPr>
          <a:xfrm>
            <a:off x="4735691" y="2641453"/>
            <a:ext cx="2720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b="1" dirty="0" smtClean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Century Gothic" panose="020B0502020202020204" pitchFamily="34" charset="0"/>
              </a:rPr>
              <a:t>GRACIAS</a:t>
            </a:r>
            <a:endParaRPr lang="es-CO" b="1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1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3100" dirty="0">
                <a:latin typeface="Century Gothic" panose="020B0502020202020204" pitchFamily="34" charset="0"/>
              </a:rPr>
              <a:t>Funciones de la Oficina de Control Interno Disciplinario:</a:t>
            </a:r>
            <a:br>
              <a:rPr lang="es-CO" sz="3100" dirty="0">
                <a:latin typeface="Century Gothic" panose="020B0502020202020204" pitchFamily="34" charset="0"/>
              </a:rPr>
            </a:br>
            <a:r>
              <a:rPr lang="es-CO" sz="3100" dirty="0">
                <a:latin typeface="Century Gothic" panose="020B0502020202020204" pitchFamily="34" charset="0"/>
              </a:rPr>
              <a:t>Manual de Funciones y Ley 734 de 2002.</a:t>
            </a:r>
            <a:r>
              <a:rPr lang="es-CO" dirty="0">
                <a:latin typeface="Century Gothic" panose="020B0502020202020204" pitchFamily="34" charset="0"/>
              </a:rPr>
              <a:t/>
            </a:r>
            <a:br>
              <a:rPr lang="es-CO" dirty="0">
                <a:latin typeface="Century Gothic" panose="020B0502020202020204" pitchFamily="34" charset="0"/>
              </a:rPr>
            </a:br>
            <a:endParaRPr lang="es-CO" dirty="0">
              <a:latin typeface="Century Gothic" panose="020B050202020202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876" y="1429812"/>
            <a:ext cx="11016761" cy="4785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ángulo 6"/>
          <p:cNvSpPr/>
          <p:nvPr/>
        </p:nvSpPr>
        <p:spPr>
          <a:xfrm>
            <a:off x="1732085" y="2488017"/>
            <a:ext cx="400929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>
                <a:solidFill>
                  <a:srgbClr val="AD3333"/>
                </a:solidFill>
                <a:latin typeface="Century Gothic" panose="020B0502020202020204" pitchFamily="34" charset="0"/>
                <a:cs typeface="+mj-cs"/>
              </a:rPr>
              <a:t>Como función preventiva y de </a:t>
            </a:r>
            <a:r>
              <a:rPr lang="es-CO" sz="2000" b="1" dirty="0" smtClean="0">
                <a:solidFill>
                  <a:srgbClr val="AD3333"/>
                </a:solidFill>
                <a:latin typeface="Century Gothic" panose="020B0502020202020204" pitchFamily="34" charset="0"/>
                <a:cs typeface="+mj-cs"/>
              </a:rPr>
              <a:t>Capacitación</a:t>
            </a:r>
          </a:p>
          <a:p>
            <a:pPr algn="just"/>
            <a:r>
              <a:rPr lang="es-CO" sz="1400" dirty="0" smtClean="0">
                <a:latin typeface="Century Gothic" panose="020B0502020202020204" pitchFamily="34" charset="0"/>
              </a:rPr>
              <a:t>A </a:t>
            </a:r>
            <a:r>
              <a:rPr lang="es-CO" sz="1400" dirty="0">
                <a:latin typeface="Century Gothic" panose="020B0502020202020204" pitchFamily="34" charset="0"/>
              </a:rPr>
              <a:t>través de la capacitación, la sensibilización y la vigilancia del actuar de los servidores públicos de tal manera que se pueda advertir cualquier hecho que pueda ser violatorio de la Constitución o a la ley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134098" y="3653132"/>
            <a:ext cx="468923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>
                <a:solidFill>
                  <a:srgbClr val="AD3333"/>
                </a:solidFill>
                <a:latin typeface="Century Gothic" panose="020B0502020202020204" pitchFamily="34" charset="0"/>
                <a:cs typeface="+mj-cs"/>
              </a:rPr>
              <a:t>Como función </a:t>
            </a:r>
            <a:r>
              <a:rPr lang="es-CO" sz="2000" b="1" dirty="0" smtClean="0">
                <a:solidFill>
                  <a:srgbClr val="AD3333"/>
                </a:solidFill>
                <a:latin typeface="Century Gothic" panose="020B0502020202020204" pitchFamily="34" charset="0"/>
                <a:cs typeface="+mj-cs"/>
              </a:rPr>
              <a:t>sancionatoria</a:t>
            </a:r>
          </a:p>
          <a:p>
            <a:pPr algn="just"/>
            <a:r>
              <a:rPr lang="es-CO" sz="1400" dirty="0" smtClean="0">
                <a:latin typeface="Century Gothic" panose="020B0502020202020204" pitchFamily="34" charset="0"/>
              </a:rPr>
              <a:t>Cuando </a:t>
            </a:r>
            <a:r>
              <a:rPr lang="es-CO" sz="1400" dirty="0">
                <a:latin typeface="Century Gothic" panose="020B0502020202020204" pitchFamily="34" charset="0"/>
              </a:rPr>
              <a:t>se hace necesario iniciar, adelantar y fallar una investigación como consecuencia de la comisión de una falta disciplinaria</a:t>
            </a:r>
          </a:p>
        </p:txBody>
      </p:sp>
    </p:spTree>
    <p:extLst>
      <p:ext uri="{BB962C8B-B14F-4D97-AF65-F5344CB8AC3E}">
        <p14:creationId xmlns:p14="http://schemas.microsoft.com/office/powerpoint/2010/main" val="4239046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260" y="942542"/>
            <a:ext cx="8199635" cy="984562"/>
          </a:xfrm>
        </p:spPr>
        <p:txBody>
          <a:bodyPr>
            <a:normAutofit/>
          </a:bodyPr>
          <a:lstStyle/>
          <a:p>
            <a:pPr algn="ctr"/>
            <a:r>
              <a:rPr lang="es-CO" sz="3200" dirty="0">
                <a:latin typeface="Century Gothic" panose="020B0502020202020204" pitchFamily="34" charset="0"/>
              </a:rPr>
              <a:t>SERVIDOR PÚBLICO</a:t>
            </a:r>
            <a:r>
              <a:rPr lang="es-CO" dirty="0">
                <a:latin typeface="Century Gothic" panose="020B0502020202020204" pitchFamily="34" charset="0"/>
              </a:rPr>
              <a:t/>
            </a:r>
            <a:br>
              <a:rPr lang="es-CO" dirty="0">
                <a:latin typeface="Century Gothic" panose="020B0502020202020204" pitchFamily="34" charset="0"/>
              </a:rPr>
            </a:br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36901" y="2079601"/>
            <a:ext cx="4202354" cy="3679360"/>
          </a:xfrm>
        </p:spPr>
        <p:txBody>
          <a:bodyPr>
            <a:normAutofit/>
          </a:bodyPr>
          <a:lstStyle/>
          <a:p>
            <a:pPr algn="just"/>
            <a:r>
              <a:rPr lang="es-CO" sz="2400" dirty="0">
                <a:latin typeface="Century Gothic" panose="020B0502020202020204" pitchFamily="34" charset="0"/>
              </a:rPr>
              <a:t>Es todo aquel que presta una </a:t>
            </a:r>
            <a:r>
              <a:rPr lang="es-CO" sz="2400" dirty="0">
                <a:solidFill>
                  <a:srgbClr val="AD3333"/>
                </a:solidFill>
                <a:latin typeface="Century Gothic" panose="020B0502020202020204" pitchFamily="34" charset="0"/>
                <a:cs typeface="+mj-cs"/>
              </a:rPr>
              <a:t>FUNCIÓN PÚBLICA</a:t>
            </a:r>
            <a:r>
              <a:rPr lang="es-CO" sz="2400" dirty="0">
                <a:latin typeface="Century Gothic" panose="020B0502020202020204" pitchFamily="34" charset="0"/>
              </a:rPr>
              <a:t>, desde donde </a:t>
            </a:r>
            <a:r>
              <a:rPr lang="es-CO" sz="2400" dirty="0" smtClean="0">
                <a:latin typeface="Century Gothic" panose="020B0502020202020204" pitchFamily="34" charset="0"/>
              </a:rPr>
              <a:t>este, incluyendo </a:t>
            </a:r>
            <a:r>
              <a:rPr lang="es-CO" sz="2400" dirty="0">
                <a:latin typeface="Century Gothic" panose="020B0502020202020204" pitchFamily="34" charset="0"/>
              </a:rPr>
              <a:t>a particulares, con una característica, la prestación del servicio, con unas funciones previamente establecidas, con unas competencias. </a:t>
            </a:r>
          </a:p>
          <a:p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0" b="97140" l="2305" r="9822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8923" y="1225117"/>
            <a:ext cx="3075842" cy="491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67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99164" y="160027"/>
            <a:ext cx="10820575" cy="984562"/>
          </a:xfrm>
        </p:spPr>
        <p:txBody>
          <a:bodyPr/>
          <a:lstStyle/>
          <a:p>
            <a:pPr algn="ctr"/>
            <a:r>
              <a:rPr lang="es-CO" sz="2400" dirty="0">
                <a:latin typeface="Century Gothic" panose="020B0502020202020204" pitchFamily="34" charset="0"/>
              </a:rPr>
              <a:t>CLASIFICACION DE LOS SERVIDORES PUBLICOS</a:t>
            </a:r>
            <a:br>
              <a:rPr lang="es-CO" sz="2400" dirty="0">
                <a:latin typeface="Century Gothic" panose="020B0502020202020204" pitchFamily="34" charset="0"/>
              </a:rPr>
            </a:br>
            <a:endParaRPr lang="es-CO" sz="2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162671"/>
              </p:ext>
            </p:extLst>
          </p:nvPr>
        </p:nvGraphicFramePr>
        <p:xfrm>
          <a:off x="316561" y="1028700"/>
          <a:ext cx="11242028" cy="5311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715420" y="1529630"/>
            <a:ext cx="2089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 VINCULO LABORAL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301262" y="2613765"/>
            <a:ext cx="1837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Century Gothic" panose="020B0502020202020204" pitchFamily="34" charset="0"/>
              </a:rPr>
              <a:t>MODALIDADES LABORALES INDIRECTAS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301262" y="3840535"/>
            <a:ext cx="1837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Century Gothic" panose="020B0502020202020204" pitchFamily="34" charset="0"/>
              </a:rPr>
              <a:t>MODALIDADES NO LABORALES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029557" y="5326143"/>
            <a:ext cx="1478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AUXILIARES</a:t>
            </a:r>
            <a:endParaRPr lang="es-CO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70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1793" y="448408"/>
            <a:ext cx="9979270" cy="856517"/>
          </a:xfrm>
          <a:solidFill>
            <a:srgbClr val="AD33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CO" sz="1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Con el fin de dar debida y oportuna respuesta a las diferentes solicitudes que se realizan, es necesario tener en cuenta las siguientes disposiciones legales contenidas en la Ley 734 de 2002, Código Disciplinario Único:</a:t>
            </a:r>
            <a:r>
              <a:rPr lang="es-CO" sz="2400" b="0" dirty="0">
                <a:solidFill>
                  <a:srgbClr val="DADADA"/>
                </a:solidFill>
                <a:latin typeface="Century Gothic" panose="020B0502020202020204" pitchFamily="34" charset="0"/>
              </a:rPr>
              <a:t/>
            </a:r>
            <a:br>
              <a:rPr lang="es-CO" sz="2400" b="0" dirty="0">
                <a:solidFill>
                  <a:srgbClr val="DADADA"/>
                </a:solidFill>
                <a:latin typeface="Century Gothic" panose="020B0502020202020204" pitchFamily="34" charset="0"/>
              </a:rPr>
            </a:br>
            <a:endParaRPr lang="es-CO" sz="2400" b="0" dirty="0">
              <a:solidFill>
                <a:srgbClr val="DADADA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605900"/>
              </p:ext>
            </p:extLst>
          </p:nvPr>
        </p:nvGraphicFramePr>
        <p:xfrm>
          <a:off x="272561" y="1533525"/>
          <a:ext cx="11561884" cy="42049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80942">
                  <a:extLst>
                    <a:ext uri="{9D8B030D-6E8A-4147-A177-3AD203B41FA5}">
                      <a16:colId xmlns="" xmlns:a16="http://schemas.microsoft.com/office/drawing/2014/main" val="1378887329"/>
                    </a:ext>
                  </a:extLst>
                </a:gridCol>
                <a:gridCol w="5780942">
                  <a:extLst>
                    <a:ext uri="{9D8B030D-6E8A-4147-A177-3AD203B41FA5}">
                      <a16:colId xmlns="" xmlns:a16="http://schemas.microsoft.com/office/drawing/2014/main" val="3498968814"/>
                    </a:ext>
                  </a:extLst>
                </a:gridCol>
              </a:tblGrid>
              <a:tr h="1156921">
                <a:tc>
                  <a:txBody>
                    <a:bodyPr/>
                    <a:lstStyle/>
                    <a:p>
                      <a:r>
                        <a:rPr lang="es-CO" sz="2000" b="1" kern="1200" dirty="0" smtClean="0">
                          <a:solidFill>
                            <a:srgbClr val="AD3333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j-cs"/>
                        </a:rPr>
                        <a:t>Artículo 35. Prohibiciones. A todo servidor público le está prohibido: (…)</a:t>
                      </a:r>
                    </a:p>
                    <a:p>
                      <a:endParaRPr lang="es-CO" sz="1600" dirty="0">
                        <a:latin typeface="Century Gothic" panose="020B0502020202020204" pitchFamily="34" charset="0"/>
                      </a:endParaRPr>
                    </a:p>
                  </a:txBody>
                  <a:tcPr anchor="b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kern="1200" dirty="0" smtClean="0">
                          <a:solidFill>
                            <a:srgbClr val="AD3333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j-cs"/>
                        </a:rPr>
                        <a:t>Artículo 48. Faltas gravísimas. Son faltas gravísimas las siguientes: (…)</a:t>
                      </a:r>
                      <a:endParaRPr lang="es-CO" sz="2000" b="1" kern="1200" dirty="0" smtClean="0">
                        <a:solidFill>
                          <a:srgbClr val="AD3333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  <a:cs typeface="+mj-cs"/>
                      </a:endParaRPr>
                    </a:p>
                    <a:p>
                      <a:endParaRPr lang="es-CO" sz="1600" dirty="0">
                        <a:latin typeface="Century Gothic" panose="020B0502020202020204" pitchFamily="34" charset="0"/>
                      </a:endParaRPr>
                    </a:p>
                  </a:txBody>
                  <a:tcPr anchor="b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802296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es-CO" sz="2000" b="1" dirty="0" smtClean="0">
                        <a:latin typeface="Century Gothic" panose="020B0502020202020204" pitchFamily="34" charset="0"/>
                      </a:endParaRPr>
                    </a:p>
                    <a:p>
                      <a:pPr algn="just"/>
                      <a:r>
                        <a:rPr lang="es-CO" sz="2000" b="1" dirty="0" smtClean="0">
                          <a:latin typeface="Century Gothic" panose="020B0502020202020204" pitchFamily="34" charset="0"/>
                        </a:rPr>
                        <a:t>8. </a:t>
                      </a:r>
                      <a:r>
                        <a:rPr lang="es-CO" sz="2000" dirty="0" smtClean="0">
                          <a:latin typeface="Century Gothic" panose="020B0502020202020204" pitchFamily="34" charset="0"/>
                        </a:rPr>
                        <a:t>Omitir, retardar o no suministrar debida y oportuna respuesta a las peticiones respetuosas de los particulares o a solicitudes de las autoridades, así como retenerlas o enviarlas a destinatario diferente de aquel a quien corresponda su conocimiento. (…)</a:t>
                      </a:r>
                    </a:p>
                    <a:p>
                      <a:endParaRPr lang="es-CO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2. </a:t>
                      </a: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Obstaculizar en forma grave la o las investigaciones que realicen las autoridades administrativas, jurisdiccionales o de control, o no suministrar oportunamente a los miembros del Congreso de la República las informaciones y documentos necesarios para el ejercicio del control político”.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438209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12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iángulo isósceles 18"/>
          <p:cNvSpPr/>
          <p:nvPr/>
        </p:nvSpPr>
        <p:spPr>
          <a:xfrm>
            <a:off x="2711276" y="896130"/>
            <a:ext cx="5419840" cy="527510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lg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latin typeface="Century Gothic" panose="020B0502020202020204" pitchFamily="34" charset="0"/>
              </a:rPr>
              <a:t>ESTRUCTURA ORGANICA DE LA UNIVERSIDAD DE PAMPLONA</a:t>
            </a:r>
            <a:endParaRPr lang="es-CO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974051"/>
              </p:ext>
            </p:extLst>
          </p:nvPr>
        </p:nvGraphicFramePr>
        <p:xfrm>
          <a:off x="2734779" y="817685"/>
          <a:ext cx="5547578" cy="5470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 rot="17843373">
            <a:off x="3218378" y="1764573"/>
            <a:ext cx="2858464" cy="386862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GOBIERNO Y DIRECCIÓN</a:t>
            </a:r>
            <a:endParaRPr lang="es-CO" sz="1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 rot="17798526">
            <a:off x="1791364" y="4432179"/>
            <a:ext cx="3007825" cy="386862"/>
          </a:xfrm>
          <a:prstGeom prst="rect">
            <a:avLst/>
          </a:prstGeom>
          <a:solidFill>
            <a:srgbClr val="AD3333"/>
          </a:solidFill>
          <a:ln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ORGANIZACIÓN GESTIÓN Y ADMINISTRACION ACADÉMICA</a:t>
            </a:r>
            <a:endParaRPr lang="es-CO" sz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7267742" y="3728732"/>
            <a:ext cx="2417885" cy="374406"/>
          </a:xfrm>
          <a:prstGeom prst="roundRect">
            <a:avLst/>
          </a:prstGeom>
          <a:solidFill>
            <a:srgbClr val="EAEA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OPERATIVO</a:t>
            </a:r>
            <a:endParaRPr lang="es-CO" sz="12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5941892" y="1194102"/>
            <a:ext cx="2417885" cy="374406"/>
          </a:xfrm>
          <a:prstGeom prst="roundRect">
            <a:avLst/>
          </a:prstGeom>
          <a:solidFill>
            <a:srgbClr val="EAEA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DIRECTIVOS</a:t>
            </a:r>
            <a:endParaRPr lang="es-CO" sz="12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5739628" y="721829"/>
            <a:ext cx="2417885" cy="374406"/>
          </a:xfrm>
          <a:prstGeom prst="roundRect">
            <a:avLst/>
          </a:prstGeom>
          <a:solidFill>
            <a:srgbClr val="EAEA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ESTATUTO ADMINISTRATIVO </a:t>
            </a:r>
            <a:r>
              <a:rPr lang="es-CO" sz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acuerdo 067/01</a:t>
            </a:r>
            <a:endParaRPr lang="es-CO" sz="12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226433" y="1701028"/>
            <a:ext cx="2417885" cy="374406"/>
          </a:xfrm>
          <a:prstGeom prst="roundRect">
            <a:avLst/>
          </a:prstGeom>
          <a:solidFill>
            <a:srgbClr val="EAEA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ASESOR</a:t>
            </a:r>
            <a:endParaRPr lang="es-CO" sz="12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498913" y="2207954"/>
            <a:ext cx="2417885" cy="374406"/>
          </a:xfrm>
          <a:prstGeom prst="roundRect">
            <a:avLst/>
          </a:prstGeom>
          <a:solidFill>
            <a:srgbClr val="EAEA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EJECUTIVO</a:t>
            </a:r>
            <a:endParaRPr lang="es-CO" sz="12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6720270" y="2714880"/>
            <a:ext cx="2417885" cy="374406"/>
          </a:xfrm>
          <a:prstGeom prst="roundRect">
            <a:avLst/>
          </a:prstGeom>
          <a:solidFill>
            <a:srgbClr val="EAEA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TÉCNICO</a:t>
            </a:r>
            <a:endParaRPr lang="es-CO" sz="12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7010116" y="3221806"/>
            <a:ext cx="2417885" cy="374406"/>
          </a:xfrm>
          <a:prstGeom prst="roundRect">
            <a:avLst/>
          </a:prstGeom>
          <a:solidFill>
            <a:srgbClr val="EAEA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ADMINISTRATIVO</a:t>
            </a:r>
            <a:endParaRPr lang="es-CO" sz="12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5" name="Flecha arriba 14"/>
          <p:cNvSpPr/>
          <p:nvPr/>
        </p:nvSpPr>
        <p:spPr>
          <a:xfrm rot="19985325">
            <a:off x="8054166" y="4091304"/>
            <a:ext cx="1567191" cy="2204905"/>
          </a:xfrm>
          <a:prstGeom prst="upArrow">
            <a:avLst/>
          </a:prstGeom>
          <a:solidFill>
            <a:srgbClr val="EAEA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COMISIÓN de vigilancia de la administración de la carrera administrativa</a:t>
            </a:r>
            <a:endParaRPr lang="es-CO" sz="12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 rot="1587969">
            <a:off x="5066552" y="967843"/>
            <a:ext cx="365312" cy="148469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 sz="1050" dirty="0">
                <a:latin typeface="Century Gothic" panose="020B0502020202020204" pitchFamily="34" charset="0"/>
              </a:rPr>
              <a:t>CONSEJO SUPERIOR UNIVERSITARIO</a:t>
            </a:r>
          </a:p>
        </p:txBody>
      </p:sp>
      <p:sp>
        <p:nvSpPr>
          <p:cNvPr id="17" name="Rectángulo redondeado 16"/>
          <p:cNvSpPr/>
          <p:nvPr/>
        </p:nvSpPr>
        <p:spPr>
          <a:xfrm rot="1610722">
            <a:off x="4260920" y="2346766"/>
            <a:ext cx="375037" cy="192619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 sz="1200" dirty="0">
                <a:latin typeface="Century Gothic" panose="020B0502020202020204" pitchFamily="34" charset="0"/>
              </a:rPr>
              <a:t>RECTOR</a:t>
            </a:r>
          </a:p>
        </p:txBody>
      </p:sp>
      <p:sp>
        <p:nvSpPr>
          <p:cNvPr id="18" name="Rectángulo redondeado 17"/>
          <p:cNvSpPr/>
          <p:nvPr/>
        </p:nvSpPr>
        <p:spPr>
          <a:xfrm rot="1587969">
            <a:off x="3325560" y="4083507"/>
            <a:ext cx="374873" cy="218670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 sz="1200" dirty="0" smtClean="0">
                <a:latin typeface="Century Gothic" panose="020B0502020202020204" pitchFamily="34" charset="0"/>
              </a:rPr>
              <a:t>CONSEJO ACADÉMICO</a:t>
            </a:r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20" name="Rectángulo redondeado 19"/>
          <p:cNvSpPr/>
          <p:nvPr/>
        </p:nvSpPr>
        <p:spPr>
          <a:xfrm rot="1587969">
            <a:off x="3502208" y="5158186"/>
            <a:ext cx="428511" cy="110579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 sz="1200" dirty="0" smtClean="0">
                <a:latin typeface="Century Gothic" panose="020B0502020202020204" pitchFamily="34" charset="0"/>
              </a:rPr>
              <a:t>COMITÉS</a:t>
            </a:r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21" name="Rectángulo redondeado 20"/>
          <p:cNvSpPr/>
          <p:nvPr/>
        </p:nvSpPr>
        <p:spPr>
          <a:xfrm rot="1587969">
            <a:off x="4113355" y="3735658"/>
            <a:ext cx="428511" cy="156152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700" dirty="0" smtClean="0">
                <a:latin typeface="Century Gothic" panose="020B0502020202020204" pitchFamily="34" charset="0"/>
              </a:rPr>
              <a:t>CURRICULAR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700" dirty="0" smtClean="0">
                <a:latin typeface="Century Gothic" panose="020B0502020202020204" pitchFamily="34" charset="0"/>
              </a:rPr>
              <a:t>AUTO EVA. Y ACREDITACIÓN</a:t>
            </a:r>
            <a:endParaRPr lang="es-CO" sz="7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700" dirty="0">
                <a:latin typeface="Century Gothic" panose="020B0502020202020204" pitchFamily="34" charset="0"/>
              </a:rPr>
              <a:t>TRABAJO DE GRADO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700" dirty="0">
                <a:latin typeface="Century Gothic" panose="020B0502020202020204" pitchFamily="34" charset="0"/>
              </a:rPr>
              <a:t>ETICA EN INV. CIENTIFICA</a:t>
            </a:r>
          </a:p>
        </p:txBody>
      </p:sp>
      <p:sp>
        <p:nvSpPr>
          <p:cNvPr id="22" name="Rectángulo redondeado 21"/>
          <p:cNvSpPr/>
          <p:nvPr/>
        </p:nvSpPr>
        <p:spPr>
          <a:xfrm rot="1587969">
            <a:off x="3950403" y="5294944"/>
            <a:ext cx="225373" cy="98157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 sz="700" dirty="0">
                <a:latin typeface="Century Gothic" panose="020B0502020202020204" pitchFamily="34" charset="0"/>
              </a:rPr>
              <a:t>Asignación Puntaje</a:t>
            </a:r>
          </a:p>
        </p:txBody>
      </p:sp>
      <p:sp>
        <p:nvSpPr>
          <p:cNvPr id="23" name="Rectángulo redondeado 22"/>
          <p:cNvSpPr/>
          <p:nvPr/>
        </p:nvSpPr>
        <p:spPr>
          <a:xfrm rot="1587969">
            <a:off x="4537285" y="3867944"/>
            <a:ext cx="225373" cy="1526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s-CO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Disciplinario Estudiantil</a:t>
            </a:r>
          </a:p>
        </p:txBody>
      </p:sp>
      <p:sp>
        <p:nvSpPr>
          <p:cNvPr id="24" name="Rectángulo redondeado 23"/>
          <p:cNvSpPr/>
          <p:nvPr/>
        </p:nvSpPr>
        <p:spPr>
          <a:xfrm rot="1587969">
            <a:off x="4780557" y="2519729"/>
            <a:ext cx="334547" cy="133798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 sz="1200" dirty="0" smtClean="0">
                <a:latin typeface="Century Gothic" panose="020B0502020202020204" pitchFamily="34" charset="0"/>
              </a:rPr>
              <a:t>VICERRECTORES</a:t>
            </a:r>
            <a:endParaRPr lang="es-CO" sz="1200" dirty="0">
              <a:latin typeface="Century Gothic" panose="020B0502020202020204" pitchFamily="34" charset="0"/>
            </a:endParaRPr>
          </a:p>
        </p:txBody>
      </p:sp>
      <p:cxnSp>
        <p:nvCxnSpPr>
          <p:cNvPr id="26" name="Conector recto 25"/>
          <p:cNvCxnSpPr/>
          <p:nvPr/>
        </p:nvCxnSpPr>
        <p:spPr>
          <a:xfrm flipH="1" flipV="1">
            <a:off x="5407420" y="3315115"/>
            <a:ext cx="1167116" cy="282095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 flipV="1">
            <a:off x="5371029" y="2902084"/>
            <a:ext cx="994438" cy="42914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>
            <a:off x="6337759" y="2874375"/>
            <a:ext cx="333900" cy="71452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upo 39"/>
          <p:cNvGrpSpPr/>
          <p:nvPr/>
        </p:nvGrpSpPr>
        <p:grpSpPr>
          <a:xfrm rot="1986103">
            <a:off x="4661182" y="3122832"/>
            <a:ext cx="3640855" cy="2125165"/>
            <a:chOff x="5793069" y="3514642"/>
            <a:chExt cx="3104025" cy="1780882"/>
          </a:xfrm>
          <a:solidFill>
            <a:schemeClr val="bg2"/>
          </a:solidFill>
        </p:grpSpPr>
        <p:sp>
          <p:nvSpPr>
            <p:cNvPr id="42" name="Forma libre 41"/>
            <p:cNvSpPr/>
            <p:nvPr/>
          </p:nvSpPr>
          <p:spPr>
            <a:xfrm>
              <a:off x="5793069" y="3514642"/>
              <a:ext cx="630481" cy="127072"/>
            </a:xfrm>
            <a:custGeom>
              <a:avLst/>
              <a:gdLst>
                <a:gd name="connsiteX0" fmla="*/ 0 w 630481"/>
                <a:gd name="connsiteY0" fmla="*/ 30602 h 183574"/>
                <a:gd name="connsiteX1" fmla="*/ 30602 w 630481"/>
                <a:gd name="connsiteY1" fmla="*/ 0 h 183574"/>
                <a:gd name="connsiteX2" fmla="*/ 599879 w 630481"/>
                <a:gd name="connsiteY2" fmla="*/ 0 h 183574"/>
                <a:gd name="connsiteX3" fmla="*/ 630481 w 630481"/>
                <a:gd name="connsiteY3" fmla="*/ 30602 h 183574"/>
                <a:gd name="connsiteX4" fmla="*/ 630481 w 630481"/>
                <a:gd name="connsiteY4" fmla="*/ 152972 h 183574"/>
                <a:gd name="connsiteX5" fmla="*/ 599879 w 630481"/>
                <a:gd name="connsiteY5" fmla="*/ 183574 h 183574"/>
                <a:gd name="connsiteX6" fmla="*/ 30602 w 630481"/>
                <a:gd name="connsiteY6" fmla="*/ 183574 h 183574"/>
                <a:gd name="connsiteX7" fmla="*/ 0 w 630481"/>
                <a:gd name="connsiteY7" fmla="*/ 152972 h 183574"/>
                <a:gd name="connsiteX8" fmla="*/ 0 w 630481"/>
                <a:gd name="connsiteY8" fmla="*/ 30602 h 18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481" h="183574">
                  <a:moveTo>
                    <a:pt x="0" y="30602"/>
                  </a:moveTo>
                  <a:cubicBezTo>
                    <a:pt x="0" y="13701"/>
                    <a:pt x="13701" y="0"/>
                    <a:pt x="30602" y="0"/>
                  </a:cubicBezTo>
                  <a:lnTo>
                    <a:pt x="599879" y="0"/>
                  </a:lnTo>
                  <a:cubicBezTo>
                    <a:pt x="616780" y="0"/>
                    <a:pt x="630481" y="13701"/>
                    <a:pt x="630481" y="30602"/>
                  </a:cubicBezTo>
                  <a:lnTo>
                    <a:pt x="630481" y="152972"/>
                  </a:lnTo>
                  <a:cubicBezTo>
                    <a:pt x="630481" y="169873"/>
                    <a:pt x="616780" y="183574"/>
                    <a:pt x="599879" y="183574"/>
                  </a:cubicBezTo>
                  <a:lnTo>
                    <a:pt x="30602" y="183574"/>
                  </a:lnTo>
                  <a:cubicBezTo>
                    <a:pt x="13701" y="183574"/>
                    <a:pt x="0" y="169873"/>
                    <a:pt x="0" y="152972"/>
                  </a:cubicBezTo>
                  <a:lnTo>
                    <a:pt x="0" y="3060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633" tIns="35633" rIns="35633" bIns="35633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b="1" kern="1200" dirty="0" smtClean="0">
                  <a:latin typeface="Century Gothic" panose="020B0502020202020204" pitchFamily="34" charset="0"/>
                </a:rPr>
                <a:t>SEDES</a:t>
              </a:r>
              <a:endParaRPr lang="es-ES" sz="1000" b="1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45" name="Forma libre 44"/>
            <p:cNvSpPr/>
            <p:nvPr/>
          </p:nvSpPr>
          <p:spPr>
            <a:xfrm>
              <a:off x="6098884" y="3720855"/>
              <a:ext cx="773357" cy="127073"/>
            </a:xfrm>
            <a:custGeom>
              <a:avLst/>
              <a:gdLst>
                <a:gd name="connsiteX0" fmla="*/ 0 w 630481"/>
                <a:gd name="connsiteY0" fmla="*/ 30602 h 183574"/>
                <a:gd name="connsiteX1" fmla="*/ 30602 w 630481"/>
                <a:gd name="connsiteY1" fmla="*/ 0 h 183574"/>
                <a:gd name="connsiteX2" fmla="*/ 599879 w 630481"/>
                <a:gd name="connsiteY2" fmla="*/ 0 h 183574"/>
                <a:gd name="connsiteX3" fmla="*/ 630481 w 630481"/>
                <a:gd name="connsiteY3" fmla="*/ 30602 h 183574"/>
                <a:gd name="connsiteX4" fmla="*/ 630481 w 630481"/>
                <a:gd name="connsiteY4" fmla="*/ 152972 h 183574"/>
                <a:gd name="connsiteX5" fmla="*/ 599879 w 630481"/>
                <a:gd name="connsiteY5" fmla="*/ 183574 h 183574"/>
                <a:gd name="connsiteX6" fmla="*/ 30602 w 630481"/>
                <a:gd name="connsiteY6" fmla="*/ 183574 h 183574"/>
                <a:gd name="connsiteX7" fmla="*/ 0 w 630481"/>
                <a:gd name="connsiteY7" fmla="*/ 152972 h 183574"/>
                <a:gd name="connsiteX8" fmla="*/ 0 w 630481"/>
                <a:gd name="connsiteY8" fmla="*/ 30602 h 18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481" h="183574">
                  <a:moveTo>
                    <a:pt x="0" y="30602"/>
                  </a:moveTo>
                  <a:cubicBezTo>
                    <a:pt x="0" y="13701"/>
                    <a:pt x="13701" y="0"/>
                    <a:pt x="30602" y="0"/>
                  </a:cubicBezTo>
                  <a:lnTo>
                    <a:pt x="599879" y="0"/>
                  </a:lnTo>
                  <a:cubicBezTo>
                    <a:pt x="616780" y="0"/>
                    <a:pt x="630481" y="13701"/>
                    <a:pt x="630481" y="30602"/>
                  </a:cubicBezTo>
                  <a:lnTo>
                    <a:pt x="630481" y="152972"/>
                  </a:lnTo>
                  <a:cubicBezTo>
                    <a:pt x="630481" y="169873"/>
                    <a:pt x="616780" y="183574"/>
                    <a:pt x="599879" y="183574"/>
                  </a:cubicBezTo>
                  <a:lnTo>
                    <a:pt x="30602" y="183574"/>
                  </a:lnTo>
                  <a:cubicBezTo>
                    <a:pt x="13701" y="183574"/>
                    <a:pt x="0" y="169873"/>
                    <a:pt x="0" y="152972"/>
                  </a:cubicBezTo>
                  <a:lnTo>
                    <a:pt x="0" y="3060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633" tIns="35633" rIns="35633" bIns="35633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b="1" kern="1200" dirty="0" smtClean="0">
                  <a:latin typeface="Century Gothic" panose="020B0502020202020204" pitchFamily="34" charset="0"/>
                </a:rPr>
                <a:t>FACULTADES</a:t>
              </a:r>
              <a:endParaRPr lang="es-ES" sz="1000" b="1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48" name="Forma libre 47"/>
            <p:cNvSpPr/>
            <p:nvPr/>
          </p:nvSpPr>
          <p:spPr>
            <a:xfrm>
              <a:off x="6404700" y="3927070"/>
              <a:ext cx="630481" cy="127072"/>
            </a:xfrm>
            <a:custGeom>
              <a:avLst/>
              <a:gdLst>
                <a:gd name="connsiteX0" fmla="*/ 0 w 630481"/>
                <a:gd name="connsiteY0" fmla="*/ 30602 h 183574"/>
                <a:gd name="connsiteX1" fmla="*/ 30602 w 630481"/>
                <a:gd name="connsiteY1" fmla="*/ 0 h 183574"/>
                <a:gd name="connsiteX2" fmla="*/ 599879 w 630481"/>
                <a:gd name="connsiteY2" fmla="*/ 0 h 183574"/>
                <a:gd name="connsiteX3" fmla="*/ 630481 w 630481"/>
                <a:gd name="connsiteY3" fmla="*/ 30602 h 183574"/>
                <a:gd name="connsiteX4" fmla="*/ 630481 w 630481"/>
                <a:gd name="connsiteY4" fmla="*/ 152972 h 183574"/>
                <a:gd name="connsiteX5" fmla="*/ 599879 w 630481"/>
                <a:gd name="connsiteY5" fmla="*/ 183574 h 183574"/>
                <a:gd name="connsiteX6" fmla="*/ 30602 w 630481"/>
                <a:gd name="connsiteY6" fmla="*/ 183574 h 183574"/>
                <a:gd name="connsiteX7" fmla="*/ 0 w 630481"/>
                <a:gd name="connsiteY7" fmla="*/ 152972 h 183574"/>
                <a:gd name="connsiteX8" fmla="*/ 0 w 630481"/>
                <a:gd name="connsiteY8" fmla="*/ 30602 h 18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481" h="183574">
                  <a:moveTo>
                    <a:pt x="0" y="30602"/>
                  </a:moveTo>
                  <a:cubicBezTo>
                    <a:pt x="0" y="13701"/>
                    <a:pt x="13701" y="0"/>
                    <a:pt x="30602" y="0"/>
                  </a:cubicBezTo>
                  <a:lnTo>
                    <a:pt x="599879" y="0"/>
                  </a:lnTo>
                  <a:cubicBezTo>
                    <a:pt x="616780" y="0"/>
                    <a:pt x="630481" y="13701"/>
                    <a:pt x="630481" y="30602"/>
                  </a:cubicBezTo>
                  <a:lnTo>
                    <a:pt x="630481" y="152972"/>
                  </a:lnTo>
                  <a:cubicBezTo>
                    <a:pt x="630481" y="169873"/>
                    <a:pt x="616780" y="183574"/>
                    <a:pt x="599879" y="183574"/>
                  </a:cubicBezTo>
                  <a:lnTo>
                    <a:pt x="30602" y="183574"/>
                  </a:lnTo>
                  <a:cubicBezTo>
                    <a:pt x="13701" y="183574"/>
                    <a:pt x="0" y="169873"/>
                    <a:pt x="0" y="152972"/>
                  </a:cubicBezTo>
                  <a:lnTo>
                    <a:pt x="0" y="3060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633" tIns="35633" rIns="35633" bIns="35633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b="1" kern="1200" dirty="0" smtClean="0">
                  <a:latin typeface="Century Gothic" panose="020B0502020202020204" pitchFamily="34" charset="0"/>
                </a:rPr>
                <a:t>ESCUELAS</a:t>
              </a:r>
              <a:endParaRPr lang="es-ES" sz="1000" b="1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51" name="Forma libre 50"/>
            <p:cNvSpPr/>
            <p:nvPr/>
          </p:nvSpPr>
          <p:spPr>
            <a:xfrm>
              <a:off x="6710513" y="4105883"/>
              <a:ext cx="745848" cy="210974"/>
            </a:xfrm>
            <a:custGeom>
              <a:avLst/>
              <a:gdLst>
                <a:gd name="connsiteX0" fmla="*/ 0 w 630481"/>
                <a:gd name="connsiteY0" fmla="*/ 30602 h 183574"/>
                <a:gd name="connsiteX1" fmla="*/ 30602 w 630481"/>
                <a:gd name="connsiteY1" fmla="*/ 0 h 183574"/>
                <a:gd name="connsiteX2" fmla="*/ 599879 w 630481"/>
                <a:gd name="connsiteY2" fmla="*/ 0 h 183574"/>
                <a:gd name="connsiteX3" fmla="*/ 630481 w 630481"/>
                <a:gd name="connsiteY3" fmla="*/ 30602 h 183574"/>
                <a:gd name="connsiteX4" fmla="*/ 630481 w 630481"/>
                <a:gd name="connsiteY4" fmla="*/ 152972 h 183574"/>
                <a:gd name="connsiteX5" fmla="*/ 599879 w 630481"/>
                <a:gd name="connsiteY5" fmla="*/ 183574 h 183574"/>
                <a:gd name="connsiteX6" fmla="*/ 30602 w 630481"/>
                <a:gd name="connsiteY6" fmla="*/ 183574 h 183574"/>
                <a:gd name="connsiteX7" fmla="*/ 0 w 630481"/>
                <a:gd name="connsiteY7" fmla="*/ 152972 h 183574"/>
                <a:gd name="connsiteX8" fmla="*/ 0 w 630481"/>
                <a:gd name="connsiteY8" fmla="*/ 30602 h 18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481" h="183574">
                  <a:moveTo>
                    <a:pt x="0" y="30602"/>
                  </a:moveTo>
                  <a:cubicBezTo>
                    <a:pt x="0" y="13701"/>
                    <a:pt x="13701" y="0"/>
                    <a:pt x="30602" y="0"/>
                  </a:cubicBezTo>
                  <a:lnTo>
                    <a:pt x="599879" y="0"/>
                  </a:lnTo>
                  <a:cubicBezTo>
                    <a:pt x="616780" y="0"/>
                    <a:pt x="630481" y="13701"/>
                    <a:pt x="630481" y="30602"/>
                  </a:cubicBezTo>
                  <a:lnTo>
                    <a:pt x="630481" y="152972"/>
                  </a:lnTo>
                  <a:cubicBezTo>
                    <a:pt x="630481" y="169873"/>
                    <a:pt x="616780" y="183574"/>
                    <a:pt x="599879" y="183574"/>
                  </a:cubicBezTo>
                  <a:lnTo>
                    <a:pt x="30602" y="183574"/>
                  </a:lnTo>
                  <a:cubicBezTo>
                    <a:pt x="13701" y="183574"/>
                    <a:pt x="0" y="169873"/>
                    <a:pt x="0" y="152972"/>
                  </a:cubicBezTo>
                  <a:lnTo>
                    <a:pt x="0" y="3060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633" tIns="35633" rIns="35633" bIns="35633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800" b="1" dirty="0" smtClean="0">
                  <a:latin typeface="Century Gothic" panose="020B0502020202020204" pitchFamily="34" charset="0"/>
                </a:rPr>
                <a:t>INST. INVENTIGACIÓN</a:t>
              </a:r>
              <a:endParaRPr lang="es-ES" sz="1100" b="1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54" name="Forma libre 53"/>
            <p:cNvSpPr/>
            <p:nvPr/>
          </p:nvSpPr>
          <p:spPr>
            <a:xfrm>
              <a:off x="7043353" y="4339641"/>
              <a:ext cx="766445" cy="183574"/>
            </a:xfrm>
            <a:custGeom>
              <a:avLst/>
              <a:gdLst>
                <a:gd name="connsiteX0" fmla="*/ 0 w 630481"/>
                <a:gd name="connsiteY0" fmla="*/ 30602 h 183574"/>
                <a:gd name="connsiteX1" fmla="*/ 30602 w 630481"/>
                <a:gd name="connsiteY1" fmla="*/ 0 h 183574"/>
                <a:gd name="connsiteX2" fmla="*/ 599879 w 630481"/>
                <a:gd name="connsiteY2" fmla="*/ 0 h 183574"/>
                <a:gd name="connsiteX3" fmla="*/ 630481 w 630481"/>
                <a:gd name="connsiteY3" fmla="*/ 30602 h 183574"/>
                <a:gd name="connsiteX4" fmla="*/ 630481 w 630481"/>
                <a:gd name="connsiteY4" fmla="*/ 152972 h 183574"/>
                <a:gd name="connsiteX5" fmla="*/ 599879 w 630481"/>
                <a:gd name="connsiteY5" fmla="*/ 183574 h 183574"/>
                <a:gd name="connsiteX6" fmla="*/ 30602 w 630481"/>
                <a:gd name="connsiteY6" fmla="*/ 183574 h 183574"/>
                <a:gd name="connsiteX7" fmla="*/ 0 w 630481"/>
                <a:gd name="connsiteY7" fmla="*/ 152972 h 183574"/>
                <a:gd name="connsiteX8" fmla="*/ 0 w 630481"/>
                <a:gd name="connsiteY8" fmla="*/ 30602 h 18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481" h="183574">
                  <a:moveTo>
                    <a:pt x="0" y="30602"/>
                  </a:moveTo>
                  <a:cubicBezTo>
                    <a:pt x="0" y="13701"/>
                    <a:pt x="13701" y="0"/>
                    <a:pt x="30602" y="0"/>
                  </a:cubicBezTo>
                  <a:lnTo>
                    <a:pt x="599879" y="0"/>
                  </a:lnTo>
                  <a:cubicBezTo>
                    <a:pt x="616780" y="0"/>
                    <a:pt x="630481" y="13701"/>
                    <a:pt x="630481" y="30602"/>
                  </a:cubicBezTo>
                  <a:lnTo>
                    <a:pt x="630481" y="152972"/>
                  </a:lnTo>
                  <a:cubicBezTo>
                    <a:pt x="630481" y="169873"/>
                    <a:pt x="616780" y="183574"/>
                    <a:pt x="599879" y="183574"/>
                  </a:cubicBezTo>
                  <a:lnTo>
                    <a:pt x="30602" y="183574"/>
                  </a:lnTo>
                  <a:cubicBezTo>
                    <a:pt x="13701" y="183574"/>
                    <a:pt x="0" y="169873"/>
                    <a:pt x="0" y="152972"/>
                  </a:cubicBezTo>
                  <a:lnTo>
                    <a:pt x="0" y="3060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633" tIns="35633" rIns="35633" bIns="35633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800" b="1" kern="1200" dirty="0" smtClean="0">
                  <a:latin typeface="Century Gothic" panose="020B0502020202020204" pitchFamily="34" charset="0"/>
                </a:rPr>
                <a:t>GRUPOS INVESTIGATIVOS</a:t>
              </a:r>
              <a:endParaRPr lang="es-ES" sz="800" b="1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57" name="Forma libre 56"/>
            <p:cNvSpPr/>
            <p:nvPr/>
          </p:nvSpPr>
          <p:spPr>
            <a:xfrm>
              <a:off x="7349170" y="4545855"/>
              <a:ext cx="808799" cy="183574"/>
            </a:xfrm>
            <a:custGeom>
              <a:avLst/>
              <a:gdLst>
                <a:gd name="connsiteX0" fmla="*/ 0 w 630481"/>
                <a:gd name="connsiteY0" fmla="*/ 30602 h 183574"/>
                <a:gd name="connsiteX1" fmla="*/ 30602 w 630481"/>
                <a:gd name="connsiteY1" fmla="*/ 0 h 183574"/>
                <a:gd name="connsiteX2" fmla="*/ 599879 w 630481"/>
                <a:gd name="connsiteY2" fmla="*/ 0 h 183574"/>
                <a:gd name="connsiteX3" fmla="*/ 630481 w 630481"/>
                <a:gd name="connsiteY3" fmla="*/ 30602 h 183574"/>
                <a:gd name="connsiteX4" fmla="*/ 630481 w 630481"/>
                <a:gd name="connsiteY4" fmla="*/ 152972 h 183574"/>
                <a:gd name="connsiteX5" fmla="*/ 599879 w 630481"/>
                <a:gd name="connsiteY5" fmla="*/ 183574 h 183574"/>
                <a:gd name="connsiteX6" fmla="*/ 30602 w 630481"/>
                <a:gd name="connsiteY6" fmla="*/ 183574 h 183574"/>
                <a:gd name="connsiteX7" fmla="*/ 0 w 630481"/>
                <a:gd name="connsiteY7" fmla="*/ 152972 h 183574"/>
                <a:gd name="connsiteX8" fmla="*/ 0 w 630481"/>
                <a:gd name="connsiteY8" fmla="*/ 30602 h 18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481" h="183574">
                  <a:moveTo>
                    <a:pt x="0" y="30602"/>
                  </a:moveTo>
                  <a:cubicBezTo>
                    <a:pt x="0" y="13701"/>
                    <a:pt x="13701" y="0"/>
                    <a:pt x="30602" y="0"/>
                  </a:cubicBezTo>
                  <a:lnTo>
                    <a:pt x="599879" y="0"/>
                  </a:lnTo>
                  <a:cubicBezTo>
                    <a:pt x="616780" y="0"/>
                    <a:pt x="630481" y="13701"/>
                    <a:pt x="630481" y="30602"/>
                  </a:cubicBezTo>
                  <a:lnTo>
                    <a:pt x="630481" y="152972"/>
                  </a:lnTo>
                  <a:cubicBezTo>
                    <a:pt x="630481" y="169873"/>
                    <a:pt x="616780" y="183574"/>
                    <a:pt x="599879" y="183574"/>
                  </a:cubicBezTo>
                  <a:lnTo>
                    <a:pt x="30602" y="183574"/>
                  </a:lnTo>
                  <a:cubicBezTo>
                    <a:pt x="13701" y="183574"/>
                    <a:pt x="0" y="169873"/>
                    <a:pt x="0" y="152972"/>
                  </a:cubicBezTo>
                  <a:lnTo>
                    <a:pt x="0" y="3060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633" tIns="35633" rIns="35633" bIns="35633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800" b="1" kern="1200" dirty="0" smtClean="0">
                  <a:latin typeface="Century Gothic" panose="020B0502020202020204" pitchFamily="34" charset="0"/>
                </a:rPr>
                <a:t>CENTROS DE INV. CIENT. Y TEC.</a:t>
              </a:r>
              <a:endParaRPr lang="es-ES" sz="800" b="1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60" name="Forma libre 59"/>
            <p:cNvSpPr/>
            <p:nvPr/>
          </p:nvSpPr>
          <p:spPr>
            <a:xfrm>
              <a:off x="7654986" y="4752070"/>
              <a:ext cx="630481" cy="127072"/>
            </a:xfrm>
            <a:custGeom>
              <a:avLst/>
              <a:gdLst>
                <a:gd name="connsiteX0" fmla="*/ 0 w 630481"/>
                <a:gd name="connsiteY0" fmla="*/ 30602 h 183574"/>
                <a:gd name="connsiteX1" fmla="*/ 30602 w 630481"/>
                <a:gd name="connsiteY1" fmla="*/ 0 h 183574"/>
                <a:gd name="connsiteX2" fmla="*/ 599879 w 630481"/>
                <a:gd name="connsiteY2" fmla="*/ 0 h 183574"/>
                <a:gd name="connsiteX3" fmla="*/ 630481 w 630481"/>
                <a:gd name="connsiteY3" fmla="*/ 30602 h 183574"/>
                <a:gd name="connsiteX4" fmla="*/ 630481 w 630481"/>
                <a:gd name="connsiteY4" fmla="*/ 152972 h 183574"/>
                <a:gd name="connsiteX5" fmla="*/ 599879 w 630481"/>
                <a:gd name="connsiteY5" fmla="*/ 183574 h 183574"/>
                <a:gd name="connsiteX6" fmla="*/ 30602 w 630481"/>
                <a:gd name="connsiteY6" fmla="*/ 183574 h 183574"/>
                <a:gd name="connsiteX7" fmla="*/ 0 w 630481"/>
                <a:gd name="connsiteY7" fmla="*/ 152972 h 183574"/>
                <a:gd name="connsiteX8" fmla="*/ 0 w 630481"/>
                <a:gd name="connsiteY8" fmla="*/ 30602 h 18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481" h="183574">
                  <a:moveTo>
                    <a:pt x="0" y="30602"/>
                  </a:moveTo>
                  <a:cubicBezTo>
                    <a:pt x="0" y="13701"/>
                    <a:pt x="13701" y="0"/>
                    <a:pt x="30602" y="0"/>
                  </a:cubicBezTo>
                  <a:lnTo>
                    <a:pt x="599879" y="0"/>
                  </a:lnTo>
                  <a:cubicBezTo>
                    <a:pt x="616780" y="0"/>
                    <a:pt x="630481" y="13701"/>
                    <a:pt x="630481" y="30602"/>
                  </a:cubicBezTo>
                  <a:lnTo>
                    <a:pt x="630481" y="152972"/>
                  </a:lnTo>
                  <a:cubicBezTo>
                    <a:pt x="630481" y="169873"/>
                    <a:pt x="616780" y="183574"/>
                    <a:pt x="599879" y="183574"/>
                  </a:cubicBezTo>
                  <a:lnTo>
                    <a:pt x="30602" y="183574"/>
                  </a:lnTo>
                  <a:cubicBezTo>
                    <a:pt x="13701" y="183574"/>
                    <a:pt x="0" y="169873"/>
                    <a:pt x="0" y="152972"/>
                  </a:cubicBezTo>
                  <a:lnTo>
                    <a:pt x="0" y="3060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633" tIns="35633" rIns="35633" bIns="35633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b="1" kern="1200" dirty="0" smtClean="0">
                  <a:latin typeface="Century Gothic" panose="020B0502020202020204" pitchFamily="34" charset="0"/>
                </a:rPr>
                <a:t>CENTROS</a:t>
              </a:r>
              <a:endParaRPr lang="es-ES" sz="1000" b="1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63" name="Forma libre 62"/>
            <p:cNvSpPr/>
            <p:nvPr/>
          </p:nvSpPr>
          <p:spPr>
            <a:xfrm>
              <a:off x="7960800" y="4958283"/>
              <a:ext cx="630481" cy="183574"/>
            </a:xfrm>
            <a:custGeom>
              <a:avLst/>
              <a:gdLst>
                <a:gd name="connsiteX0" fmla="*/ 0 w 630481"/>
                <a:gd name="connsiteY0" fmla="*/ 30602 h 183574"/>
                <a:gd name="connsiteX1" fmla="*/ 30602 w 630481"/>
                <a:gd name="connsiteY1" fmla="*/ 0 h 183574"/>
                <a:gd name="connsiteX2" fmla="*/ 599879 w 630481"/>
                <a:gd name="connsiteY2" fmla="*/ 0 h 183574"/>
                <a:gd name="connsiteX3" fmla="*/ 630481 w 630481"/>
                <a:gd name="connsiteY3" fmla="*/ 30602 h 183574"/>
                <a:gd name="connsiteX4" fmla="*/ 630481 w 630481"/>
                <a:gd name="connsiteY4" fmla="*/ 152972 h 183574"/>
                <a:gd name="connsiteX5" fmla="*/ 599879 w 630481"/>
                <a:gd name="connsiteY5" fmla="*/ 183574 h 183574"/>
                <a:gd name="connsiteX6" fmla="*/ 30602 w 630481"/>
                <a:gd name="connsiteY6" fmla="*/ 183574 h 183574"/>
                <a:gd name="connsiteX7" fmla="*/ 0 w 630481"/>
                <a:gd name="connsiteY7" fmla="*/ 152972 h 183574"/>
                <a:gd name="connsiteX8" fmla="*/ 0 w 630481"/>
                <a:gd name="connsiteY8" fmla="*/ 30602 h 18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481" h="183574">
                  <a:moveTo>
                    <a:pt x="0" y="30602"/>
                  </a:moveTo>
                  <a:cubicBezTo>
                    <a:pt x="0" y="13701"/>
                    <a:pt x="13701" y="0"/>
                    <a:pt x="30602" y="0"/>
                  </a:cubicBezTo>
                  <a:lnTo>
                    <a:pt x="599879" y="0"/>
                  </a:lnTo>
                  <a:cubicBezTo>
                    <a:pt x="616780" y="0"/>
                    <a:pt x="630481" y="13701"/>
                    <a:pt x="630481" y="30602"/>
                  </a:cubicBezTo>
                  <a:lnTo>
                    <a:pt x="630481" y="152972"/>
                  </a:lnTo>
                  <a:cubicBezTo>
                    <a:pt x="630481" y="169873"/>
                    <a:pt x="616780" y="183574"/>
                    <a:pt x="599879" y="183574"/>
                  </a:cubicBezTo>
                  <a:lnTo>
                    <a:pt x="30602" y="183574"/>
                  </a:lnTo>
                  <a:cubicBezTo>
                    <a:pt x="13701" y="183574"/>
                    <a:pt x="0" y="169873"/>
                    <a:pt x="0" y="152972"/>
                  </a:cubicBezTo>
                  <a:lnTo>
                    <a:pt x="0" y="3060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633" tIns="35633" rIns="35633" bIns="35633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b="1" kern="1200" dirty="0" smtClean="0">
                  <a:latin typeface="Century Gothic" panose="020B0502020202020204" pitchFamily="34" charset="0"/>
                </a:rPr>
                <a:t>GRUPOS DE TRABAJO</a:t>
              </a:r>
              <a:endParaRPr lang="es-ES" sz="900" b="1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65" name="Forma libre 64"/>
            <p:cNvSpPr/>
            <p:nvPr/>
          </p:nvSpPr>
          <p:spPr>
            <a:xfrm>
              <a:off x="8266613" y="5164500"/>
              <a:ext cx="630481" cy="113754"/>
            </a:xfrm>
            <a:custGeom>
              <a:avLst/>
              <a:gdLst>
                <a:gd name="connsiteX0" fmla="*/ 0 w 630481"/>
                <a:gd name="connsiteY0" fmla="*/ 30602 h 183574"/>
                <a:gd name="connsiteX1" fmla="*/ 30602 w 630481"/>
                <a:gd name="connsiteY1" fmla="*/ 0 h 183574"/>
                <a:gd name="connsiteX2" fmla="*/ 599879 w 630481"/>
                <a:gd name="connsiteY2" fmla="*/ 0 h 183574"/>
                <a:gd name="connsiteX3" fmla="*/ 630481 w 630481"/>
                <a:gd name="connsiteY3" fmla="*/ 30602 h 183574"/>
                <a:gd name="connsiteX4" fmla="*/ 630481 w 630481"/>
                <a:gd name="connsiteY4" fmla="*/ 152972 h 183574"/>
                <a:gd name="connsiteX5" fmla="*/ 599879 w 630481"/>
                <a:gd name="connsiteY5" fmla="*/ 183574 h 183574"/>
                <a:gd name="connsiteX6" fmla="*/ 30602 w 630481"/>
                <a:gd name="connsiteY6" fmla="*/ 183574 h 183574"/>
                <a:gd name="connsiteX7" fmla="*/ 0 w 630481"/>
                <a:gd name="connsiteY7" fmla="*/ 152972 h 183574"/>
                <a:gd name="connsiteX8" fmla="*/ 0 w 630481"/>
                <a:gd name="connsiteY8" fmla="*/ 30602 h 18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481" h="183574">
                  <a:moveTo>
                    <a:pt x="0" y="30602"/>
                  </a:moveTo>
                  <a:cubicBezTo>
                    <a:pt x="0" y="13701"/>
                    <a:pt x="13701" y="0"/>
                    <a:pt x="30602" y="0"/>
                  </a:cubicBezTo>
                  <a:lnTo>
                    <a:pt x="599879" y="0"/>
                  </a:lnTo>
                  <a:cubicBezTo>
                    <a:pt x="616780" y="0"/>
                    <a:pt x="630481" y="13701"/>
                    <a:pt x="630481" y="30602"/>
                  </a:cubicBezTo>
                  <a:lnTo>
                    <a:pt x="630481" y="152972"/>
                  </a:lnTo>
                  <a:cubicBezTo>
                    <a:pt x="630481" y="169873"/>
                    <a:pt x="616780" y="183574"/>
                    <a:pt x="599879" y="183574"/>
                  </a:cubicBezTo>
                  <a:lnTo>
                    <a:pt x="30602" y="183574"/>
                  </a:lnTo>
                  <a:cubicBezTo>
                    <a:pt x="13701" y="183574"/>
                    <a:pt x="0" y="169873"/>
                    <a:pt x="0" y="152972"/>
                  </a:cubicBezTo>
                  <a:lnTo>
                    <a:pt x="0" y="3060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633" tIns="35633" rIns="35633" bIns="35633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b="1" dirty="0" smtClean="0">
                  <a:latin typeface="Century Gothic" panose="020B0502020202020204" pitchFamily="34" charset="0"/>
                </a:rPr>
                <a:t>CREAD</a:t>
              </a:r>
              <a:endParaRPr lang="es-ES" sz="1000" b="1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41" name="Flecha doblada hacia arriba 40"/>
            <p:cNvSpPr/>
            <p:nvPr/>
          </p:nvSpPr>
          <p:spPr>
            <a:xfrm rot="5400000">
              <a:off x="5923694" y="3642579"/>
              <a:ext cx="155791" cy="177363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flat">
              <a:bevelT w="177800" h="254000"/>
              <a:bevelB w="1524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Flecha doblada hacia arriba 43"/>
            <p:cNvSpPr/>
            <p:nvPr/>
          </p:nvSpPr>
          <p:spPr>
            <a:xfrm rot="5400000">
              <a:off x="6229508" y="3848792"/>
              <a:ext cx="155791" cy="177363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flat">
              <a:bevelT w="177800" h="254000"/>
              <a:bevelB w="1524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Flecha doblada hacia arriba 46"/>
            <p:cNvSpPr/>
            <p:nvPr/>
          </p:nvSpPr>
          <p:spPr>
            <a:xfrm rot="5400000">
              <a:off x="6535323" y="4055008"/>
              <a:ext cx="155791" cy="177363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flat">
              <a:bevelT w="177800" h="254000"/>
              <a:bevelB w="1524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Flecha doblada hacia arriba 49"/>
            <p:cNvSpPr/>
            <p:nvPr/>
          </p:nvSpPr>
          <p:spPr>
            <a:xfrm rot="5400000">
              <a:off x="6885973" y="4311850"/>
              <a:ext cx="155791" cy="177363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flat">
              <a:bevelT w="177800" h="254000"/>
              <a:bevelB w="1524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Flecha doblada hacia arriba 52"/>
            <p:cNvSpPr/>
            <p:nvPr/>
          </p:nvSpPr>
          <p:spPr>
            <a:xfrm rot="5400000">
              <a:off x="7191786" y="4518067"/>
              <a:ext cx="155791" cy="177363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flat">
              <a:bevelT w="177800" h="254000"/>
              <a:bevelB w="1524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Flecha doblada hacia arriba 55"/>
            <p:cNvSpPr/>
            <p:nvPr/>
          </p:nvSpPr>
          <p:spPr>
            <a:xfrm rot="5400000">
              <a:off x="7497603" y="4724279"/>
              <a:ext cx="155791" cy="177363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flat">
              <a:bevelT w="177800" h="254000"/>
              <a:bevelB w="1524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Flecha doblada hacia arriba 58"/>
            <p:cNvSpPr/>
            <p:nvPr/>
          </p:nvSpPr>
          <p:spPr>
            <a:xfrm rot="5400000">
              <a:off x="7786432" y="4879814"/>
              <a:ext cx="155791" cy="177363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flat">
              <a:bevelT w="177800" h="254000"/>
              <a:bevelB w="1524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Flecha doblada hacia arriba 61"/>
            <p:cNvSpPr/>
            <p:nvPr/>
          </p:nvSpPr>
          <p:spPr>
            <a:xfrm rot="5400000">
              <a:off x="8076079" y="5128947"/>
              <a:ext cx="155791" cy="177363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flat">
              <a:bevelT w="177800" h="254000"/>
              <a:bevelB w="1524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7" name="Forma libre 66"/>
          <p:cNvSpPr/>
          <p:nvPr/>
        </p:nvSpPr>
        <p:spPr>
          <a:xfrm rot="2003116">
            <a:off x="6845642" y="6002661"/>
            <a:ext cx="715468" cy="219063"/>
          </a:xfrm>
          <a:custGeom>
            <a:avLst/>
            <a:gdLst>
              <a:gd name="connsiteX0" fmla="*/ 0 w 630481"/>
              <a:gd name="connsiteY0" fmla="*/ 30602 h 183574"/>
              <a:gd name="connsiteX1" fmla="*/ 30602 w 630481"/>
              <a:gd name="connsiteY1" fmla="*/ 0 h 183574"/>
              <a:gd name="connsiteX2" fmla="*/ 599879 w 630481"/>
              <a:gd name="connsiteY2" fmla="*/ 0 h 183574"/>
              <a:gd name="connsiteX3" fmla="*/ 630481 w 630481"/>
              <a:gd name="connsiteY3" fmla="*/ 30602 h 183574"/>
              <a:gd name="connsiteX4" fmla="*/ 630481 w 630481"/>
              <a:gd name="connsiteY4" fmla="*/ 152972 h 183574"/>
              <a:gd name="connsiteX5" fmla="*/ 599879 w 630481"/>
              <a:gd name="connsiteY5" fmla="*/ 183574 h 183574"/>
              <a:gd name="connsiteX6" fmla="*/ 30602 w 630481"/>
              <a:gd name="connsiteY6" fmla="*/ 183574 h 183574"/>
              <a:gd name="connsiteX7" fmla="*/ 0 w 630481"/>
              <a:gd name="connsiteY7" fmla="*/ 152972 h 183574"/>
              <a:gd name="connsiteX8" fmla="*/ 0 w 630481"/>
              <a:gd name="connsiteY8" fmla="*/ 30602 h 18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481" h="183574">
                <a:moveTo>
                  <a:pt x="0" y="30602"/>
                </a:moveTo>
                <a:cubicBezTo>
                  <a:pt x="0" y="13701"/>
                  <a:pt x="13701" y="0"/>
                  <a:pt x="30602" y="0"/>
                </a:cubicBezTo>
                <a:lnTo>
                  <a:pt x="599879" y="0"/>
                </a:lnTo>
                <a:cubicBezTo>
                  <a:pt x="616780" y="0"/>
                  <a:pt x="630481" y="13701"/>
                  <a:pt x="630481" y="30602"/>
                </a:cubicBezTo>
                <a:lnTo>
                  <a:pt x="630481" y="152972"/>
                </a:lnTo>
                <a:cubicBezTo>
                  <a:pt x="630481" y="169873"/>
                  <a:pt x="616780" y="183574"/>
                  <a:pt x="599879" y="183574"/>
                </a:cubicBezTo>
                <a:lnTo>
                  <a:pt x="30602" y="183574"/>
                </a:lnTo>
                <a:cubicBezTo>
                  <a:pt x="13701" y="183574"/>
                  <a:pt x="0" y="169873"/>
                  <a:pt x="0" y="152972"/>
                </a:cubicBezTo>
                <a:lnTo>
                  <a:pt x="0" y="3060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633" tIns="35633" rIns="35633" bIns="35633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700" b="1" dirty="0" smtClean="0">
                <a:latin typeface="Century Gothic" panose="020B0502020202020204" pitchFamily="34" charset="0"/>
              </a:rPr>
              <a:t>UNIDADES OPERATIVAS</a:t>
            </a:r>
            <a:endParaRPr lang="es-ES" sz="700" b="1" kern="1200" dirty="0">
              <a:latin typeface="Century Gothic" panose="020B0502020202020204" pitchFamily="34" charset="0"/>
            </a:endParaRPr>
          </a:p>
        </p:txBody>
      </p:sp>
      <p:sp>
        <p:nvSpPr>
          <p:cNvPr id="68" name="Flecha doblada hacia arriba 67"/>
          <p:cNvSpPr/>
          <p:nvPr/>
        </p:nvSpPr>
        <p:spPr>
          <a:xfrm rot="7403116">
            <a:off x="6821662" y="5738625"/>
            <a:ext cx="185909" cy="20803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bg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" name="Triángulo isósceles 68"/>
          <p:cNvSpPr/>
          <p:nvPr/>
        </p:nvSpPr>
        <p:spPr>
          <a:xfrm>
            <a:off x="4148265" y="3675294"/>
            <a:ext cx="2217499" cy="2460776"/>
          </a:xfrm>
          <a:custGeom>
            <a:avLst/>
            <a:gdLst>
              <a:gd name="connsiteX0" fmla="*/ 0 w 1461361"/>
              <a:gd name="connsiteY0" fmla="*/ 2557493 h 2557493"/>
              <a:gd name="connsiteX1" fmla="*/ 730681 w 1461361"/>
              <a:gd name="connsiteY1" fmla="*/ 0 h 2557493"/>
              <a:gd name="connsiteX2" fmla="*/ 1461361 w 1461361"/>
              <a:gd name="connsiteY2" fmla="*/ 2557493 h 2557493"/>
              <a:gd name="connsiteX3" fmla="*/ 0 w 1461361"/>
              <a:gd name="connsiteY3" fmla="*/ 2557493 h 2557493"/>
              <a:gd name="connsiteX0" fmla="*/ 0 w 1733922"/>
              <a:gd name="connsiteY0" fmla="*/ 2557493 h 2575078"/>
              <a:gd name="connsiteX1" fmla="*/ 730681 w 1733922"/>
              <a:gd name="connsiteY1" fmla="*/ 0 h 2575078"/>
              <a:gd name="connsiteX2" fmla="*/ 1733922 w 1733922"/>
              <a:gd name="connsiteY2" fmla="*/ 2575078 h 2575078"/>
              <a:gd name="connsiteX3" fmla="*/ 0 w 1733922"/>
              <a:gd name="connsiteY3" fmla="*/ 2557493 h 2575078"/>
              <a:gd name="connsiteX0" fmla="*/ 0 w 2173538"/>
              <a:gd name="connsiteY0" fmla="*/ 2566285 h 2575078"/>
              <a:gd name="connsiteX1" fmla="*/ 1170297 w 2173538"/>
              <a:gd name="connsiteY1" fmla="*/ 0 h 2575078"/>
              <a:gd name="connsiteX2" fmla="*/ 2173538 w 2173538"/>
              <a:gd name="connsiteY2" fmla="*/ 2575078 h 2575078"/>
              <a:gd name="connsiteX3" fmla="*/ 0 w 2173538"/>
              <a:gd name="connsiteY3" fmla="*/ 2566285 h 2575078"/>
              <a:gd name="connsiteX0" fmla="*/ 0 w 2173538"/>
              <a:gd name="connsiteY0" fmla="*/ 2663000 h 2671793"/>
              <a:gd name="connsiteX1" fmla="*/ 1284597 w 2173538"/>
              <a:gd name="connsiteY1" fmla="*/ 0 h 2671793"/>
              <a:gd name="connsiteX2" fmla="*/ 2173538 w 2173538"/>
              <a:gd name="connsiteY2" fmla="*/ 2671793 h 2671793"/>
              <a:gd name="connsiteX3" fmla="*/ 0 w 2173538"/>
              <a:gd name="connsiteY3" fmla="*/ 2663000 h 2671793"/>
              <a:gd name="connsiteX0" fmla="*/ 0 w 2323007"/>
              <a:gd name="connsiteY0" fmla="*/ 2663000 h 2689377"/>
              <a:gd name="connsiteX1" fmla="*/ 1284597 w 2323007"/>
              <a:gd name="connsiteY1" fmla="*/ 0 h 2689377"/>
              <a:gd name="connsiteX2" fmla="*/ 2323007 w 2323007"/>
              <a:gd name="connsiteY2" fmla="*/ 2689377 h 2689377"/>
              <a:gd name="connsiteX3" fmla="*/ 0 w 2323007"/>
              <a:gd name="connsiteY3" fmla="*/ 2663000 h 2689377"/>
              <a:gd name="connsiteX0" fmla="*/ 0 w 2323007"/>
              <a:gd name="connsiteY0" fmla="*/ 2504739 h 2531116"/>
              <a:gd name="connsiteX1" fmla="*/ 1187882 w 2323007"/>
              <a:gd name="connsiteY1" fmla="*/ 0 h 2531116"/>
              <a:gd name="connsiteX2" fmla="*/ 2323007 w 2323007"/>
              <a:gd name="connsiteY2" fmla="*/ 2531116 h 2531116"/>
              <a:gd name="connsiteX3" fmla="*/ 0 w 2323007"/>
              <a:gd name="connsiteY3" fmla="*/ 2504739 h 2531116"/>
              <a:gd name="connsiteX0" fmla="*/ 0 w 2323007"/>
              <a:gd name="connsiteY0" fmla="*/ 2487154 h 2513531"/>
              <a:gd name="connsiteX1" fmla="*/ 1249428 w 2323007"/>
              <a:gd name="connsiteY1" fmla="*/ 0 h 2513531"/>
              <a:gd name="connsiteX2" fmla="*/ 2323007 w 2323007"/>
              <a:gd name="connsiteY2" fmla="*/ 2513531 h 2513531"/>
              <a:gd name="connsiteX3" fmla="*/ 0 w 2323007"/>
              <a:gd name="connsiteY3" fmla="*/ 2487154 h 2513531"/>
              <a:gd name="connsiteX0" fmla="*/ 0 w 2252669"/>
              <a:gd name="connsiteY0" fmla="*/ 2487154 h 2522324"/>
              <a:gd name="connsiteX1" fmla="*/ 1249428 w 2252669"/>
              <a:gd name="connsiteY1" fmla="*/ 0 h 2522324"/>
              <a:gd name="connsiteX2" fmla="*/ 2252669 w 2252669"/>
              <a:gd name="connsiteY2" fmla="*/ 2522324 h 2522324"/>
              <a:gd name="connsiteX3" fmla="*/ 0 w 2252669"/>
              <a:gd name="connsiteY3" fmla="*/ 2487154 h 2522324"/>
              <a:gd name="connsiteX0" fmla="*/ 0 w 2235084"/>
              <a:gd name="connsiteY0" fmla="*/ 2487154 h 2487154"/>
              <a:gd name="connsiteX1" fmla="*/ 1249428 w 2235084"/>
              <a:gd name="connsiteY1" fmla="*/ 0 h 2487154"/>
              <a:gd name="connsiteX2" fmla="*/ 2235084 w 2235084"/>
              <a:gd name="connsiteY2" fmla="*/ 2451985 h 2487154"/>
              <a:gd name="connsiteX3" fmla="*/ 0 w 2235084"/>
              <a:gd name="connsiteY3" fmla="*/ 2487154 h 2487154"/>
              <a:gd name="connsiteX0" fmla="*/ 0 w 2173537"/>
              <a:gd name="connsiteY0" fmla="*/ 2443192 h 2451985"/>
              <a:gd name="connsiteX1" fmla="*/ 1187881 w 2173537"/>
              <a:gd name="connsiteY1" fmla="*/ 0 h 2451985"/>
              <a:gd name="connsiteX2" fmla="*/ 2173537 w 2173537"/>
              <a:gd name="connsiteY2" fmla="*/ 2451985 h 2451985"/>
              <a:gd name="connsiteX3" fmla="*/ 0 w 2173537"/>
              <a:gd name="connsiteY3" fmla="*/ 2443192 h 2451985"/>
              <a:gd name="connsiteX0" fmla="*/ 0 w 2173537"/>
              <a:gd name="connsiteY0" fmla="*/ 2460776 h 2469569"/>
              <a:gd name="connsiteX1" fmla="*/ 1240635 w 2173537"/>
              <a:gd name="connsiteY1" fmla="*/ 0 h 2469569"/>
              <a:gd name="connsiteX2" fmla="*/ 2173537 w 2173537"/>
              <a:gd name="connsiteY2" fmla="*/ 2469569 h 2469569"/>
              <a:gd name="connsiteX3" fmla="*/ 0 w 2173537"/>
              <a:gd name="connsiteY3" fmla="*/ 2460776 h 2469569"/>
              <a:gd name="connsiteX0" fmla="*/ 0 w 2217499"/>
              <a:gd name="connsiteY0" fmla="*/ 2460776 h 2460776"/>
              <a:gd name="connsiteX1" fmla="*/ 1240635 w 2217499"/>
              <a:gd name="connsiteY1" fmla="*/ 0 h 2460776"/>
              <a:gd name="connsiteX2" fmla="*/ 2217499 w 2217499"/>
              <a:gd name="connsiteY2" fmla="*/ 2460776 h 2460776"/>
              <a:gd name="connsiteX3" fmla="*/ 0 w 2217499"/>
              <a:gd name="connsiteY3" fmla="*/ 2460776 h 246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7499" h="2460776">
                <a:moveTo>
                  <a:pt x="0" y="2460776"/>
                </a:moveTo>
                <a:lnTo>
                  <a:pt x="1240635" y="0"/>
                </a:lnTo>
                <a:lnTo>
                  <a:pt x="2217499" y="2460776"/>
                </a:lnTo>
                <a:lnTo>
                  <a:pt x="0" y="2460776"/>
                </a:lnTo>
                <a:close/>
              </a:path>
            </a:pathLst>
          </a:custGeom>
          <a:solidFill>
            <a:srgbClr val="AD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" name="Elipse 69"/>
          <p:cNvSpPr/>
          <p:nvPr/>
        </p:nvSpPr>
        <p:spPr>
          <a:xfrm>
            <a:off x="4985647" y="3966366"/>
            <a:ext cx="829064" cy="49445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7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ESTATUTO DOCENTE </a:t>
            </a:r>
            <a:r>
              <a:rPr lang="es-CO" sz="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acuerdo 130 de 2002</a:t>
            </a:r>
            <a:endParaRPr lang="es-CO" sz="5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1" name="Elipse 70"/>
          <p:cNvSpPr/>
          <p:nvPr/>
        </p:nvSpPr>
        <p:spPr>
          <a:xfrm>
            <a:off x="4631668" y="4597029"/>
            <a:ext cx="1399965" cy="6881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DOCENTES</a:t>
            </a:r>
            <a:endParaRPr lang="es-CO" sz="7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7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Dedicación Exclusiva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7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Tiempo Completo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7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Medio Tiempo</a:t>
            </a:r>
            <a:endParaRPr lang="es-CO" sz="7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Elipse 71"/>
          <p:cNvSpPr/>
          <p:nvPr/>
        </p:nvSpPr>
        <p:spPr>
          <a:xfrm>
            <a:off x="4441579" y="5400369"/>
            <a:ext cx="1728655" cy="67905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Auxiliar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Asistente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Asociado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Titular</a:t>
            </a:r>
            <a:endParaRPr lang="es-CO" sz="1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CuadroTexto 73"/>
          <p:cNvSpPr txBox="1"/>
          <p:nvPr/>
        </p:nvSpPr>
        <p:spPr>
          <a:xfrm>
            <a:off x="1151018" y="896130"/>
            <a:ext cx="3010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 smtClean="0">
                <a:latin typeface="Century Gothic" panose="020B0502020202020204" pitchFamily="34" charset="0"/>
              </a:rPr>
              <a:t>ESTATUTO GENERAL</a:t>
            </a:r>
          </a:p>
          <a:p>
            <a:pPr algn="ctr"/>
            <a:r>
              <a:rPr lang="es-CO" dirty="0" smtClean="0">
                <a:latin typeface="Century Gothic" panose="020B0502020202020204" pitchFamily="34" charset="0"/>
              </a:rPr>
              <a:t>Acuerdo 27 de 2002</a:t>
            </a:r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76" name="Llamada con línea 2 75"/>
          <p:cNvSpPr/>
          <p:nvPr/>
        </p:nvSpPr>
        <p:spPr>
          <a:xfrm rot="10800000">
            <a:off x="1331509" y="6311476"/>
            <a:ext cx="3108232" cy="260993"/>
          </a:xfrm>
          <a:prstGeom prst="borderCallout2">
            <a:avLst>
              <a:gd name="adj1" fmla="val 54638"/>
              <a:gd name="adj2" fmla="val -242"/>
              <a:gd name="adj3" fmla="val 56264"/>
              <a:gd name="adj4" fmla="val -19157"/>
              <a:gd name="adj5" fmla="val 149557"/>
              <a:gd name="adj6" fmla="val -26523"/>
            </a:avLst>
          </a:prstGeom>
          <a:solidFill>
            <a:srgbClr val="AD3333"/>
          </a:solidFill>
          <a:ln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7" name="Rectángulo 76"/>
          <p:cNvSpPr/>
          <p:nvPr/>
        </p:nvSpPr>
        <p:spPr>
          <a:xfrm>
            <a:off x="1910096" y="6327041"/>
            <a:ext cx="1811714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MANUAL DE FUNCIONES</a:t>
            </a:r>
            <a:endParaRPr lang="es-E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620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811" y="160027"/>
            <a:ext cx="10515600" cy="455609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>
                <a:latin typeface="Century Gothic" panose="020B0502020202020204" pitchFamily="34" charset="0"/>
              </a:rPr>
              <a:t>NORMATIVIDAD UNIVERSIDAD DE PAMPLONA</a:t>
            </a:r>
            <a:endParaRPr lang="es-CO" dirty="0">
              <a:latin typeface="Century Gothic" panose="020B0502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220036" y="1495923"/>
            <a:ext cx="7494333" cy="4714754"/>
            <a:chOff x="2075180" y="1530733"/>
            <a:chExt cx="7811206" cy="4984383"/>
          </a:xfrm>
        </p:grpSpPr>
        <p:sp>
          <p:nvSpPr>
            <p:cNvPr id="7" name="Forma libre 6"/>
            <p:cNvSpPr/>
            <p:nvPr/>
          </p:nvSpPr>
          <p:spPr>
            <a:xfrm>
              <a:off x="5306115" y="1530733"/>
              <a:ext cx="1349335" cy="328685"/>
            </a:xfrm>
            <a:custGeom>
              <a:avLst/>
              <a:gdLst>
                <a:gd name="connsiteX0" fmla="*/ 0 w 1349335"/>
                <a:gd name="connsiteY0" fmla="*/ 328685 h 328685"/>
                <a:gd name="connsiteX1" fmla="*/ 228098 w 1349335"/>
                <a:gd name="connsiteY1" fmla="*/ 0 h 328685"/>
                <a:gd name="connsiteX2" fmla="*/ 1121237 w 1349335"/>
                <a:gd name="connsiteY2" fmla="*/ 0 h 328685"/>
                <a:gd name="connsiteX3" fmla="*/ 1349335 w 1349335"/>
                <a:gd name="connsiteY3" fmla="*/ 328685 h 328685"/>
                <a:gd name="connsiteX4" fmla="*/ 0 w 1349335"/>
                <a:gd name="connsiteY4" fmla="*/ 328685 h 32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9335" h="328685">
                  <a:moveTo>
                    <a:pt x="0" y="328685"/>
                  </a:moveTo>
                  <a:lnTo>
                    <a:pt x="228098" y="0"/>
                  </a:lnTo>
                  <a:lnTo>
                    <a:pt x="1121237" y="0"/>
                  </a:lnTo>
                  <a:lnTo>
                    <a:pt x="1349335" y="328685"/>
                  </a:lnTo>
                  <a:lnTo>
                    <a:pt x="0" y="328685"/>
                  </a:lnTo>
                  <a:close/>
                </a:path>
              </a:pathLst>
            </a:custGeom>
            <a:solidFill>
              <a:srgbClr val="A5002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8834" tIns="12700" rIns="248834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b="1" kern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LEY 30/92 D.R </a:t>
              </a:r>
              <a:endParaRPr lang="es-ES" sz="10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Forma libre 7"/>
            <p:cNvSpPr/>
            <p:nvPr/>
          </p:nvSpPr>
          <p:spPr>
            <a:xfrm>
              <a:off x="3746370" y="1859419"/>
              <a:ext cx="4468825" cy="2247553"/>
            </a:xfrm>
            <a:custGeom>
              <a:avLst/>
              <a:gdLst>
                <a:gd name="connsiteX0" fmla="*/ 0 w 4468825"/>
                <a:gd name="connsiteY0" fmla="*/ 2247553 h 2247553"/>
                <a:gd name="connsiteX1" fmla="*/ 1559734 w 4468825"/>
                <a:gd name="connsiteY1" fmla="*/ 0 h 2247553"/>
                <a:gd name="connsiteX2" fmla="*/ 2909091 w 4468825"/>
                <a:gd name="connsiteY2" fmla="*/ 0 h 2247553"/>
                <a:gd name="connsiteX3" fmla="*/ 4468825 w 4468825"/>
                <a:gd name="connsiteY3" fmla="*/ 2247553 h 2247553"/>
                <a:gd name="connsiteX4" fmla="*/ 0 w 4468825"/>
                <a:gd name="connsiteY4" fmla="*/ 2247553 h 224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8825" h="2247553">
                  <a:moveTo>
                    <a:pt x="0" y="2247553"/>
                  </a:moveTo>
                  <a:lnTo>
                    <a:pt x="1559734" y="0"/>
                  </a:lnTo>
                  <a:lnTo>
                    <a:pt x="2909091" y="0"/>
                  </a:lnTo>
                  <a:lnTo>
                    <a:pt x="4468825" y="2247553"/>
                  </a:lnTo>
                  <a:lnTo>
                    <a:pt x="0" y="2247553"/>
                  </a:lnTo>
                  <a:close/>
                </a:path>
              </a:pathLst>
            </a:custGeom>
            <a:solidFill>
              <a:srgbClr val="AD3333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6015" tIns="13970" rIns="796014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1" kern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ACUERDOS</a:t>
              </a:r>
            </a:p>
            <a:p>
              <a:pPr marL="442913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0" kern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- A. 27/02 Estatuto General</a:t>
              </a:r>
            </a:p>
            <a:p>
              <a:pPr marL="442913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0" kern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- A. 067/01 Estatuto </a:t>
              </a:r>
              <a:r>
                <a:rPr lang="es-ES" sz="1100" b="0" kern="1200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Adtivo</a:t>
              </a:r>
              <a:endParaRPr lang="es-ES" sz="1100" b="0" kern="1200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marL="442913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0" kern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- A. 130/02 Estatuto Docente</a:t>
              </a:r>
            </a:p>
            <a:p>
              <a:pPr marL="442913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0" kern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- A. 078/15 Estatuto Presupuestal</a:t>
              </a:r>
            </a:p>
            <a:p>
              <a:pPr marL="442913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0" kern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- Plan de Desarrollo 2012-2020</a:t>
              </a:r>
            </a:p>
            <a:p>
              <a:pPr marL="442913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0" kern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- A. 186/05 Reglamento Pregrado</a:t>
              </a:r>
            </a:p>
            <a:p>
              <a:pPr marL="442913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0" kern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- A. 040/16 Reglamento Posgrado</a:t>
              </a:r>
              <a:endParaRPr lang="es-ES" sz="1100" b="0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Forma libre 8"/>
            <p:cNvSpPr/>
            <p:nvPr/>
          </p:nvSpPr>
          <p:spPr>
            <a:xfrm>
              <a:off x="3010127" y="4106972"/>
              <a:ext cx="5941311" cy="1060908"/>
            </a:xfrm>
            <a:custGeom>
              <a:avLst/>
              <a:gdLst>
                <a:gd name="connsiteX0" fmla="*/ 0 w 5941311"/>
                <a:gd name="connsiteY0" fmla="*/ 1060908 h 1060908"/>
                <a:gd name="connsiteX1" fmla="*/ 736238 w 5941311"/>
                <a:gd name="connsiteY1" fmla="*/ 0 h 1060908"/>
                <a:gd name="connsiteX2" fmla="*/ 5205073 w 5941311"/>
                <a:gd name="connsiteY2" fmla="*/ 0 h 1060908"/>
                <a:gd name="connsiteX3" fmla="*/ 5941311 w 5941311"/>
                <a:gd name="connsiteY3" fmla="*/ 1060908 h 1060908"/>
                <a:gd name="connsiteX4" fmla="*/ 0 w 5941311"/>
                <a:gd name="connsiteY4" fmla="*/ 1060908 h 10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311" h="1060908">
                  <a:moveTo>
                    <a:pt x="0" y="1060908"/>
                  </a:moveTo>
                  <a:lnTo>
                    <a:pt x="736238" y="0"/>
                  </a:lnTo>
                  <a:lnTo>
                    <a:pt x="5205073" y="0"/>
                  </a:lnTo>
                  <a:lnTo>
                    <a:pt x="5941311" y="1060908"/>
                  </a:lnTo>
                  <a:lnTo>
                    <a:pt x="0" y="1060908"/>
                  </a:lnTo>
                  <a:close/>
                </a:path>
              </a:pathLst>
            </a:custGeom>
            <a:solidFill>
              <a:srgbClr val="8A3A3C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0050" tIns="20320" rIns="1060049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PROYECTO EDUCATIVO INSTITUCIONAL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Acuerdo 092 de 2017</a:t>
              </a:r>
              <a:endParaRPr lang="es-ES" sz="16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Forma libre 9"/>
            <p:cNvSpPr/>
            <p:nvPr/>
          </p:nvSpPr>
          <p:spPr>
            <a:xfrm>
              <a:off x="2075180" y="5167880"/>
              <a:ext cx="7811206" cy="1347236"/>
            </a:xfrm>
            <a:custGeom>
              <a:avLst/>
              <a:gdLst>
                <a:gd name="connsiteX0" fmla="*/ 0 w 7811206"/>
                <a:gd name="connsiteY0" fmla="*/ 1347236 h 1347236"/>
                <a:gd name="connsiteX1" fmla="*/ 934941 w 7811206"/>
                <a:gd name="connsiteY1" fmla="*/ 0 h 1347236"/>
                <a:gd name="connsiteX2" fmla="*/ 6876265 w 7811206"/>
                <a:gd name="connsiteY2" fmla="*/ 0 h 1347236"/>
                <a:gd name="connsiteX3" fmla="*/ 7811206 w 7811206"/>
                <a:gd name="connsiteY3" fmla="*/ 1347236 h 1347236"/>
                <a:gd name="connsiteX4" fmla="*/ 0 w 7811206"/>
                <a:gd name="connsiteY4" fmla="*/ 1347236 h 134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206" h="1347236">
                  <a:moveTo>
                    <a:pt x="0" y="1347236"/>
                  </a:moveTo>
                  <a:lnTo>
                    <a:pt x="934941" y="0"/>
                  </a:lnTo>
                  <a:lnTo>
                    <a:pt x="6876265" y="0"/>
                  </a:lnTo>
                  <a:lnTo>
                    <a:pt x="7811206" y="1347236"/>
                  </a:lnTo>
                  <a:lnTo>
                    <a:pt x="0" y="1347236"/>
                  </a:lnTo>
                  <a:close/>
                </a:path>
              </a:pathLst>
            </a:custGeom>
            <a:solidFill>
              <a:srgbClr val="DADADA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82201" tIns="15240" rIns="1382201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0" kern="12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Acuerdo 002/07 Estatuto Contratación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0" kern="12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Resoluciones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0" kern="12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Actas Comité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0" kern="12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Circulares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0" kern="12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Comunicaciones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0" kern="12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Manual de Funciones</a:t>
              </a:r>
              <a:endParaRPr lang="es-ES" sz="1200" b="0" kern="12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Rectángulo 10"/>
          <p:cNvSpPr/>
          <p:nvPr/>
        </p:nvSpPr>
        <p:spPr>
          <a:xfrm>
            <a:off x="694566" y="1682406"/>
            <a:ext cx="26580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Autonomía</a:t>
            </a:r>
            <a:endParaRPr lang="es-E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373714" y="1474347"/>
            <a:ext cx="27797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Libertad de Catedra</a:t>
            </a:r>
            <a:endParaRPr lang="es-E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077258" y="6059264"/>
            <a:ext cx="45047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Valores y Principios</a:t>
            </a:r>
            <a:endParaRPr lang="es-E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 rot="18324155">
            <a:off x="1535873" y="5356411"/>
            <a:ext cx="1845025" cy="397928"/>
          </a:xfrm>
          <a:custGeom>
            <a:avLst/>
            <a:gdLst>
              <a:gd name="connsiteX0" fmla="*/ 0 w 1584000"/>
              <a:gd name="connsiteY0" fmla="*/ 0 h 398352"/>
              <a:gd name="connsiteX1" fmla="*/ 1584000 w 1584000"/>
              <a:gd name="connsiteY1" fmla="*/ 0 h 398352"/>
              <a:gd name="connsiteX2" fmla="*/ 1584000 w 1584000"/>
              <a:gd name="connsiteY2" fmla="*/ 398352 h 398352"/>
              <a:gd name="connsiteX3" fmla="*/ 0 w 1584000"/>
              <a:gd name="connsiteY3" fmla="*/ 398352 h 398352"/>
              <a:gd name="connsiteX4" fmla="*/ 0 w 1584000"/>
              <a:gd name="connsiteY4" fmla="*/ 0 h 398352"/>
              <a:gd name="connsiteX0" fmla="*/ 0 w 1845025"/>
              <a:gd name="connsiteY0" fmla="*/ 7804 h 398352"/>
              <a:gd name="connsiteX1" fmla="*/ 1845025 w 1845025"/>
              <a:gd name="connsiteY1" fmla="*/ 0 h 398352"/>
              <a:gd name="connsiteX2" fmla="*/ 1845025 w 1845025"/>
              <a:gd name="connsiteY2" fmla="*/ 398352 h 398352"/>
              <a:gd name="connsiteX3" fmla="*/ 261025 w 1845025"/>
              <a:gd name="connsiteY3" fmla="*/ 398352 h 398352"/>
              <a:gd name="connsiteX4" fmla="*/ 0 w 1845025"/>
              <a:gd name="connsiteY4" fmla="*/ 7804 h 398352"/>
              <a:gd name="connsiteX0" fmla="*/ 0 w 1845025"/>
              <a:gd name="connsiteY0" fmla="*/ 7380 h 397928"/>
              <a:gd name="connsiteX1" fmla="*/ 1578755 w 1845025"/>
              <a:gd name="connsiteY1" fmla="*/ 0 h 397928"/>
              <a:gd name="connsiteX2" fmla="*/ 1845025 w 1845025"/>
              <a:gd name="connsiteY2" fmla="*/ 397928 h 397928"/>
              <a:gd name="connsiteX3" fmla="*/ 261025 w 1845025"/>
              <a:gd name="connsiteY3" fmla="*/ 397928 h 397928"/>
              <a:gd name="connsiteX4" fmla="*/ 0 w 1845025"/>
              <a:gd name="connsiteY4" fmla="*/ 7380 h 39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025" h="397928">
                <a:moveTo>
                  <a:pt x="0" y="7380"/>
                </a:moveTo>
                <a:lnTo>
                  <a:pt x="1578755" y="0"/>
                </a:lnTo>
                <a:lnTo>
                  <a:pt x="1845025" y="397928"/>
                </a:lnTo>
                <a:lnTo>
                  <a:pt x="261025" y="397928"/>
                </a:lnTo>
                <a:lnTo>
                  <a:pt x="0" y="738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latin typeface="Century Gothic" panose="020B0502020202020204" pitchFamily="34" charset="0"/>
              </a:rPr>
              <a:t>ORDINARIA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17" name="Rectángulo 13"/>
          <p:cNvSpPr/>
          <p:nvPr/>
        </p:nvSpPr>
        <p:spPr>
          <a:xfrm rot="18324155">
            <a:off x="3262753" y="3196064"/>
            <a:ext cx="1455536" cy="423543"/>
          </a:xfrm>
          <a:custGeom>
            <a:avLst/>
            <a:gdLst>
              <a:gd name="connsiteX0" fmla="*/ 0 w 1584000"/>
              <a:gd name="connsiteY0" fmla="*/ 0 h 398352"/>
              <a:gd name="connsiteX1" fmla="*/ 1584000 w 1584000"/>
              <a:gd name="connsiteY1" fmla="*/ 0 h 398352"/>
              <a:gd name="connsiteX2" fmla="*/ 1584000 w 1584000"/>
              <a:gd name="connsiteY2" fmla="*/ 398352 h 398352"/>
              <a:gd name="connsiteX3" fmla="*/ 0 w 1584000"/>
              <a:gd name="connsiteY3" fmla="*/ 398352 h 398352"/>
              <a:gd name="connsiteX4" fmla="*/ 0 w 1584000"/>
              <a:gd name="connsiteY4" fmla="*/ 0 h 398352"/>
              <a:gd name="connsiteX0" fmla="*/ 0 w 1845025"/>
              <a:gd name="connsiteY0" fmla="*/ 7804 h 398352"/>
              <a:gd name="connsiteX1" fmla="*/ 1845025 w 1845025"/>
              <a:gd name="connsiteY1" fmla="*/ 0 h 398352"/>
              <a:gd name="connsiteX2" fmla="*/ 1845025 w 1845025"/>
              <a:gd name="connsiteY2" fmla="*/ 398352 h 398352"/>
              <a:gd name="connsiteX3" fmla="*/ 261025 w 1845025"/>
              <a:gd name="connsiteY3" fmla="*/ 398352 h 398352"/>
              <a:gd name="connsiteX4" fmla="*/ 0 w 1845025"/>
              <a:gd name="connsiteY4" fmla="*/ 7804 h 398352"/>
              <a:gd name="connsiteX0" fmla="*/ 0 w 1845025"/>
              <a:gd name="connsiteY0" fmla="*/ 7380 h 397928"/>
              <a:gd name="connsiteX1" fmla="*/ 1578755 w 1845025"/>
              <a:gd name="connsiteY1" fmla="*/ 0 h 397928"/>
              <a:gd name="connsiteX2" fmla="*/ 1845025 w 1845025"/>
              <a:gd name="connsiteY2" fmla="*/ 397928 h 397928"/>
              <a:gd name="connsiteX3" fmla="*/ 261025 w 1845025"/>
              <a:gd name="connsiteY3" fmla="*/ 397928 h 397928"/>
              <a:gd name="connsiteX4" fmla="*/ 0 w 1845025"/>
              <a:gd name="connsiteY4" fmla="*/ 7380 h 397928"/>
              <a:gd name="connsiteX0" fmla="*/ 0 w 1845025"/>
              <a:gd name="connsiteY0" fmla="*/ 7380 h 404148"/>
              <a:gd name="connsiteX1" fmla="*/ 1578755 w 1845025"/>
              <a:gd name="connsiteY1" fmla="*/ 0 h 404148"/>
              <a:gd name="connsiteX2" fmla="*/ 1845025 w 1845025"/>
              <a:gd name="connsiteY2" fmla="*/ 397928 h 404148"/>
              <a:gd name="connsiteX3" fmla="*/ 221018 w 1845025"/>
              <a:gd name="connsiteY3" fmla="*/ 404148 h 404148"/>
              <a:gd name="connsiteX4" fmla="*/ 0 w 1845025"/>
              <a:gd name="connsiteY4" fmla="*/ 7380 h 404148"/>
              <a:gd name="connsiteX0" fmla="*/ 0 w 1845025"/>
              <a:gd name="connsiteY0" fmla="*/ 12442 h 409210"/>
              <a:gd name="connsiteX1" fmla="*/ 1634429 w 1845025"/>
              <a:gd name="connsiteY1" fmla="*/ 0 h 409210"/>
              <a:gd name="connsiteX2" fmla="*/ 1845025 w 1845025"/>
              <a:gd name="connsiteY2" fmla="*/ 402990 h 409210"/>
              <a:gd name="connsiteX3" fmla="*/ 221018 w 1845025"/>
              <a:gd name="connsiteY3" fmla="*/ 409210 h 409210"/>
              <a:gd name="connsiteX4" fmla="*/ 0 w 1845025"/>
              <a:gd name="connsiteY4" fmla="*/ 12442 h 409210"/>
              <a:gd name="connsiteX0" fmla="*/ 0 w 1845025"/>
              <a:gd name="connsiteY0" fmla="*/ 12442 h 425737"/>
              <a:gd name="connsiteX1" fmla="*/ 1634429 w 1845025"/>
              <a:gd name="connsiteY1" fmla="*/ 0 h 425737"/>
              <a:gd name="connsiteX2" fmla="*/ 1845025 w 1845025"/>
              <a:gd name="connsiteY2" fmla="*/ 402990 h 425737"/>
              <a:gd name="connsiteX3" fmla="*/ 134399 w 1845025"/>
              <a:gd name="connsiteY3" fmla="*/ 425737 h 425737"/>
              <a:gd name="connsiteX4" fmla="*/ 0 w 1845025"/>
              <a:gd name="connsiteY4" fmla="*/ 12442 h 425737"/>
              <a:gd name="connsiteX0" fmla="*/ 0 w 1845025"/>
              <a:gd name="connsiteY0" fmla="*/ 0 h 413295"/>
              <a:gd name="connsiteX1" fmla="*/ 1682498 w 1845025"/>
              <a:gd name="connsiteY1" fmla="*/ 12990 h 413295"/>
              <a:gd name="connsiteX2" fmla="*/ 1845025 w 1845025"/>
              <a:gd name="connsiteY2" fmla="*/ 390548 h 413295"/>
              <a:gd name="connsiteX3" fmla="*/ 134399 w 1845025"/>
              <a:gd name="connsiteY3" fmla="*/ 413295 h 413295"/>
              <a:gd name="connsiteX4" fmla="*/ 0 w 1845025"/>
              <a:gd name="connsiteY4" fmla="*/ 0 h 413295"/>
              <a:gd name="connsiteX0" fmla="*/ 0 w 1845025"/>
              <a:gd name="connsiteY0" fmla="*/ 0 h 401830"/>
              <a:gd name="connsiteX1" fmla="*/ 1682498 w 1845025"/>
              <a:gd name="connsiteY1" fmla="*/ 12990 h 401830"/>
              <a:gd name="connsiteX2" fmla="*/ 1845025 w 1845025"/>
              <a:gd name="connsiteY2" fmla="*/ 390548 h 401830"/>
              <a:gd name="connsiteX3" fmla="*/ 165343 w 1845025"/>
              <a:gd name="connsiteY3" fmla="*/ 401830 h 401830"/>
              <a:gd name="connsiteX4" fmla="*/ 0 w 1845025"/>
              <a:gd name="connsiteY4" fmla="*/ 0 h 401830"/>
              <a:gd name="connsiteX0" fmla="*/ 0 w 2067680"/>
              <a:gd name="connsiteY0" fmla="*/ 0 h 423543"/>
              <a:gd name="connsiteX1" fmla="*/ 1682498 w 2067680"/>
              <a:gd name="connsiteY1" fmla="*/ 12990 h 423543"/>
              <a:gd name="connsiteX2" fmla="*/ 2067680 w 2067680"/>
              <a:gd name="connsiteY2" fmla="*/ 423543 h 423543"/>
              <a:gd name="connsiteX3" fmla="*/ 165343 w 2067680"/>
              <a:gd name="connsiteY3" fmla="*/ 401830 h 423543"/>
              <a:gd name="connsiteX4" fmla="*/ 0 w 2067680"/>
              <a:gd name="connsiteY4" fmla="*/ 0 h 42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7680" h="423543">
                <a:moveTo>
                  <a:pt x="0" y="0"/>
                </a:moveTo>
                <a:lnTo>
                  <a:pt x="1682498" y="12990"/>
                </a:lnTo>
                <a:lnTo>
                  <a:pt x="2067680" y="423543"/>
                </a:lnTo>
                <a:lnTo>
                  <a:pt x="165343" y="4018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latin typeface="Century Gothic" panose="020B0502020202020204" pitchFamily="34" charset="0"/>
              </a:rPr>
              <a:t>ESTATUTARIA</a:t>
            </a:r>
            <a:endParaRPr lang="es-CO" sz="1400" b="1" dirty="0">
              <a:latin typeface="Century Gothic" panose="020B0502020202020204" pitchFamily="34" charset="0"/>
            </a:endParaRPr>
          </a:p>
        </p:txBody>
      </p:sp>
      <p:sp>
        <p:nvSpPr>
          <p:cNvPr id="18" name="Rectángulo 13"/>
          <p:cNvSpPr/>
          <p:nvPr/>
        </p:nvSpPr>
        <p:spPr>
          <a:xfrm rot="18324155">
            <a:off x="2531731" y="4208676"/>
            <a:ext cx="1474885" cy="397928"/>
          </a:xfrm>
          <a:custGeom>
            <a:avLst/>
            <a:gdLst>
              <a:gd name="connsiteX0" fmla="*/ 0 w 1584000"/>
              <a:gd name="connsiteY0" fmla="*/ 0 h 398352"/>
              <a:gd name="connsiteX1" fmla="*/ 1584000 w 1584000"/>
              <a:gd name="connsiteY1" fmla="*/ 0 h 398352"/>
              <a:gd name="connsiteX2" fmla="*/ 1584000 w 1584000"/>
              <a:gd name="connsiteY2" fmla="*/ 398352 h 398352"/>
              <a:gd name="connsiteX3" fmla="*/ 0 w 1584000"/>
              <a:gd name="connsiteY3" fmla="*/ 398352 h 398352"/>
              <a:gd name="connsiteX4" fmla="*/ 0 w 1584000"/>
              <a:gd name="connsiteY4" fmla="*/ 0 h 398352"/>
              <a:gd name="connsiteX0" fmla="*/ 0 w 1845025"/>
              <a:gd name="connsiteY0" fmla="*/ 7804 h 398352"/>
              <a:gd name="connsiteX1" fmla="*/ 1845025 w 1845025"/>
              <a:gd name="connsiteY1" fmla="*/ 0 h 398352"/>
              <a:gd name="connsiteX2" fmla="*/ 1845025 w 1845025"/>
              <a:gd name="connsiteY2" fmla="*/ 398352 h 398352"/>
              <a:gd name="connsiteX3" fmla="*/ 261025 w 1845025"/>
              <a:gd name="connsiteY3" fmla="*/ 398352 h 398352"/>
              <a:gd name="connsiteX4" fmla="*/ 0 w 1845025"/>
              <a:gd name="connsiteY4" fmla="*/ 7804 h 398352"/>
              <a:gd name="connsiteX0" fmla="*/ 0 w 1845025"/>
              <a:gd name="connsiteY0" fmla="*/ 7380 h 397928"/>
              <a:gd name="connsiteX1" fmla="*/ 1578755 w 1845025"/>
              <a:gd name="connsiteY1" fmla="*/ 0 h 397928"/>
              <a:gd name="connsiteX2" fmla="*/ 1845025 w 1845025"/>
              <a:gd name="connsiteY2" fmla="*/ 397928 h 397928"/>
              <a:gd name="connsiteX3" fmla="*/ 261025 w 1845025"/>
              <a:gd name="connsiteY3" fmla="*/ 397928 h 397928"/>
              <a:gd name="connsiteX4" fmla="*/ 0 w 1845025"/>
              <a:gd name="connsiteY4" fmla="*/ 7380 h 397928"/>
              <a:gd name="connsiteX0" fmla="*/ 0 w 1873243"/>
              <a:gd name="connsiteY0" fmla="*/ 7380 h 397928"/>
              <a:gd name="connsiteX1" fmla="*/ 1578755 w 1873243"/>
              <a:gd name="connsiteY1" fmla="*/ 0 h 397928"/>
              <a:gd name="connsiteX2" fmla="*/ 1873243 w 1873243"/>
              <a:gd name="connsiteY2" fmla="*/ 382194 h 397928"/>
              <a:gd name="connsiteX3" fmla="*/ 261025 w 1873243"/>
              <a:gd name="connsiteY3" fmla="*/ 397928 h 397928"/>
              <a:gd name="connsiteX4" fmla="*/ 0 w 1873243"/>
              <a:gd name="connsiteY4" fmla="*/ 7380 h 397928"/>
              <a:gd name="connsiteX0" fmla="*/ 0 w 1879928"/>
              <a:gd name="connsiteY0" fmla="*/ 7380 h 397928"/>
              <a:gd name="connsiteX1" fmla="*/ 1578755 w 1879928"/>
              <a:gd name="connsiteY1" fmla="*/ 0 h 397928"/>
              <a:gd name="connsiteX2" fmla="*/ 1879928 w 1879928"/>
              <a:gd name="connsiteY2" fmla="*/ 389574 h 397928"/>
              <a:gd name="connsiteX3" fmla="*/ 261025 w 1879928"/>
              <a:gd name="connsiteY3" fmla="*/ 397928 h 397928"/>
              <a:gd name="connsiteX4" fmla="*/ 0 w 1879928"/>
              <a:gd name="connsiteY4" fmla="*/ 7380 h 39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9928" h="397928">
                <a:moveTo>
                  <a:pt x="0" y="7380"/>
                </a:moveTo>
                <a:lnTo>
                  <a:pt x="1578755" y="0"/>
                </a:lnTo>
                <a:lnTo>
                  <a:pt x="1879928" y="389574"/>
                </a:lnTo>
                <a:lnTo>
                  <a:pt x="261025" y="397928"/>
                </a:lnTo>
                <a:lnTo>
                  <a:pt x="0" y="738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latin typeface="Century Gothic" panose="020B0502020202020204" pitchFamily="34" charset="0"/>
              </a:rPr>
              <a:t>MARCO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19" name="Rectángulo 13"/>
          <p:cNvSpPr/>
          <p:nvPr/>
        </p:nvSpPr>
        <p:spPr>
          <a:xfrm rot="18324155">
            <a:off x="3910558" y="2159380"/>
            <a:ext cx="1646347" cy="404732"/>
          </a:xfrm>
          <a:custGeom>
            <a:avLst/>
            <a:gdLst>
              <a:gd name="connsiteX0" fmla="*/ 0 w 1584000"/>
              <a:gd name="connsiteY0" fmla="*/ 0 h 398352"/>
              <a:gd name="connsiteX1" fmla="*/ 1584000 w 1584000"/>
              <a:gd name="connsiteY1" fmla="*/ 0 h 398352"/>
              <a:gd name="connsiteX2" fmla="*/ 1584000 w 1584000"/>
              <a:gd name="connsiteY2" fmla="*/ 398352 h 398352"/>
              <a:gd name="connsiteX3" fmla="*/ 0 w 1584000"/>
              <a:gd name="connsiteY3" fmla="*/ 398352 h 398352"/>
              <a:gd name="connsiteX4" fmla="*/ 0 w 1584000"/>
              <a:gd name="connsiteY4" fmla="*/ 0 h 398352"/>
              <a:gd name="connsiteX0" fmla="*/ 0 w 1845025"/>
              <a:gd name="connsiteY0" fmla="*/ 7804 h 398352"/>
              <a:gd name="connsiteX1" fmla="*/ 1845025 w 1845025"/>
              <a:gd name="connsiteY1" fmla="*/ 0 h 398352"/>
              <a:gd name="connsiteX2" fmla="*/ 1845025 w 1845025"/>
              <a:gd name="connsiteY2" fmla="*/ 398352 h 398352"/>
              <a:gd name="connsiteX3" fmla="*/ 261025 w 1845025"/>
              <a:gd name="connsiteY3" fmla="*/ 398352 h 398352"/>
              <a:gd name="connsiteX4" fmla="*/ 0 w 1845025"/>
              <a:gd name="connsiteY4" fmla="*/ 7804 h 398352"/>
              <a:gd name="connsiteX0" fmla="*/ 0 w 1845025"/>
              <a:gd name="connsiteY0" fmla="*/ 7380 h 397928"/>
              <a:gd name="connsiteX1" fmla="*/ 1578755 w 1845025"/>
              <a:gd name="connsiteY1" fmla="*/ 0 h 397928"/>
              <a:gd name="connsiteX2" fmla="*/ 1845025 w 1845025"/>
              <a:gd name="connsiteY2" fmla="*/ 397928 h 397928"/>
              <a:gd name="connsiteX3" fmla="*/ 261025 w 1845025"/>
              <a:gd name="connsiteY3" fmla="*/ 397928 h 397928"/>
              <a:gd name="connsiteX4" fmla="*/ 0 w 1845025"/>
              <a:gd name="connsiteY4" fmla="*/ 7380 h 397928"/>
              <a:gd name="connsiteX0" fmla="*/ 0 w 1845025"/>
              <a:gd name="connsiteY0" fmla="*/ 7380 h 404148"/>
              <a:gd name="connsiteX1" fmla="*/ 1578755 w 1845025"/>
              <a:gd name="connsiteY1" fmla="*/ 0 h 404148"/>
              <a:gd name="connsiteX2" fmla="*/ 1845025 w 1845025"/>
              <a:gd name="connsiteY2" fmla="*/ 397928 h 404148"/>
              <a:gd name="connsiteX3" fmla="*/ 221018 w 1845025"/>
              <a:gd name="connsiteY3" fmla="*/ 404148 h 404148"/>
              <a:gd name="connsiteX4" fmla="*/ 0 w 1845025"/>
              <a:gd name="connsiteY4" fmla="*/ 7380 h 404148"/>
              <a:gd name="connsiteX0" fmla="*/ 0 w 1845025"/>
              <a:gd name="connsiteY0" fmla="*/ 12442 h 409210"/>
              <a:gd name="connsiteX1" fmla="*/ 1634429 w 1845025"/>
              <a:gd name="connsiteY1" fmla="*/ 0 h 409210"/>
              <a:gd name="connsiteX2" fmla="*/ 1845025 w 1845025"/>
              <a:gd name="connsiteY2" fmla="*/ 402990 h 409210"/>
              <a:gd name="connsiteX3" fmla="*/ 221018 w 1845025"/>
              <a:gd name="connsiteY3" fmla="*/ 409210 h 409210"/>
              <a:gd name="connsiteX4" fmla="*/ 0 w 1845025"/>
              <a:gd name="connsiteY4" fmla="*/ 12442 h 409210"/>
              <a:gd name="connsiteX0" fmla="*/ 0 w 1845025"/>
              <a:gd name="connsiteY0" fmla="*/ 12442 h 425737"/>
              <a:gd name="connsiteX1" fmla="*/ 1634429 w 1845025"/>
              <a:gd name="connsiteY1" fmla="*/ 0 h 425737"/>
              <a:gd name="connsiteX2" fmla="*/ 1845025 w 1845025"/>
              <a:gd name="connsiteY2" fmla="*/ 402990 h 425737"/>
              <a:gd name="connsiteX3" fmla="*/ 134399 w 1845025"/>
              <a:gd name="connsiteY3" fmla="*/ 425737 h 425737"/>
              <a:gd name="connsiteX4" fmla="*/ 0 w 1845025"/>
              <a:gd name="connsiteY4" fmla="*/ 12442 h 425737"/>
              <a:gd name="connsiteX0" fmla="*/ 0 w 1845025"/>
              <a:gd name="connsiteY0" fmla="*/ 0 h 413295"/>
              <a:gd name="connsiteX1" fmla="*/ 1682498 w 1845025"/>
              <a:gd name="connsiteY1" fmla="*/ 12990 h 413295"/>
              <a:gd name="connsiteX2" fmla="*/ 1845025 w 1845025"/>
              <a:gd name="connsiteY2" fmla="*/ 390548 h 413295"/>
              <a:gd name="connsiteX3" fmla="*/ 134399 w 1845025"/>
              <a:gd name="connsiteY3" fmla="*/ 413295 h 413295"/>
              <a:gd name="connsiteX4" fmla="*/ 0 w 1845025"/>
              <a:gd name="connsiteY4" fmla="*/ 0 h 413295"/>
              <a:gd name="connsiteX0" fmla="*/ 0 w 1845025"/>
              <a:gd name="connsiteY0" fmla="*/ 0 h 401830"/>
              <a:gd name="connsiteX1" fmla="*/ 1682498 w 1845025"/>
              <a:gd name="connsiteY1" fmla="*/ 12990 h 401830"/>
              <a:gd name="connsiteX2" fmla="*/ 1845025 w 1845025"/>
              <a:gd name="connsiteY2" fmla="*/ 390548 h 401830"/>
              <a:gd name="connsiteX3" fmla="*/ 165343 w 1845025"/>
              <a:gd name="connsiteY3" fmla="*/ 401830 h 401830"/>
              <a:gd name="connsiteX4" fmla="*/ 0 w 1845025"/>
              <a:gd name="connsiteY4" fmla="*/ 0 h 401830"/>
              <a:gd name="connsiteX0" fmla="*/ 0 w 1845025"/>
              <a:gd name="connsiteY0" fmla="*/ 0 h 432692"/>
              <a:gd name="connsiteX1" fmla="*/ 1682498 w 1845025"/>
              <a:gd name="connsiteY1" fmla="*/ 12990 h 432692"/>
              <a:gd name="connsiteX2" fmla="*/ 1845025 w 1845025"/>
              <a:gd name="connsiteY2" fmla="*/ 390548 h 432692"/>
              <a:gd name="connsiteX3" fmla="*/ 341114 w 1845025"/>
              <a:gd name="connsiteY3" fmla="*/ 432692 h 432692"/>
              <a:gd name="connsiteX4" fmla="*/ 0 w 1845025"/>
              <a:gd name="connsiteY4" fmla="*/ 0 h 432692"/>
              <a:gd name="connsiteX0" fmla="*/ 0 w 2026002"/>
              <a:gd name="connsiteY0" fmla="*/ 0 h 432692"/>
              <a:gd name="connsiteX1" fmla="*/ 1682498 w 2026002"/>
              <a:gd name="connsiteY1" fmla="*/ 12990 h 432692"/>
              <a:gd name="connsiteX2" fmla="*/ 2026002 w 2026002"/>
              <a:gd name="connsiteY2" fmla="*/ 396159 h 432692"/>
              <a:gd name="connsiteX3" fmla="*/ 341114 w 2026002"/>
              <a:gd name="connsiteY3" fmla="*/ 432692 h 432692"/>
              <a:gd name="connsiteX4" fmla="*/ 0 w 2026002"/>
              <a:gd name="connsiteY4" fmla="*/ 0 h 432692"/>
              <a:gd name="connsiteX0" fmla="*/ 0 w 2026002"/>
              <a:gd name="connsiteY0" fmla="*/ 0 h 432692"/>
              <a:gd name="connsiteX1" fmla="*/ 1682497 w 2026002"/>
              <a:gd name="connsiteY1" fmla="*/ 12990 h 432692"/>
              <a:gd name="connsiteX2" fmla="*/ 2026002 w 2026002"/>
              <a:gd name="connsiteY2" fmla="*/ 396159 h 432692"/>
              <a:gd name="connsiteX3" fmla="*/ 341114 w 2026002"/>
              <a:gd name="connsiteY3" fmla="*/ 432692 h 432692"/>
              <a:gd name="connsiteX4" fmla="*/ 0 w 2026002"/>
              <a:gd name="connsiteY4" fmla="*/ 0 h 432692"/>
              <a:gd name="connsiteX0" fmla="*/ 0 w 2008001"/>
              <a:gd name="connsiteY0" fmla="*/ 0 h 432692"/>
              <a:gd name="connsiteX1" fmla="*/ 1682497 w 2008001"/>
              <a:gd name="connsiteY1" fmla="*/ 12990 h 432692"/>
              <a:gd name="connsiteX2" fmla="*/ 2008001 w 2008001"/>
              <a:gd name="connsiteY2" fmla="*/ 407374 h 432692"/>
              <a:gd name="connsiteX3" fmla="*/ 341114 w 2008001"/>
              <a:gd name="connsiteY3" fmla="*/ 432692 h 432692"/>
              <a:gd name="connsiteX4" fmla="*/ 0 w 2008001"/>
              <a:gd name="connsiteY4" fmla="*/ 0 h 43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001" h="432692">
                <a:moveTo>
                  <a:pt x="0" y="0"/>
                </a:moveTo>
                <a:lnTo>
                  <a:pt x="1682497" y="12990"/>
                </a:lnTo>
                <a:lnTo>
                  <a:pt x="2008001" y="407374"/>
                </a:lnTo>
                <a:lnTo>
                  <a:pt x="341114" y="4326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latin typeface="Century Gothic" panose="020B0502020202020204" pitchFamily="34" charset="0"/>
              </a:rPr>
              <a:t>O</a:t>
            </a:r>
            <a:r>
              <a:rPr lang="es-CO" sz="1400" b="1" dirty="0" smtClean="0">
                <a:latin typeface="Century Gothic" panose="020B0502020202020204" pitchFamily="34" charset="0"/>
              </a:rPr>
              <a:t>RGANICA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20" name="Rectángulo 13"/>
          <p:cNvSpPr/>
          <p:nvPr/>
        </p:nvSpPr>
        <p:spPr>
          <a:xfrm rot="18503427">
            <a:off x="4772593" y="1185122"/>
            <a:ext cx="1408772" cy="335372"/>
          </a:xfrm>
          <a:custGeom>
            <a:avLst/>
            <a:gdLst>
              <a:gd name="connsiteX0" fmla="*/ 0 w 1584000"/>
              <a:gd name="connsiteY0" fmla="*/ 0 h 398352"/>
              <a:gd name="connsiteX1" fmla="*/ 1584000 w 1584000"/>
              <a:gd name="connsiteY1" fmla="*/ 0 h 398352"/>
              <a:gd name="connsiteX2" fmla="*/ 1584000 w 1584000"/>
              <a:gd name="connsiteY2" fmla="*/ 398352 h 398352"/>
              <a:gd name="connsiteX3" fmla="*/ 0 w 1584000"/>
              <a:gd name="connsiteY3" fmla="*/ 398352 h 398352"/>
              <a:gd name="connsiteX4" fmla="*/ 0 w 1584000"/>
              <a:gd name="connsiteY4" fmla="*/ 0 h 398352"/>
              <a:gd name="connsiteX0" fmla="*/ 0 w 1845025"/>
              <a:gd name="connsiteY0" fmla="*/ 7804 h 398352"/>
              <a:gd name="connsiteX1" fmla="*/ 1845025 w 1845025"/>
              <a:gd name="connsiteY1" fmla="*/ 0 h 398352"/>
              <a:gd name="connsiteX2" fmla="*/ 1845025 w 1845025"/>
              <a:gd name="connsiteY2" fmla="*/ 398352 h 398352"/>
              <a:gd name="connsiteX3" fmla="*/ 261025 w 1845025"/>
              <a:gd name="connsiteY3" fmla="*/ 398352 h 398352"/>
              <a:gd name="connsiteX4" fmla="*/ 0 w 1845025"/>
              <a:gd name="connsiteY4" fmla="*/ 7804 h 398352"/>
              <a:gd name="connsiteX0" fmla="*/ 0 w 1845025"/>
              <a:gd name="connsiteY0" fmla="*/ 7380 h 397928"/>
              <a:gd name="connsiteX1" fmla="*/ 1578755 w 1845025"/>
              <a:gd name="connsiteY1" fmla="*/ 0 h 397928"/>
              <a:gd name="connsiteX2" fmla="*/ 1845025 w 1845025"/>
              <a:gd name="connsiteY2" fmla="*/ 397928 h 397928"/>
              <a:gd name="connsiteX3" fmla="*/ 261025 w 1845025"/>
              <a:gd name="connsiteY3" fmla="*/ 397928 h 397928"/>
              <a:gd name="connsiteX4" fmla="*/ 0 w 1845025"/>
              <a:gd name="connsiteY4" fmla="*/ 7380 h 397928"/>
              <a:gd name="connsiteX0" fmla="*/ 0 w 1845025"/>
              <a:gd name="connsiteY0" fmla="*/ 7380 h 404148"/>
              <a:gd name="connsiteX1" fmla="*/ 1578755 w 1845025"/>
              <a:gd name="connsiteY1" fmla="*/ 0 h 404148"/>
              <a:gd name="connsiteX2" fmla="*/ 1845025 w 1845025"/>
              <a:gd name="connsiteY2" fmla="*/ 397928 h 404148"/>
              <a:gd name="connsiteX3" fmla="*/ 221018 w 1845025"/>
              <a:gd name="connsiteY3" fmla="*/ 404148 h 404148"/>
              <a:gd name="connsiteX4" fmla="*/ 0 w 1845025"/>
              <a:gd name="connsiteY4" fmla="*/ 7380 h 404148"/>
              <a:gd name="connsiteX0" fmla="*/ 0 w 1845025"/>
              <a:gd name="connsiteY0" fmla="*/ 12442 h 409210"/>
              <a:gd name="connsiteX1" fmla="*/ 1634429 w 1845025"/>
              <a:gd name="connsiteY1" fmla="*/ 0 h 409210"/>
              <a:gd name="connsiteX2" fmla="*/ 1845025 w 1845025"/>
              <a:gd name="connsiteY2" fmla="*/ 402990 h 409210"/>
              <a:gd name="connsiteX3" fmla="*/ 221018 w 1845025"/>
              <a:gd name="connsiteY3" fmla="*/ 409210 h 409210"/>
              <a:gd name="connsiteX4" fmla="*/ 0 w 1845025"/>
              <a:gd name="connsiteY4" fmla="*/ 12442 h 409210"/>
              <a:gd name="connsiteX0" fmla="*/ 0 w 1845025"/>
              <a:gd name="connsiteY0" fmla="*/ 12442 h 425737"/>
              <a:gd name="connsiteX1" fmla="*/ 1634429 w 1845025"/>
              <a:gd name="connsiteY1" fmla="*/ 0 h 425737"/>
              <a:gd name="connsiteX2" fmla="*/ 1845025 w 1845025"/>
              <a:gd name="connsiteY2" fmla="*/ 402990 h 425737"/>
              <a:gd name="connsiteX3" fmla="*/ 134399 w 1845025"/>
              <a:gd name="connsiteY3" fmla="*/ 425737 h 425737"/>
              <a:gd name="connsiteX4" fmla="*/ 0 w 1845025"/>
              <a:gd name="connsiteY4" fmla="*/ 12442 h 425737"/>
              <a:gd name="connsiteX0" fmla="*/ 0 w 1845025"/>
              <a:gd name="connsiteY0" fmla="*/ 0 h 413295"/>
              <a:gd name="connsiteX1" fmla="*/ 1682498 w 1845025"/>
              <a:gd name="connsiteY1" fmla="*/ 12990 h 413295"/>
              <a:gd name="connsiteX2" fmla="*/ 1845025 w 1845025"/>
              <a:gd name="connsiteY2" fmla="*/ 390548 h 413295"/>
              <a:gd name="connsiteX3" fmla="*/ 134399 w 1845025"/>
              <a:gd name="connsiteY3" fmla="*/ 413295 h 413295"/>
              <a:gd name="connsiteX4" fmla="*/ 0 w 1845025"/>
              <a:gd name="connsiteY4" fmla="*/ 0 h 413295"/>
              <a:gd name="connsiteX0" fmla="*/ 0 w 1845025"/>
              <a:gd name="connsiteY0" fmla="*/ 0 h 401830"/>
              <a:gd name="connsiteX1" fmla="*/ 1682498 w 1845025"/>
              <a:gd name="connsiteY1" fmla="*/ 12990 h 401830"/>
              <a:gd name="connsiteX2" fmla="*/ 1845025 w 1845025"/>
              <a:gd name="connsiteY2" fmla="*/ 390548 h 401830"/>
              <a:gd name="connsiteX3" fmla="*/ 165343 w 1845025"/>
              <a:gd name="connsiteY3" fmla="*/ 401830 h 401830"/>
              <a:gd name="connsiteX4" fmla="*/ 0 w 1845025"/>
              <a:gd name="connsiteY4" fmla="*/ 0 h 401830"/>
              <a:gd name="connsiteX0" fmla="*/ 0 w 1845025"/>
              <a:gd name="connsiteY0" fmla="*/ 0 h 432692"/>
              <a:gd name="connsiteX1" fmla="*/ 1682498 w 1845025"/>
              <a:gd name="connsiteY1" fmla="*/ 12990 h 432692"/>
              <a:gd name="connsiteX2" fmla="*/ 1845025 w 1845025"/>
              <a:gd name="connsiteY2" fmla="*/ 390548 h 432692"/>
              <a:gd name="connsiteX3" fmla="*/ 341114 w 1845025"/>
              <a:gd name="connsiteY3" fmla="*/ 432692 h 432692"/>
              <a:gd name="connsiteX4" fmla="*/ 0 w 1845025"/>
              <a:gd name="connsiteY4" fmla="*/ 0 h 432692"/>
              <a:gd name="connsiteX0" fmla="*/ 0 w 2026002"/>
              <a:gd name="connsiteY0" fmla="*/ 0 h 432692"/>
              <a:gd name="connsiteX1" fmla="*/ 1682498 w 2026002"/>
              <a:gd name="connsiteY1" fmla="*/ 12990 h 432692"/>
              <a:gd name="connsiteX2" fmla="*/ 2026002 w 2026002"/>
              <a:gd name="connsiteY2" fmla="*/ 396159 h 432692"/>
              <a:gd name="connsiteX3" fmla="*/ 341114 w 2026002"/>
              <a:gd name="connsiteY3" fmla="*/ 432692 h 432692"/>
              <a:gd name="connsiteX4" fmla="*/ 0 w 2026002"/>
              <a:gd name="connsiteY4" fmla="*/ 0 h 432692"/>
              <a:gd name="connsiteX0" fmla="*/ 0 w 2117854"/>
              <a:gd name="connsiteY0" fmla="*/ 315 h 419702"/>
              <a:gd name="connsiteX1" fmla="*/ 1774350 w 2117854"/>
              <a:gd name="connsiteY1" fmla="*/ 0 h 419702"/>
              <a:gd name="connsiteX2" fmla="*/ 2117854 w 2117854"/>
              <a:gd name="connsiteY2" fmla="*/ 383169 h 419702"/>
              <a:gd name="connsiteX3" fmla="*/ 432966 w 2117854"/>
              <a:gd name="connsiteY3" fmla="*/ 419702 h 419702"/>
              <a:gd name="connsiteX4" fmla="*/ 0 w 2117854"/>
              <a:gd name="connsiteY4" fmla="*/ 315 h 419702"/>
              <a:gd name="connsiteX0" fmla="*/ 0 w 2176810"/>
              <a:gd name="connsiteY0" fmla="*/ 315 h 419702"/>
              <a:gd name="connsiteX1" fmla="*/ 1774350 w 2176810"/>
              <a:gd name="connsiteY1" fmla="*/ 0 h 419702"/>
              <a:gd name="connsiteX2" fmla="*/ 2176810 w 2176810"/>
              <a:gd name="connsiteY2" fmla="*/ 387897 h 419702"/>
              <a:gd name="connsiteX3" fmla="*/ 432966 w 2176810"/>
              <a:gd name="connsiteY3" fmla="*/ 419702 h 419702"/>
              <a:gd name="connsiteX4" fmla="*/ 0 w 2176810"/>
              <a:gd name="connsiteY4" fmla="*/ 315 h 41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6810" h="419702">
                <a:moveTo>
                  <a:pt x="0" y="315"/>
                </a:moveTo>
                <a:lnTo>
                  <a:pt x="1774350" y="0"/>
                </a:lnTo>
                <a:lnTo>
                  <a:pt x="2176810" y="387897"/>
                </a:lnTo>
                <a:lnTo>
                  <a:pt x="432966" y="419702"/>
                </a:lnTo>
                <a:lnTo>
                  <a:pt x="0" y="31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latin typeface="Century Gothic" panose="020B0502020202020204" pitchFamily="34" charset="0"/>
              </a:rPr>
              <a:t>SUSTANCIAL</a:t>
            </a:r>
            <a:endParaRPr lang="es-CO" sz="1400" b="1" dirty="0">
              <a:latin typeface="Century Gothic" panose="020B0502020202020204" pitchFamily="34" charset="0"/>
            </a:endParaRPr>
          </a:p>
        </p:txBody>
      </p:sp>
      <p:sp>
        <p:nvSpPr>
          <p:cNvPr id="22" name="Extracto 21"/>
          <p:cNvSpPr/>
          <p:nvPr/>
        </p:nvSpPr>
        <p:spPr>
          <a:xfrm>
            <a:off x="5582644" y="881750"/>
            <a:ext cx="807626" cy="608683"/>
          </a:xfrm>
          <a:prstGeom prst="flowChartExtra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/>
          <p:cNvSpPr/>
          <p:nvPr/>
        </p:nvSpPr>
        <p:spPr>
          <a:xfrm>
            <a:off x="5986458" y="874183"/>
            <a:ext cx="1482652" cy="600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100" b="1" dirty="0" smtClean="0">
                <a:ln/>
                <a:solidFill>
                  <a:schemeClr val="accent4"/>
                </a:solidFill>
                <a:latin typeface="Century Gothic" panose="020B0502020202020204" pitchFamily="34" charset="0"/>
              </a:rPr>
              <a:t>CONSTITUCION POLITICA DE COLOMBIA</a:t>
            </a:r>
            <a:endParaRPr lang="es-ES" sz="1100" b="1" dirty="0">
              <a:ln/>
              <a:solidFill>
                <a:schemeClr val="accent4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7319591" y="915498"/>
            <a:ext cx="18706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Bloque de Constitucionalidad</a:t>
            </a:r>
            <a:endParaRPr lang="es-ES" sz="1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 rot="18382264">
            <a:off x="219268" y="3186211"/>
            <a:ext cx="6423653" cy="463962"/>
          </a:xfrm>
          <a:custGeom>
            <a:avLst/>
            <a:gdLst>
              <a:gd name="connsiteX0" fmla="*/ 0 w 6410727"/>
              <a:gd name="connsiteY0" fmla="*/ 60125 h 360741"/>
              <a:gd name="connsiteX1" fmla="*/ 60125 w 6410727"/>
              <a:gd name="connsiteY1" fmla="*/ 0 h 360741"/>
              <a:gd name="connsiteX2" fmla="*/ 6350602 w 6410727"/>
              <a:gd name="connsiteY2" fmla="*/ 0 h 360741"/>
              <a:gd name="connsiteX3" fmla="*/ 6410727 w 6410727"/>
              <a:gd name="connsiteY3" fmla="*/ 60125 h 360741"/>
              <a:gd name="connsiteX4" fmla="*/ 6410727 w 6410727"/>
              <a:gd name="connsiteY4" fmla="*/ 300616 h 360741"/>
              <a:gd name="connsiteX5" fmla="*/ 6350602 w 6410727"/>
              <a:gd name="connsiteY5" fmla="*/ 360741 h 360741"/>
              <a:gd name="connsiteX6" fmla="*/ 60125 w 6410727"/>
              <a:gd name="connsiteY6" fmla="*/ 360741 h 360741"/>
              <a:gd name="connsiteX7" fmla="*/ 0 w 6410727"/>
              <a:gd name="connsiteY7" fmla="*/ 300616 h 360741"/>
              <a:gd name="connsiteX8" fmla="*/ 0 w 6410727"/>
              <a:gd name="connsiteY8" fmla="*/ 60125 h 360741"/>
              <a:gd name="connsiteX0" fmla="*/ 0 w 6410727"/>
              <a:gd name="connsiteY0" fmla="*/ 60125 h 379375"/>
              <a:gd name="connsiteX1" fmla="*/ 60125 w 6410727"/>
              <a:gd name="connsiteY1" fmla="*/ 0 h 379375"/>
              <a:gd name="connsiteX2" fmla="*/ 6350602 w 6410727"/>
              <a:gd name="connsiteY2" fmla="*/ 0 h 379375"/>
              <a:gd name="connsiteX3" fmla="*/ 6410727 w 6410727"/>
              <a:gd name="connsiteY3" fmla="*/ 60125 h 379375"/>
              <a:gd name="connsiteX4" fmla="*/ 6410727 w 6410727"/>
              <a:gd name="connsiteY4" fmla="*/ 300616 h 379375"/>
              <a:gd name="connsiteX5" fmla="*/ 6350602 w 6410727"/>
              <a:gd name="connsiteY5" fmla="*/ 360741 h 379375"/>
              <a:gd name="connsiteX6" fmla="*/ 60125 w 6410727"/>
              <a:gd name="connsiteY6" fmla="*/ 360741 h 379375"/>
              <a:gd name="connsiteX7" fmla="*/ 3054 w 6410727"/>
              <a:gd name="connsiteY7" fmla="*/ 365830 h 379375"/>
              <a:gd name="connsiteX8" fmla="*/ 0 w 6410727"/>
              <a:gd name="connsiteY8" fmla="*/ 60125 h 379375"/>
              <a:gd name="connsiteX0" fmla="*/ 0 w 6410727"/>
              <a:gd name="connsiteY0" fmla="*/ 60125 h 397207"/>
              <a:gd name="connsiteX1" fmla="*/ 60125 w 6410727"/>
              <a:gd name="connsiteY1" fmla="*/ 0 h 397207"/>
              <a:gd name="connsiteX2" fmla="*/ 6350602 w 6410727"/>
              <a:gd name="connsiteY2" fmla="*/ 0 h 397207"/>
              <a:gd name="connsiteX3" fmla="*/ 6410727 w 6410727"/>
              <a:gd name="connsiteY3" fmla="*/ 60125 h 397207"/>
              <a:gd name="connsiteX4" fmla="*/ 6410727 w 6410727"/>
              <a:gd name="connsiteY4" fmla="*/ 300616 h 397207"/>
              <a:gd name="connsiteX5" fmla="*/ 6350602 w 6410727"/>
              <a:gd name="connsiteY5" fmla="*/ 360741 h 397207"/>
              <a:gd name="connsiteX6" fmla="*/ 86969 w 6410727"/>
              <a:gd name="connsiteY6" fmla="*/ 397189 h 397207"/>
              <a:gd name="connsiteX7" fmla="*/ 3054 w 6410727"/>
              <a:gd name="connsiteY7" fmla="*/ 365830 h 397207"/>
              <a:gd name="connsiteX8" fmla="*/ 0 w 6410727"/>
              <a:gd name="connsiteY8" fmla="*/ 60125 h 397207"/>
              <a:gd name="connsiteX0" fmla="*/ 0 w 6410727"/>
              <a:gd name="connsiteY0" fmla="*/ 60125 h 402559"/>
              <a:gd name="connsiteX1" fmla="*/ 60125 w 6410727"/>
              <a:gd name="connsiteY1" fmla="*/ 0 h 402559"/>
              <a:gd name="connsiteX2" fmla="*/ 6350602 w 6410727"/>
              <a:gd name="connsiteY2" fmla="*/ 0 h 402559"/>
              <a:gd name="connsiteX3" fmla="*/ 6410727 w 6410727"/>
              <a:gd name="connsiteY3" fmla="*/ 60125 h 402559"/>
              <a:gd name="connsiteX4" fmla="*/ 6410727 w 6410727"/>
              <a:gd name="connsiteY4" fmla="*/ 300616 h 402559"/>
              <a:gd name="connsiteX5" fmla="*/ 6370156 w 6410727"/>
              <a:gd name="connsiteY5" fmla="*/ 402559 h 402559"/>
              <a:gd name="connsiteX6" fmla="*/ 86969 w 6410727"/>
              <a:gd name="connsiteY6" fmla="*/ 397189 h 402559"/>
              <a:gd name="connsiteX7" fmla="*/ 3054 w 6410727"/>
              <a:gd name="connsiteY7" fmla="*/ 365830 h 402559"/>
              <a:gd name="connsiteX8" fmla="*/ 0 w 6410727"/>
              <a:gd name="connsiteY8" fmla="*/ 60125 h 402559"/>
              <a:gd name="connsiteX0" fmla="*/ 0 w 6422991"/>
              <a:gd name="connsiteY0" fmla="*/ 60125 h 402559"/>
              <a:gd name="connsiteX1" fmla="*/ 60125 w 6422991"/>
              <a:gd name="connsiteY1" fmla="*/ 0 h 402559"/>
              <a:gd name="connsiteX2" fmla="*/ 6350602 w 6422991"/>
              <a:gd name="connsiteY2" fmla="*/ 0 h 402559"/>
              <a:gd name="connsiteX3" fmla="*/ 6410727 w 6422991"/>
              <a:gd name="connsiteY3" fmla="*/ 60125 h 402559"/>
              <a:gd name="connsiteX4" fmla="*/ 6422991 w 6422991"/>
              <a:gd name="connsiteY4" fmla="*/ 347802 h 402559"/>
              <a:gd name="connsiteX5" fmla="*/ 6370156 w 6422991"/>
              <a:gd name="connsiteY5" fmla="*/ 402559 h 402559"/>
              <a:gd name="connsiteX6" fmla="*/ 86969 w 6422991"/>
              <a:gd name="connsiteY6" fmla="*/ 397189 h 402559"/>
              <a:gd name="connsiteX7" fmla="*/ 3054 w 6422991"/>
              <a:gd name="connsiteY7" fmla="*/ 365830 h 402559"/>
              <a:gd name="connsiteX8" fmla="*/ 0 w 6422991"/>
              <a:gd name="connsiteY8" fmla="*/ 60125 h 402559"/>
              <a:gd name="connsiteX0" fmla="*/ 0 w 6422991"/>
              <a:gd name="connsiteY0" fmla="*/ 60125 h 442001"/>
              <a:gd name="connsiteX1" fmla="*/ 60125 w 6422991"/>
              <a:gd name="connsiteY1" fmla="*/ 0 h 442001"/>
              <a:gd name="connsiteX2" fmla="*/ 6350602 w 6422991"/>
              <a:gd name="connsiteY2" fmla="*/ 0 h 442001"/>
              <a:gd name="connsiteX3" fmla="*/ 6410727 w 6422991"/>
              <a:gd name="connsiteY3" fmla="*/ 60125 h 442001"/>
              <a:gd name="connsiteX4" fmla="*/ 6422991 w 6422991"/>
              <a:gd name="connsiteY4" fmla="*/ 347802 h 442001"/>
              <a:gd name="connsiteX5" fmla="*/ 6370156 w 6422991"/>
              <a:gd name="connsiteY5" fmla="*/ 402559 h 442001"/>
              <a:gd name="connsiteX6" fmla="*/ 86969 w 6422991"/>
              <a:gd name="connsiteY6" fmla="*/ 397189 h 442001"/>
              <a:gd name="connsiteX7" fmla="*/ 18766 w 6422991"/>
              <a:gd name="connsiteY7" fmla="*/ 432964 h 442001"/>
              <a:gd name="connsiteX8" fmla="*/ 0 w 6422991"/>
              <a:gd name="connsiteY8" fmla="*/ 60125 h 442001"/>
              <a:gd name="connsiteX0" fmla="*/ 0 w 6422991"/>
              <a:gd name="connsiteY0" fmla="*/ 60125 h 463962"/>
              <a:gd name="connsiteX1" fmla="*/ 60125 w 6422991"/>
              <a:gd name="connsiteY1" fmla="*/ 0 h 463962"/>
              <a:gd name="connsiteX2" fmla="*/ 6350602 w 6422991"/>
              <a:gd name="connsiteY2" fmla="*/ 0 h 463962"/>
              <a:gd name="connsiteX3" fmla="*/ 6410727 w 6422991"/>
              <a:gd name="connsiteY3" fmla="*/ 60125 h 463962"/>
              <a:gd name="connsiteX4" fmla="*/ 6422991 w 6422991"/>
              <a:gd name="connsiteY4" fmla="*/ 347802 h 463962"/>
              <a:gd name="connsiteX5" fmla="*/ 6370156 w 6422991"/>
              <a:gd name="connsiteY5" fmla="*/ 402559 h 463962"/>
              <a:gd name="connsiteX6" fmla="*/ 57415 w 6422991"/>
              <a:gd name="connsiteY6" fmla="*/ 463931 h 463962"/>
              <a:gd name="connsiteX7" fmla="*/ 18766 w 6422991"/>
              <a:gd name="connsiteY7" fmla="*/ 432964 h 463962"/>
              <a:gd name="connsiteX8" fmla="*/ 0 w 6422991"/>
              <a:gd name="connsiteY8" fmla="*/ 60125 h 463962"/>
              <a:gd name="connsiteX0" fmla="*/ 0 w 6423653"/>
              <a:gd name="connsiteY0" fmla="*/ 60125 h 463962"/>
              <a:gd name="connsiteX1" fmla="*/ 60125 w 6423653"/>
              <a:gd name="connsiteY1" fmla="*/ 0 h 463962"/>
              <a:gd name="connsiteX2" fmla="*/ 6350602 w 6423653"/>
              <a:gd name="connsiteY2" fmla="*/ 0 h 463962"/>
              <a:gd name="connsiteX3" fmla="*/ 6410727 w 6423653"/>
              <a:gd name="connsiteY3" fmla="*/ 60125 h 463962"/>
              <a:gd name="connsiteX4" fmla="*/ 6422991 w 6423653"/>
              <a:gd name="connsiteY4" fmla="*/ 347802 h 463962"/>
              <a:gd name="connsiteX5" fmla="*/ 6397001 w 6423653"/>
              <a:gd name="connsiteY5" fmla="*/ 439009 h 463962"/>
              <a:gd name="connsiteX6" fmla="*/ 57415 w 6423653"/>
              <a:gd name="connsiteY6" fmla="*/ 463931 h 463962"/>
              <a:gd name="connsiteX7" fmla="*/ 18766 w 6423653"/>
              <a:gd name="connsiteY7" fmla="*/ 432964 h 463962"/>
              <a:gd name="connsiteX8" fmla="*/ 0 w 6423653"/>
              <a:gd name="connsiteY8" fmla="*/ 60125 h 463962"/>
              <a:gd name="connsiteX0" fmla="*/ 0 w 6423653"/>
              <a:gd name="connsiteY0" fmla="*/ 60125 h 463962"/>
              <a:gd name="connsiteX1" fmla="*/ 60125 w 6423653"/>
              <a:gd name="connsiteY1" fmla="*/ 0 h 463962"/>
              <a:gd name="connsiteX2" fmla="*/ 6350602 w 6423653"/>
              <a:gd name="connsiteY2" fmla="*/ 0 h 463962"/>
              <a:gd name="connsiteX3" fmla="*/ 6410727 w 6423653"/>
              <a:gd name="connsiteY3" fmla="*/ 60125 h 463962"/>
              <a:gd name="connsiteX4" fmla="*/ 6422991 w 6423653"/>
              <a:gd name="connsiteY4" fmla="*/ 347802 h 463962"/>
              <a:gd name="connsiteX5" fmla="*/ 6397001 w 6423653"/>
              <a:gd name="connsiteY5" fmla="*/ 439009 h 463962"/>
              <a:gd name="connsiteX6" fmla="*/ 57415 w 6423653"/>
              <a:gd name="connsiteY6" fmla="*/ 463931 h 463962"/>
              <a:gd name="connsiteX7" fmla="*/ 18766 w 6423653"/>
              <a:gd name="connsiteY7" fmla="*/ 432964 h 463962"/>
              <a:gd name="connsiteX8" fmla="*/ 0 w 6423653"/>
              <a:gd name="connsiteY8" fmla="*/ 60125 h 463962"/>
              <a:gd name="connsiteX0" fmla="*/ 0 w 6423653"/>
              <a:gd name="connsiteY0" fmla="*/ 60125 h 463962"/>
              <a:gd name="connsiteX1" fmla="*/ 60125 w 6423653"/>
              <a:gd name="connsiteY1" fmla="*/ 0 h 463962"/>
              <a:gd name="connsiteX2" fmla="*/ 6350602 w 6423653"/>
              <a:gd name="connsiteY2" fmla="*/ 0 h 463962"/>
              <a:gd name="connsiteX3" fmla="*/ 6410727 w 6423653"/>
              <a:gd name="connsiteY3" fmla="*/ 60125 h 463962"/>
              <a:gd name="connsiteX4" fmla="*/ 6422991 w 6423653"/>
              <a:gd name="connsiteY4" fmla="*/ 347802 h 463962"/>
              <a:gd name="connsiteX5" fmla="*/ 6397001 w 6423653"/>
              <a:gd name="connsiteY5" fmla="*/ 439009 h 463962"/>
              <a:gd name="connsiteX6" fmla="*/ 57415 w 6423653"/>
              <a:gd name="connsiteY6" fmla="*/ 463931 h 463962"/>
              <a:gd name="connsiteX7" fmla="*/ 18766 w 6423653"/>
              <a:gd name="connsiteY7" fmla="*/ 432964 h 463962"/>
              <a:gd name="connsiteX8" fmla="*/ 0 w 6423653"/>
              <a:gd name="connsiteY8" fmla="*/ 60125 h 46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3653" h="463962">
                <a:moveTo>
                  <a:pt x="0" y="60125"/>
                </a:moveTo>
                <a:cubicBezTo>
                  <a:pt x="0" y="26919"/>
                  <a:pt x="26919" y="0"/>
                  <a:pt x="60125" y="0"/>
                </a:cubicBezTo>
                <a:lnTo>
                  <a:pt x="6350602" y="0"/>
                </a:lnTo>
                <a:cubicBezTo>
                  <a:pt x="6383808" y="0"/>
                  <a:pt x="6410727" y="26919"/>
                  <a:pt x="6410727" y="60125"/>
                </a:cubicBezTo>
                <a:lnTo>
                  <a:pt x="6422991" y="347802"/>
                </a:lnTo>
                <a:cubicBezTo>
                  <a:pt x="6422991" y="381008"/>
                  <a:pt x="6430207" y="439009"/>
                  <a:pt x="6397001" y="439009"/>
                </a:cubicBezTo>
                <a:cubicBezTo>
                  <a:pt x="4255435" y="378260"/>
                  <a:pt x="2170610" y="455624"/>
                  <a:pt x="57415" y="463931"/>
                </a:cubicBezTo>
                <a:cubicBezTo>
                  <a:pt x="24209" y="463931"/>
                  <a:pt x="18766" y="466170"/>
                  <a:pt x="18766" y="432964"/>
                </a:cubicBezTo>
                <a:cubicBezTo>
                  <a:pt x="18766" y="352800"/>
                  <a:pt x="0" y="140289"/>
                  <a:pt x="0" y="60125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CPACA LEY 1437/11 – LEY 734/2002 C.U.D – (…)</a:t>
            </a:r>
            <a:endParaRPr lang="es-CO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249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ector recto 3"/>
          <p:cNvSpPr/>
          <p:nvPr/>
        </p:nvSpPr>
        <p:spPr>
          <a:xfrm>
            <a:off x="6198199" y="1503149"/>
            <a:ext cx="2425842" cy="5182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95783"/>
                </a:lnTo>
                <a:lnTo>
                  <a:pt x="2425842" y="295783"/>
                </a:lnTo>
                <a:lnTo>
                  <a:pt x="2425842" y="518250"/>
                </a:lnTo>
              </a:path>
            </a:pathLst>
          </a:custGeom>
          <a:noFill/>
          <a:ln>
            <a:solidFill>
              <a:srgbClr val="501818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Conector recto 4"/>
          <p:cNvSpPr/>
          <p:nvPr/>
        </p:nvSpPr>
        <p:spPr>
          <a:xfrm>
            <a:off x="6103345" y="1503149"/>
            <a:ext cx="91440" cy="59998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4853" y="0"/>
                </a:moveTo>
                <a:lnTo>
                  <a:pt x="94853" y="377519"/>
                </a:lnTo>
                <a:lnTo>
                  <a:pt x="45720" y="377519"/>
                </a:lnTo>
                <a:lnTo>
                  <a:pt x="45720" y="599985"/>
                </a:lnTo>
              </a:path>
            </a:pathLst>
          </a:custGeom>
          <a:noFill/>
          <a:ln>
            <a:solidFill>
              <a:srgbClr val="501818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Conector recto 5"/>
          <p:cNvSpPr/>
          <p:nvPr/>
        </p:nvSpPr>
        <p:spPr>
          <a:xfrm>
            <a:off x="3301130" y="1503149"/>
            <a:ext cx="2897068" cy="5182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897068" y="0"/>
                </a:moveTo>
                <a:lnTo>
                  <a:pt x="2897068" y="295783"/>
                </a:lnTo>
                <a:lnTo>
                  <a:pt x="0" y="295783"/>
                </a:lnTo>
                <a:lnTo>
                  <a:pt x="0" y="518250"/>
                </a:lnTo>
              </a:path>
            </a:pathLst>
          </a:custGeom>
          <a:noFill/>
          <a:ln>
            <a:solidFill>
              <a:srgbClr val="501818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ángulo redondeado 4"/>
          <p:cNvSpPr/>
          <p:nvPr/>
        </p:nvSpPr>
        <p:spPr>
          <a:xfrm>
            <a:off x="4032579" y="302934"/>
            <a:ext cx="4331239" cy="1200215"/>
          </a:xfrm>
          <a:prstGeom prst="roundRect">
            <a:avLst>
              <a:gd name="adj" fmla="val 10000"/>
            </a:avLst>
          </a:prstGeom>
          <a:solidFill>
            <a:srgbClr val="AD3333"/>
          </a:solidFill>
          <a:ln>
            <a:solidFill>
              <a:srgbClr val="50181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Grupo 5"/>
          <p:cNvGrpSpPr/>
          <p:nvPr/>
        </p:nvGrpSpPr>
        <p:grpSpPr>
          <a:xfrm>
            <a:off x="4299405" y="556419"/>
            <a:ext cx="4331239" cy="1200215"/>
            <a:chOff x="2139040" y="109468"/>
            <a:chExt cx="4331239" cy="1200215"/>
          </a:xfrm>
        </p:grpSpPr>
        <p:sp>
          <p:nvSpPr>
            <p:cNvPr id="19" name="Rectángulo redondeado 18"/>
            <p:cNvSpPr/>
            <p:nvPr/>
          </p:nvSpPr>
          <p:spPr>
            <a:xfrm>
              <a:off x="2139040" y="109468"/>
              <a:ext cx="4331239" cy="1200215"/>
            </a:xfrm>
            <a:prstGeom prst="roundRect">
              <a:avLst>
                <a:gd name="adj" fmla="val 10000"/>
              </a:avLst>
            </a:prstGeom>
            <a:ln>
              <a:solidFill>
                <a:srgbClr val="501818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CuadroTexto 19"/>
            <p:cNvSpPr txBox="1"/>
            <p:nvPr/>
          </p:nvSpPr>
          <p:spPr>
            <a:xfrm>
              <a:off x="2174193" y="144621"/>
              <a:ext cx="4260933" cy="1129909"/>
            </a:xfrm>
            <a:prstGeom prst="rect">
              <a:avLst/>
            </a:prstGeom>
            <a:ln>
              <a:solidFill>
                <a:srgbClr val="501818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000" b="1" kern="1200" dirty="0" smtClean="0">
                  <a:latin typeface="Century Gothic" panose="020B0502020202020204" pitchFamily="34" charset="0"/>
                  <a:cs typeface="Arial" panose="020B0604020202020204" pitchFamily="34" charset="0"/>
                </a:rPr>
                <a:t>TRAMITE DE LA ACTUACIÓN A.A </a:t>
              </a:r>
              <a:endParaRPr lang="es-CO" sz="2000" b="1" kern="1200" dirty="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ángulo redondeado 6"/>
          <p:cNvSpPr/>
          <p:nvPr/>
        </p:nvSpPr>
        <p:spPr>
          <a:xfrm>
            <a:off x="2100411" y="2021399"/>
            <a:ext cx="2401441" cy="1010515"/>
          </a:xfrm>
          <a:prstGeom prst="roundRect">
            <a:avLst>
              <a:gd name="adj" fmla="val 10000"/>
            </a:avLst>
          </a:prstGeom>
          <a:solidFill>
            <a:srgbClr val="AD3333"/>
          </a:solidFill>
          <a:ln>
            <a:solidFill>
              <a:srgbClr val="50181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upo 7"/>
          <p:cNvGrpSpPr/>
          <p:nvPr/>
        </p:nvGrpSpPr>
        <p:grpSpPr>
          <a:xfrm>
            <a:off x="2367236" y="2274884"/>
            <a:ext cx="2401441" cy="1133334"/>
            <a:chOff x="206871" y="1827933"/>
            <a:chExt cx="2401441" cy="1010515"/>
          </a:xfrm>
        </p:grpSpPr>
        <p:sp>
          <p:nvSpPr>
            <p:cNvPr id="17" name="Rectángulo redondeado 16"/>
            <p:cNvSpPr/>
            <p:nvPr/>
          </p:nvSpPr>
          <p:spPr>
            <a:xfrm>
              <a:off x="206871" y="1827933"/>
              <a:ext cx="2401441" cy="1010515"/>
            </a:xfrm>
            <a:prstGeom prst="roundRect">
              <a:avLst>
                <a:gd name="adj" fmla="val 10000"/>
              </a:avLst>
            </a:prstGeom>
            <a:ln>
              <a:solidFill>
                <a:srgbClr val="501818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CuadroTexto 17"/>
            <p:cNvSpPr txBox="1"/>
            <p:nvPr/>
          </p:nvSpPr>
          <p:spPr>
            <a:xfrm>
              <a:off x="236468" y="1857530"/>
              <a:ext cx="2342247" cy="951321"/>
            </a:xfrm>
            <a:prstGeom prst="rect">
              <a:avLst/>
            </a:prstGeom>
            <a:ln>
              <a:solidFill>
                <a:srgbClr val="501818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000" kern="1200" dirty="0" smtClean="0">
                  <a:latin typeface="Century Gothic" panose="020B0502020202020204" pitchFamily="34" charset="0"/>
                </a:rPr>
                <a:t>Verbal </a:t>
              </a:r>
              <a:endParaRPr lang="es-CO" sz="20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9" name="Rectángulo redondeado 8"/>
          <p:cNvSpPr/>
          <p:nvPr/>
        </p:nvSpPr>
        <p:spPr>
          <a:xfrm>
            <a:off x="5256701" y="2103134"/>
            <a:ext cx="1784727" cy="875118"/>
          </a:xfrm>
          <a:prstGeom prst="roundRect">
            <a:avLst>
              <a:gd name="adj" fmla="val 10000"/>
            </a:avLst>
          </a:prstGeom>
          <a:solidFill>
            <a:srgbClr val="AD3333"/>
          </a:solidFill>
          <a:ln>
            <a:solidFill>
              <a:srgbClr val="50181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upo 9"/>
          <p:cNvGrpSpPr/>
          <p:nvPr/>
        </p:nvGrpSpPr>
        <p:grpSpPr>
          <a:xfrm>
            <a:off x="5523528" y="2356620"/>
            <a:ext cx="1784727" cy="996180"/>
            <a:chOff x="3363163" y="1909669"/>
            <a:chExt cx="1784727" cy="875118"/>
          </a:xfrm>
        </p:grpSpPr>
        <p:sp>
          <p:nvSpPr>
            <p:cNvPr id="15" name="Rectángulo redondeado 14"/>
            <p:cNvSpPr/>
            <p:nvPr/>
          </p:nvSpPr>
          <p:spPr>
            <a:xfrm>
              <a:off x="3363163" y="1909669"/>
              <a:ext cx="1784727" cy="875118"/>
            </a:xfrm>
            <a:prstGeom prst="roundRect">
              <a:avLst>
                <a:gd name="adj" fmla="val 10000"/>
              </a:avLst>
            </a:prstGeom>
            <a:ln>
              <a:solidFill>
                <a:srgbClr val="501818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CuadroTexto 15"/>
            <p:cNvSpPr txBox="1"/>
            <p:nvPr/>
          </p:nvSpPr>
          <p:spPr>
            <a:xfrm>
              <a:off x="3388794" y="1935300"/>
              <a:ext cx="1733465" cy="823856"/>
            </a:xfrm>
            <a:prstGeom prst="rect">
              <a:avLst/>
            </a:prstGeom>
            <a:ln>
              <a:solidFill>
                <a:srgbClr val="501818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000" kern="1200" dirty="0" smtClean="0">
                  <a:latin typeface="Century Gothic" panose="020B0502020202020204" pitchFamily="34" charset="0"/>
                </a:rPr>
                <a:t>Escrito  </a:t>
              </a:r>
              <a:endParaRPr lang="es-CO" sz="20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Rectángulo redondeado 10"/>
          <p:cNvSpPr/>
          <p:nvPr/>
        </p:nvSpPr>
        <p:spPr>
          <a:xfrm>
            <a:off x="7759608" y="2050996"/>
            <a:ext cx="2401441" cy="847898"/>
          </a:xfrm>
          <a:prstGeom prst="roundRect">
            <a:avLst>
              <a:gd name="adj" fmla="val 10000"/>
            </a:avLst>
          </a:prstGeom>
          <a:solidFill>
            <a:srgbClr val="AD3333"/>
          </a:solidFill>
          <a:ln>
            <a:solidFill>
              <a:srgbClr val="50181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Grupo 11"/>
          <p:cNvGrpSpPr/>
          <p:nvPr/>
        </p:nvGrpSpPr>
        <p:grpSpPr>
          <a:xfrm>
            <a:off x="7998725" y="2304480"/>
            <a:ext cx="2401441" cy="1006755"/>
            <a:chOff x="5529782" y="1827933"/>
            <a:chExt cx="2401441" cy="847898"/>
          </a:xfrm>
        </p:grpSpPr>
        <p:sp>
          <p:nvSpPr>
            <p:cNvPr id="13" name="Rectángulo redondeado 12"/>
            <p:cNvSpPr/>
            <p:nvPr/>
          </p:nvSpPr>
          <p:spPr>
            <a:xfrm>
              <a:off x="5529782" y="1827933"/>
              <a:ext cx="2401441" cy="847898"/>
            </a:xfrm>
            <a:prstGeom prst="roundRect">
              <a:avLst>
                <a:gd name="adj" fmla="val 10000"/>
              </a:avLst>
            </a:prstGeom>
            <a:ln>
              <a:solidFill>
                <a:srgbClr val="501818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CuadroTexto 13"/>
            <p:cNvSpPr txBox="1"/>
            <p:nvPr/>
          </p:nvSpPr>
          <p:spPr>
            <a:xfrm>
              <a:off x="5554616" y="1852767"/>
              <a:ext cx="2351773" cy="798230"/>
            </a:xfrm>
            <a:prstGeom prst="rect">
              <a:avLst/>
            </a:prstGeom>
            <a:ln>
              <a:solidFill>
                <a:srgbClr val="501818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000" kern="1200" dirty="0" smtClean="0">
                  <a:latin typeface="Century Gothic" panose="020B0502020202020204" pitchFamily="34" charset="0"/>
                </a:rPr>
                <a:t>Medios electrónicos</a:t>
              </a:r>
              <a:endParaRPr lang="es-CO" sz="20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3" name="Rectángulo 22"/>
          <p:cNvSpPr/>
          <p:nvPr/>
        </p:nvSpPr>
        <p:spPr>
          <a:xfrm>
            <a:off x="7150542" y="3561003"/>
            <a:ext cx="3619572" cy="141409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CO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Puede decretar practica de pruebas:</a:t>
            </a:r>
          </a:p>
          <a:p>
            <a:pPr marL="285750" indent="-285750" algn="just">
              <a:buFontTx/>
              <a:buChar char="-"/>
              <a:defRPr/>
            </a:pPr>
            <a:r>
              <a:rPr lang="es-CO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Pronta solución.</a:t>
            </a:r>
          </a:p>
          <a:p>
            <a:pPr marL="285750" indent="-285750" algn="just">
              <a:buFontTx/>
              <a:buChar char="-"/>
              <a:defRPr/>
            </a:pPr>
            <a:r>
              <a:rPr lang="es-CO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Participación  ciudadana. </a:t>
            </a:r>
          </a:p>
          <a:p>
            <a:pPr marL="285750" indent="-285750" algn="just">
              <a:buFontTx/>
              <a:buChar char="-"/>
              <a:defRPr/>
            </a:pPr>
            <a:r>
              <a:rPr lang="es-CO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Asegurar contradicción </a:t>
            </a:r>
            <a:r>
              <a:rPr lang="es-CO" sz="140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872846" y="5183302"/>
            <a:ext cx="10626433" cy="792162"/>
          </a:xfrm>
          <a:prstGeom prst="rect">
            <a:avLst/>
          </a:prstGeom>
          <a:solidFill>
            <a:srgbClr val="AD3333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O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 </a:t>
            </a:r>
            <a:r>
              <a:rPr lang="es-CO" sz="1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existen  </a:t>
            </a:r>
            <a:r>
              <a:rPr lang="es-CO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etapas  preclusivas </a:t>
            </a:r>
            <a:r>
              <a:rPr lang="es-CO" sz="1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– Sanear </a:t>
            </a:r>
            <a:r>
              <a:rPr lang="es-CO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el proceso y remover obstáculos meramente formales</a:t>
            </a:r>
            <a:r>
              <a:rPr lang="es-CO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   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085" y="3561003"/>
            <a:ext cx="3501616" cy="1414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823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1" y="529308"/>
            <a:ext cx="7819949" cy="984562"/>
          </a:xfrm>
        </p:spPr>
        <p:txBody>
          <a:bodyPr>
            <a:normAutofit fontScale="90000"/>
          </a:bodyPr>
          <a:lstStyle/>
          <a:p>
            <a:r>
              <a:rPr lang="es-CO" sz="3100" b="0" dirty="0">
                <a:latin typeface="Century Gothic" panose="020B0502020202020204" pitchFamily="34" charset="0"/>
              </a:rPr>
              <a:t>DEBER DE COMUNICAR  LAS ACTUACIONES  A TERCEROS E INTERVINIENTES 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pic>
        <p:nvPicPr>
          <p:cNvPr id="34" name="Marcador de contenido 3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626" y="1552447"/>
            <a:ext cx="9150889" cy="4505334"/>
          </a:xfrm>
          <a:prstGeom prst="rect">
            <a:avLst/>
          </a:prstGeom>
        </p:spPr>
      </p:pic>
      <p:sp>
        <p:nvSpPr>
          <p:cNvPr id="35" name="Flecha curvada hacia la derecha 34"/>
          <p:cNvSpPr/>
          <p:nvPr/>
        </p:nvSpPr>
        <p:spPr>
          <a:xfrm>
            <a:off x="205811" y="606670"/>
            <a:ext cx="2546180" cy="3727937"/>
          </a:xfrm>
          <a:prstGeom prst="curvedRightArrow">
            <a:avLst>
              <a:gd name="adj1" fmla="val 40312"/>
              <a:gd name="adj2" fmla="val 41035"/>
              <a:gd name="adj3" fmla="val 56790"/>
            </a:avLst>
          </a:prstGeom>
          <a:solidFill>
            <a:srgbClr val="DADADA"/>
          </a:solidFill>
          <a:ln>
            <a:solidFill>
              <a:srgbClr val="DADADA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834063" y="5300663"/>
            <a:ext cx="157162" cy="159543"/>
          </a:xfrm>
          <a:prstGeom prst="rect">
            <a:avLst/>
          </a:prstGeom>
          <a:solidFill>
            <a:srgbClr val="AD3333"/>
          </a:solidFill>
          <a:ln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524" r="8809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5015" y="5291139"/>
            <a:ext cx="157162" cy="16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63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5284</TotalTime>
  <Words>1359</Words>
  <Application>Microsoft Office PowerPoint</Application>
  <PresentationFormat>Personalizado</PresentationFormat>
  <Paragraphs>254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ROL FUNCIONAL DESDE LA NORMATIVA INTERNA</vt:lpstr>
      <vt:lpstr>Funciones de la Oficina de Control Interno Disciplinario: Manual de Funciones y Ley 734 de 2002. </vt:lpstr>
      <vt:lpstr>SERVIDOR PÚBLICO </vt:lpstr>
      <vt:lpstr>CLASIFICACION DE LOS SERVIDORES PUBLICOS </vt:lpstr>
      <vt:lpstr>Con el fin de dar debida y oportuna respuesta a las diferentes solicitudes que se realizan, es necesario tener en cuenta las siguientes disposiciones legales contenidas en la Ley 734 de 2002, Código Disciplinario Único: </vt:lpstr>
      <vt:lpstr>ESTRUCTURA ORGANICA DE LA UNIVERSIDAD DE PAMPLONA</vt:lpstr>
      <vt:lpstr>NORMATIVIDAD UNIVERSIDAD DE PAMPLONA</vt:lpstr>
      <vt:lpstr>Presentación de PowerPoint</vt:lpstr>
      <vt:lpstr>DEBER DE COMUNICAR  LAS ACTUACIONES  A TERCEROS E INTERVINIENTES  </vt:lpstr>
      <vt:lpstr>AUTORIDAD EN EL EJERCICIO DE SU ROL FUNCIONAL </vt:lpstr>
      <vt:lpstr>Presentación de PowerPoint</vt:lpstr>
      <vt:lpstr>DERECHO DE PETICIÓN</vt:lpstr>
      <vt:lpstr>DESISTIMIENTO EXPRESO </vt:lpstr>
      <vt:lpstr>DOCUMENTOS RESERVADOS 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Aramirezp</dc:creator>
  <cp:lastModifiedBy>Usuario</cp:lastModifiedBy>
  <cp:revision>1211</cp:revision>
  <cp:lastPrinted>2017-04-25T23:06:26Z</cp:lastPrinted>
  <dcterms:created xsi:type="dcterms:W3CDTF">2017-03-31T14:04:32Z</dcterms:created>
  <dcterms:modified xsi:type="dcterms:W3CDTF">2018-08-14T13:54:30Z</dcterms:modified>
</cp:coreProperties>
</file>