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E708"/>
    <a:srgbClr val="F8A714"/>
    <a:srgbClr val="00B0F0"/>
    <a:srgbClr val="FCAD10"/>
    <a:srgbClr val="F3A303"/>
    <a:srgbClr val="F2A304"/>
    <a:srgbClr val="FF9900"/>
    <a:srgbClr val="FF9966"/>
    <a:srgbClr val="B7E707"/>
    <a:srgbClr val="ABD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959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267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320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710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844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334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413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457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63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1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105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BE1BA-1BB5-4C73-85F1-042F6A08D850}" type="datetimeFigureOut">
              <a:rPr lang="es-CO" smtClean="0"/>
              <a:t>25/05/2020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9F496-AB77-454E-8A77-B109887A92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578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4337" y="5343183"/>
            <a:ext cx="10164899" cy="1054726"/>
          </a:xfrm>
        </p:spPr>
        <p:txBody>
          <a:bodyPr>
            <a:noAutofit/>
          </a:bodyPr>
          <a:lstStyle/>
          <a:p>
            <a:r>
              <a:rPr lang="es-CO" sz="3600" b="1" dirty="0" smtClean="0"/>
              <a:t>Universidad de Pamplona</a:t>
            </a:r>
            <a:r>
              <a:rPr lang="es-CO" sz="4000" b="1" dirty="0" smtClean="0"/>
              <a:t/>
            </a:r>
            <a:br>
              <a:rPr lang="es-CO" sz="4000" b="1" dirty="0" smtClean="0"/>
            </a:br>
            <a:r>
              <a:rPr lang="es-CO" sz="2800" b="1" dirty="0" smtClean="0"/>
              <a:t>2020</a:t>
            </a:r>
            <a:endParaRPr lang="es-CO" sz="2800" b="1" dirty="0"/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1523999" y="3550299"/>
            <a:ext cx="9144000" cy="529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3600" dirty="0" smtClean="0">
                <a:latin typeface="+mj-lt"/>
              </a:rPr>
              <a:t>AUTOR(ES): </a:t>
            </a:r>
            <a:endParaRPr lang="es-CO" sz="3600" dirty="0">
              <a:latin typeface="+mj-lt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2183692" y="1794007"/>
            <a:ext cx="7293168" cy="1713479"/>
          </a:xfrm>
          <a:prstGeom prst="roundRect">
            <a:avLst/>
          </a:prstGeom>
          <a:noFill/>
          <a:ln>
            <a:solidFill>
              <a:srgbClr val="B7E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TÍTULO DEL PROYECTO</a:t>
            </a:r>
            <a:endParaRPr lang="es-CO" sz="40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Subtítulo 11"/>
          <p:cNvSpPr>
            <a:spLocks noGrp="1"/>
          </p:cNvSpPr>
          <p:nvPr>
            <p:ph type="subTitle" idx="1"/>
          </p:nvPr>
        </p:nvSpPr>
        <p:spPr>
          <a:xfrm>
            <a:off x="2379643" y="4364219"/>
            <a:ext cx="7678758" cy="694540"/>
          </a:xfrm>
        </p:spPr>
        <p:txBody>
          <a:bodyPr>
            <a:normAutofit lnSpcReduction="10000"/>
          </a:bodyPr>
          <a:lstStyle/>
          <a:p>
            <a:r>
              <a:rPr lang="es-CO" dirty="0" smtClean="0">
                <a:latin typeface="+mj-lt"/>
              </a:rPr>
              <a:t>ENTIDADES: (INSTITUCIÓN, EMPRESA O GRUPO DE INVESTIGACIÓN)</a:t>
            </a:r>
            <a:endParaRPr lang="es-CO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691" y="-110740"/>
            <a:ext cx="10417803" cy="150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15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358"/>
            <a:ext cx="12192000" cy="6746268"/>
          </a:xfrm>
          <a:prstGeom prst="rect">
            <a:avLst/>
          </a:prstGeom>
        </p:spPr>
      </p:pic>
      <p:sp>
        <p:nvSpPr>
          <p:cNvPr id="6" name="Marcador de contenido 7"/>
          <p:cNvSpPr txBox="1">
            <a:spLocks/>
          </p:cNvSpPr>
          <p:nvPr/>
        </p:nvSpPr>
        <p:spPr>
          <a:xfrm>
            <a:off x="838200" y="112934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b="1" dirty="0" smtClean="0">
                <a:latin typeface="+mj-lt"/>
              </a:rPr>
              <a:t>Breve descripción de la problemática </a:t>
            </a:r>
            <a:r>
              <a:rPr lang="es-CO" dirty="0" smtClean="0">
                <a:latin typeface="+mj-lt"/>
              </a:rPr>
              <a:t>o necesidad atendida con el proyecto, (máximo 2 diapositivas)</a:t>
            </a:r>
            <a:endParaRPr lang="es-C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7729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36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Universidad de Pamplona 2020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Equipo Ingenierias 4</dc:creator>
  <cp:lastModifiedBy>aldo</cp:lastModifiedBy>
  <cp:revision>20</cp:revision>
  <dcterms:created xsi:type="dcterms:W3CDTF">2020-02-10T15:49:03Z</dcterms:created>
  <dcterms:modified xsi:type="dcterms:W3CDTF">2020-05-26T01:46:32Z</dcterms:modified>
</cp:coreProperties>
</file>