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37" r:id="rId2"/>
    <p:sldId id="1036" r:id="rId3"/>
    <p:sldId id="1035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24" autoAdjust="0"/>
  </p:normalViewPr>
  <p:slideViewPr>
    <p:cSldViewPr snapToGrid="0">
      <p:cViewPr varScale="1">
        <p:scale>
          <a:sx n="109" d="100"/>
          <a:sy n="109" d="100"/>
        </p:scale>
        <p:origin x="474" y="108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31/10/2025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1" r:id="rId3"/>
    <p:sldLayoutId id="2147483987" r:id="rId4"/>
    <p:sldLayoutId id="2147483988" r:id="rId5"/>
    <p:sldLayoutId id="2147483989" r:id="rId6"/>
    <p:sldLayoutId id="2147483990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2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16408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Alfredo Ramirez Parra │ Yeyo</cp:lastModifiedBy>
  <cp:revision>2221</cp:revision>
  <cp:lastPrinted>2017-04-25T23:06:26Z</cp:lastPrinted>
  <dcterms:created xsi:type="dcterms:W3CDTF">2017-03-31T14:04:32Z</dcterms:created>
  <dcterms:modified xsi:type="dcterms:W3CDTF">2025-10-31T11:48:57Z</dcterms:modified>
</cp:coreProperties>
</file>