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37" r:id="rId2"/>
    <p:sldId id="1038" r:id="rId3"/>
    <p:sldId id="1039" r:id="rId4"/>
    <p:sldId id="1045" r:id="rId5"/>
    <p:sldId id="1040" r:id="rId6"/>
    <p:sldId id="1046" r:id="rId7"/>
    <p:sldId id="1041" r:id="rId8"/>
    <p:sldId id="1043" r:id="rId9"/>
    <p:sldId id="1044" r:id="rId10"/>
    <p:sldId id="1035" r:id="rId11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173F5F"/>
    <a:srgbClr val="F4A261"/>
    <a:srgbClr val="E9C46A"/>
    <a:srgbClr val="E76F51"/>
    <a:srgbClr val="ED7D31"/>
    <a:srgbClr val="DAB041"/>
    <a:srgbClr val="BD9237"/>
    <a:srgbClr val="2A9D8F"/>
    <a:srgbClr val="F8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24" autoAdjust="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/>
          <a:lstStyle>
            <a:lvl1pPr marL="0" indent="0">
              <a:buNone/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1" r:id="rId3"/>
    <p:sldLayoutId id="2147483987" r:id="rId4"/>
    <p:sldLayoutId id="2147483988" r:id="rId5"/>
    <p:sldLayoutId id="2147483989" r:id="rId6"/>
    <p:sldLayoutId id="2147483990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88488906-7CE7-704C-B9FE-C7CB9DD73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/>
          <a:lstStyle/>
          <a:p>
            <a:r>
              <a:rPr lang="es-CO" dirty="0"/>
              <a:t>Título del trabajo de grado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8E7F1862-F5AB-703E-6204-A4595985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/>
          <a:p>
            <a:r>
              <a:rPr lang="es-CO" dirty="0"/>
              <a:t>Modalidad, Autor y Director</a:t>
            </a:r>
          </a:p>
          <a:p>
            <a:endParaRPr lang="es-CO" dirty="0"/>
          </a:p>
          <a:p>
            <a:r>
              <a:rPr lang="es-CO" dirty="0"/>
              <a:t>(Este formato aplica para trabajos de grado de </a:t>
            </a:r>
            <a:r>
              <a:rPr lang="es-CO" dirty="0">
                <a:highlight>
                  <a:srgbClr val="FFFF00"/>
                </a:highlight>
              </a:rPr>
              <a:t>Práctica empresarial</a:t>
            </a:r>
            <a:r>
              <a:rPr lang="es-CO" dirty="0"/>
              <a:t>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2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F4C6D-A6AD-4B5B-B047-03156B0334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F77F9-2AB2-422D-8C2C-44592552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ighlight>
                  <a:srgbClr val="FFFF00"/>
                </a:highlight>
              </a:rPr>
              <a:t>Máximo 1 diapositiva </a:t>
            </a:r>
            <a:r>
              <a:rPr lang="es-CO" dirty="0"/>
              <a:t>para presentar el objetivo general y los objetivos específicos.</a:t>
            </a:r>
          </a:p>
          <a:p>
            <a:endParaRPr lang="es-CO" dirty="0"/>
          </a:p>
          <a:p>
            <a:r>
              <a:rPr lang="es-CO" dirty="0"/>
              <a:t>En esta diapositiva deben ir los objetivos aprobados previamente por el comité.</a:t>
            </a:r>
          </a:p>
        </p:txBody>
      </p:sp>
    </p:spTree>
    <p:extLst>
      <p:ext uri="{BB962C8B-B14F-4D97-AF65-F5344CB8AC3E}">
        <p14:creationId xmlns:p14="http://schemas.microsoft.com/office/powerpoint/2010/main" val="15728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4784-E49D-4028-9CD3-49820CB3234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Acotaciones y restricciones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4F2D0-A55D-4A64-AA87-B9BDE2DA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Señale las limitaciones o restricciones que tiene su proyecto de trabajo de grado. (Ej. Uso de un software específico, …) </a:t>
            </a:r>
          </a:p>
          <a:p>
            <a:endParaRPr lang="es-CO" dirty="0"/>
          </a:p>
          <a:p>
            <a:r>
              <a:rPr lang="es-CO" dirty="0">
                <a:highlight>
                  <a:srgbClr val="FFFF00"/>
                </a:highlight>
              </a:rPr>
              <a:t>Máximo 1 diapositiva.</a:t>
            </a:r>
          </a:p>
        </p:txBody>
      </p:sp>
    </p:spTree>
    <p:extLst>
      <p:ext uri="{BB962C8B-B14F-4D97-AF65-F5344CB8AC3E}">
        <p14:creationId xmlns:p14="http://schemas.microsoft.com/office/powerpoint/2010/main" val="298757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4784-E49D-4028-9CD3-49820CB3234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Descripción de la empresa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4F2D0-A55D-4A64-AA87-B9BDE2DA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Describa la empresa, a qué se dedica, lugar de trabajo, etc.</a:t>
            </a:r>
          </a:p>
          <a:p>
            <a:endParaRPr lang="es-CO" dirty="0"/>
          </a:p>
          <a:p>
            <a:r>
              <a:rPr lang="es-CO" dirty="0">
                <a:highlight>
                  <a:srgbClr val="FFFF00"/>
                </a:highlight>
              </a:rPr>
              <a:t>Máximo 1 diapositiva.</a:t>
            </a:r>
          </a:p>
        </p:txBody>
      </p:sp>
    </p:spTree>
    <p:extLst>
      <p:ext uri="{BB962C8B-B14F-4D97-AF65-F5344CB8AC3E}">
        <p14:creationId xmlns:p14="http://schemas.microsoft.com/office/powerpoint/2010/main" val="117566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4784-E49D-4028-9CD3-49820CB3234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Desarrollo de la práctica profesional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4F2D0-A55D-4A64-AA87-B9BDE2DA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304617"/>
            <a:ext cx="10925175" cy="50363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Descripción de lo realizado para lograr cada actividad del Plan de trabajo. </a:t>
            </a:r>
            <a:r>
              <a:rPr lang="es-CO" dirty="0">
                <a:highlight>
                  <a:srgbClr val="FFFF00"/>
                </a:highlight>
              </a:rPr>
              <a:t>Máximo 3 diapositivas</a:t>
            </a:r>
            <a:r>
              <a:rPr lang="es-CO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Descripción de las herramientas conceptuales y metodológicas utilizadas en la práctica empresarial. </a:t>
            </a:r>
            <a:r>
              <a:rPr lang="es-MX" dirty="0">
                <a:highlight>
                  <a:srgbClr val="FFFF00"/>
                </a:highlight>
              </a:rPr>
              <a:t>Mínimo 2 diapositivas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39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Resultados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har char="•"/>
            </a:pPr>
            <a:r>
              <a:rPr lang="es-MX" dirty="0"/>
              <a:t>Resultados. Recuerde que todos los resultados deben ser analizados a la luz de los objetivos propuestos y del aporte que espera dar con su trabajo de grado. </a:t>
            </a:r>
          </a:p>
          <a:p>
            <a:pPr marL="457200" indent="-457200">
              <a:buChar char="•"/>
            </a:pPr>
            <a:endParaRPr lang="es-MX" dirty="0"/>
          </a:p>
          <a:p>
            <a:pPr marL="457200" indent="-457200">
              <a:buChar char="•"/>
            </a:pPr>
            <a:r>
              <a:rPr lang="es-MX" dirty="0"/>
              <a:t>Las diapositivas que considere sin sobrepasar el </a:t>
            </a:r>
            <a:r>
              <a:rPr lang="es-MX" dirty="0">
                <a:highlight>
                  <a:srgbClr val="FFFF00"/>
                </a:highlight>
              </a:rPr>
              <a:t>límite total de 20 diapositivas. </a:t>
            </a:r>
            <a:r>
              <a:rPr lang="es-MX" dirty="0"/>
              <a:t>(incluidas las otras secciones de la presentación).</a:t>
            </a:r>
          </a:p>
          <a:p>
            <a:pPr marL="457200" indent="-457200">
              <a:buChar char="•"/>
            </a:pPr>
            <a:endParaRPr lang="es-MX" dirty="0"/>
          </a:p>
          <a:p>
            <a:pPr marL="457200" indent="-457200">
              <a:buChar char="•"/>
            </a:pPr>
            <a:r>
              <a:rPr lang="es-MX" dirty="0"/>
              <a:t>Se sugiere presentar evidencia de dichos resultados como fotos, reportes, etc.)</a:t>
            </a:r>
          </a:p>
          <a:p>
            <a:pPr marL="457200" indent="-457200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416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6FA52-3ED2-70F5-07BC-4A349B8DDAA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Análisis de Impactos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6E15C-486C-356C-17F0-1A1707018E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Char char="•"/>
            </a:pPr>
            <a:r>
              <a:rPr lang="es-CO" dirty="0"/>
              <a:t>Describa los impactos que apliquen a su práctica empresarial, </a:t>
            </a:r>
            <a:r>
              <a:rPr lang="es-MX" dirty="0"/>
              <a:t>los que apliquen: económicos, ambientales, sociales, empresariales, investigativos, etc. Recuerde que deben estar asociados a los ODS.</a:t>
            </a:r>
          </a:p>
          <a:p>
            <a:pPr marL="457200" indent="-457200">
              <a:buChar char="•"/>
            </a:pPr>
            <a:endParaRPr lang="es-MX" dirty="0"/>
          </a:p>
          <a:p>
            <a:pPr marL="457200" indent="-457200">
              <a:buChar char="•"/>
            </a:pPr>
            <a:r>
              <a:rPr lang="es-MX" dirty="0">
                <a:highlight>
                  <a:srgbClr val="FFFF00"/>
                </a:highlight>
              </a:rPr>
              <a:t>Mínimo 2 diapositivas</a:t>
            </a:r>
          </a:p>
          <a:p>
            <a:pPr marL="457200" indent="-457200">
              <a:buChar char="•"/>
            </a:pPr>
            <a:endParaRPr lang="es-CO" dirty="0"/>
          </a:p>
          <a:p>
            <a:pPr marL="457200" indent="-457200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618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6FA52-3ED2-70F5-07BC-4A349B8DDAA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Recomendaciones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6E15C-486C-356C-17F0-1A1707018E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Las diapositivas que considere sin sobrepasar el </a:t>
            </a:r>
            <a:r>
              <a:rPr lang="es-MX" dirty="0">
                <a:highlight>
                  <a:srgbClr val="FFFF00"/>
                </a:highlight>
              </a:rPr>
              <a:t>límite total de 20 diapositivas. </a:t>
            </a:r>
            <a:r>
              <a:rPr lang="es-MX" dirty="0"/>
              <a:t>(incluidas las otras secciones de la presentación).</a:t>
            </a:r>
          </a:p>
        </p:txBody>
      </p:sp>
    </p:spTree>
    <p:extLst>
      <p:ext uri="{BB962C8B-B14F-4D97-AF65-F5344CB8AC3E}">
        <p14:creationId xmlns:p14="http://schemas.microsoft.com/office/powerpoint/2010/main" val="420728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6FA52-3ED2-70F5-07BC-4A349B8DDAA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Conclusiones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6E15C-486C-356C-17F0-1A1707018E3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Las diapositivas que considere sin sobrepasar el </a:t>
            </a:r>
            <a:r>
              <a:rPr lang="es-MX" dirty="0">
                <a:highlight>
                  <a:srgbClr val="FFFF00"/>
                </a:highlight>
              </a:rPr>
              <a:t>límite total de 20 diapositivas. </a:t>
            </a:r>
            <a:r>
              <a:rPr lang="es-MX" dirty="0"/>
              <a:t>(incluidas las otras secciones de la presentación)</a:t>
            </a:r>
          </a:p>
          <a:p>
            <a:pPr marL="457200" indent="-457200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109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16412</TotalTime>
  <Words>296</Words>
  <Application>Microsoft Office PowerPoint</Application>
  <PresentationFormat>Panorámica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Título del trabajo de grado</vt:lpstr>
      <vt:lpstr>Objetivos</vt:lpstr>
      <vt:lpstr>Acotaciones y restricciones del proyecto</vt:lpstr>
      <vt:lpstr>Descripción de la empresa</vt:lpstr>
      <vt:lpstr>Desarrollo de la práctica profesional</vt:lpstr>
      <vt:lpstr>Resultados</vt:lpstr>
      <vt:lpstr>Análisis de Impactos</vt:lpstr>
      <vt:lpstr>Recomendaciones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VICTOR MANUEL  GARRIDO AREVALO</cp:lastModifiedBy>
  <cp:revision>2216</cp:revision>
  <cp:lastPrinted>2017-04-25T23:06:26Z</cp:lastPrinted>
  <dcterms:created xsi:type="dcterms:W3CDTF">2017-03-31T14:04:32Z</dcterms:created>
  <dcterms:modified xsi:type="dcterms:W3CDTF">2024-12-02T21:25:58Z</dcterms:modified>
</cp:coreProperties>
</file>