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38" r:id="rId2"/>
    <p:sldId id="1037" r:id="rId3"/>
    <p:sldId id="1035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4162" autoAdjust="0"/>
  </p:normalViewPr>
  <p:slideViewPr>
    <p:cSldViewPr snapToGrid="0">
      <p:cViewPr varScale="1">
        <p:scale>
          <a:sx n="67" d="100"/>
          <a:sy n="67" d="100"/>
        </p:scale>
        <p:origin x="1254" y="60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17/02/2023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468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957" y="160027"/>
            <a:ext cx="9462454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2035" y="1444487"/>
            <a:ext cx="11346555" cy="489649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17/02/2023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7" r:id="rId2"/>
    <p:sldLayoutId id="2147483991" r:id="rId3"/>
    <p:sldLayoutId id="2147483996" r:id="rId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8C395-B19C-4D94-BCE5-DE3B0EF65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3E4F71-2ED9-40C6-A818-3A9E90A189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0170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5EB1A-9FB9-447B-BEFF-552BAA1B9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5B8242-3C3B-4D39-9771-6695761E6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584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16441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Rockwell</vt:lpstr>
      <vt:lpstr>Tw Cen MT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COORDINACION PRACTICAS MEDICINAS</cp:lastModifiedBy>
  <cp:revision>2212</cp:revision>
  <cp:lastPrinted>2017-04-25T23:06:26Z</cp:lastPrinted>
  <dcterms:created xsi:type="dcterms:W3CDTF">2017-03-31T14:04:32Z</dcterms:created>
  <dcterms:modified xsi:type="dcterms:W3CDTF">2023-02-17T23:16:34Z</dcterms:modified>
</cp:coreProperties>
</file>