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6" r:id="rId3"/>
    <p:sldId id="259" r:id="rId4"/>
    <p:sldId id="257" r:id="rId5"/>
  </p:sldIdLst>
  <p:sldSz cx="1105217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3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1522" y="1122363"/>
            <a:ext cx="8289131" cy="2387600"/>
          </a:xfrm>
        </p:spPr>
        <p:txBody>
          <a:bodyPr anchor="b"/>
          <a:lstStyle>
            <a:lvl1pPr algn="ctr">
              <a:defRPr sz="54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1522" y="3602038"/>
            <a:ext cx="8289131" cy="1655762"/>
          </a:xfrm>
        </p:spPr>
        <p:txBody>
          <a:bodyPr/>
          <a:lstStyle>
            <a:lvl1pPr marL="0" indent="0" algn="ctr">
              <a:buNone/>
              <a:defRPr sz="2176"/>
            </a:lvl1pPr>
            <a:lvl2pPr marL="414452" indent="0" algn="ctr">
              <a:buNone/>
              <a:defRPr sz="1813"/>
            </a:lvl2pPr>
            <a:lvl3pPr marL="828904" indent="0" algn="ctr">
              <a:buNone/>
              <a:defRPr sz="1632"/>
            </a:lvl3pPr>
            <a:lvl4pPr marL="1243355" indent="0" algn="ctr">
              <a:buNone/>
              <a:defRPr sz="1450"/>
            </a:lvl4pPr>
            <a:lvl5pPr marL="1657807" indent="0" algn="ctr">
              <a:buNone/>
              <a:defRPr sz="1450"/>
            </a:lvl5pPr>
            <a:lvl6pPr marL="2072259" indent="0" algn="ctr">
              <a:buNone/>
              <a:defRPr sz="1450"/>
            </a:lvl6pPr>
            <a:lvl7pPr marL="2486711" indent="0" algn="ctr">
              <a:buNone/>
              <a:defRPr sz="1450"/>
            </a:lvl7pPr>
            <a:lvl8pPr marL="2901163" indent="0" algn="ctr">
              <a:buNone/>
              <a:defRPr sz="1450"/>
            </a:lvl8pPr>
            <a:lvl9pPr marL="3315614" indent="0" algn="ctr">
              <a:buNone/>
              <a:defRPr sz="145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991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80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9213" y="365125"/>
            <a:ext cx="238312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9837" y="365125"/>
            <a:ext cx="7011224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751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738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81" y="1709739"/>
            <a:ext cx="9532501" cy="2852737"/>
          </a:xfrm>
        </p:spPr>
        <p:txBody>
          <a:bodyPr anchor="b"/>
          <a:lstStyle>
            <a:lvl1pPr>
              <a:defRPr sz="543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081" y="4589464"/>
            <a:ext cx="9532501" cy="1500187"/>
          </a:xfrm>
        </p:spPr>
        <p:txBody>
          <a:bodyPr/>
          <a:lstStyle>
            <a:lvl1pPr marL="0" indent="0">
              <a:buNone/>
              <a:defRPr sz="2176">
                <a:solidFill>
                  <a:schemeClr val="tx1">
                    <a:tint val="75000"/>
                  </a:schemeClr>
                </a:solidFill>
              </a:defRPr>
            </a:lvl1pPr>
            <a:lvl2pPr marL="414452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2pPr>
            <a:lvl3pPr marL="828904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3pPr>
            <a:lvl4pPr marL="1243355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4pPr>
            <a:lvl5pPr marL="1657807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5pPr>
            <a:lvl6pPr marL="2072259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6pPr>
            <a:lvl7pPr marL="2486711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7pPr>
            <a:lvl8pPr marL="2901163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8pPr>
            <a:lvl9pPr marL="3315614" indent="0">
              <a:buNone/>
              <a:defRPr sz="14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514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9837" y="1825625"/>
            <a:ext cx="4697174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5164" y="1825625"/>
            <a:ext cx="4697174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067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365126"/>
            <a:ext cx="9532501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277" y="1681163"/>
            <a:ext cx="4675588" cy="823912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452" indent="0">
              <a:buNone/>
              <a:defRPr sz="1813" b="1"/>
            </a:lvl2pPr>
            <a:lvl3pPr marL="828904" indent="0">
              <a:buNone/>
              <a:defRPr sz="1632" b="1"/>
            </a:lvl3pPr>
            <a:lvl4pPr marL="1243355" indent="0">
              <a:buNone/>
              <a:defRPr sz="1450" b="1"/>
            </a:lvl4pPr>
            <a:lvl5pPr marL="1657807" indent="0">
              <a:buNone/>
              <a:defRPr sz="1450" b="1"/>
            </a:lvl5pPr>
            <a:lvl6pPr marL="2072259" indent="0">
              <a:buNone/>
              <a:defRPr sz="1450" b="1"/>
            </a:lvl6pPr>
            <a:lvl7pPr marL="2486711" indent="0">
              <a:buNone/>
              <a:defRPr sz="1450" b="1"/>
            </a:lvl7pPr>
            <a:lvl8pPr marL="2901163" indent="0">
              <a:buNone/>
              <a:defRPr sz="1450" b="1"/>
            </a:lvl8pPr>
            <a:lvl9pPr marL="3315614" indent="0">
              <a:buNone/>
              <a:defRPr sz="145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277" y="2505075"/>
            <a:ext cx="46755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5164" y="1681163"/>
            <a:ext cx="4698614" cy="823912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452" indent="0">
              <a:buNone/>
              <a:defRPr sz="1813" b="1"/>
            </a:lvl2pPr>
            <a:lvl3pPr marL="828904" indent="0">
              <a:buNone/>
              <a:defRPr sz="1632" b="1"/>
            </a:lvl3pPr>
            <a:lvl4pPr marL="1243355" indent="0">
              <a:buNone/>
              <a:defRPr sz="1450" b="1"/>
            </a:lvl4pPr>
            <a:lvl5pPr marL="1657807" indent="0">
              <a:buNone/>
              <a:defRPr sz="1450" b="1"/>
            </a:lvl5pPr>
            <a:lvl6pPr marL="2072259" indent="0">
              <a:buNone/>
              <a:defRPr sz="1450" b="1"/>
            </a:lvl6pPr>
            <a:lvl7pPr marL="2486711" indent="0">
              <a:buNone/>
              <a:defRPr sz="1450" b="1"/>
            </a:lvl7pPr>
            <a:lvl8pPr marL="2901163" indent="0">
              <a:buNone/>
              <a:defRPr sz="1450" b="1"/>
            </a:lvl8pPr>
            <a:lvl9pPr marL="3315614" indent="0">
              <a:buNone/>
              <a:defRPr sz="145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5164" y="2505075"/>
            <a:ext cx="4698614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06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3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28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457200"/>
            <a:ext cx="3564614" cy="1600200"/>
          </a:xfrm>
        </p:spPr>
        <p:txBody>
          <a:bodyPr anchor="b"/>
          <a:lstStyle>
            <a:lvl1pPr>
              <a:defRPr sz="29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8614" y="987426"/>
            <a:ext cx="5595164" cy="4873625"/>
          </a:xfrm>
        </p:spPr>
        <p:txBody>
          <a:bodyPr/>
          <a:lstStyle>
            <a:lvl1pPr>
              <a:defRPr sz="2901"/>
            </a:lvl1pPr>
            <a:lvl2pPr>
              <a:defRPr sz="2538"/>
            </a:lvl2pPr>
            <a:lvl3pPr>
              <a:defRPr sz="2176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277" y="2057400"/>
            <a:ext cx="3564614" cy="3811588"/>
          </a:xfrm>
        </p:spPr>
        <p:txBody>
          <a:bodyPr/>
          <a:lstStyle>
            <a:lvl1pPr marL="0" indent="0">
              <a:buNone/>
              <a:defRPr sz="1450"/>
            </a:lvl1pPr>
            <a:lvl2pPr marL="414452" indent="0">
              <a:buNone/>
              <a:defRPr sz="1269"/>
            </a:lvl2pPr>
            <a:lvl3pPr marL="828904" indent="0">
              <a:buNone/>
              <a:defRPr sz="1088"/>
            </a:lvl3pPr>
            <a:lvl4pPr marL="1243355" indent="0">
              <a:buNone/>
              <a:defRPr sz="907"/>
            </a:lvl4pPr>
            <a:lvl5pPr marL="1657807" indent="0">
              <a:buNone/>
              <a:defRPr sz="907"/>
            </a:lvl5pPr>
            <a:lvl6pPr marL="2072259" indent="0">
              <a:buNone/>
              <a:defRPr sz="907"/>
            </a:lvl6pPr>
            <a:lvl7pPr marL="2486711" indent="0">
              <a:buNone/>
              <a:defRPr sz="907"/>
            </a:lvl7pPr>
            <a:lvl8pPr marL="2901163" indent="0">
              <a:buNone/>
              <a:defRPr sz="907"/>
            </a:lvl8pPr>
            <a:lvl9pPr marL="3315614" indent="0">
              <a:buNone/>
              <a:defRPr sz="9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66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77" y="457200"/>
            <a:ext cx="3564614" cy="1600200"/>
          </a:xfrm>
        </p:spPr>
        <p:txBody>
          <a:bodyPr anchor="b"/>
          <a:lstStyle>
            <a:lvl1pPr>
              <a:defRPr sz="29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98614" y="987426"/>
            <a:ext cx="5595164" cy="4873625"/>
          </a:xfrm>
        </p:spPr>
        <p:txBody>
          <a:bodyPr anchor="t"/>
          <a:lstStyle>
            <a:lvl1pPr marL="0" indent="0">
              <a:buNone/>
              <a:defRPr sz="2901"/>
            </a:lvl1pPr>
            <a:lvl2pPr marL="414452" indent="0">
              <a:buNone/>
              <a:defRPr sz="2538"/>
            </a:lvl2pPr>
            <a:lvl3pPr marL="828904" indent="0">
              <a:buNone/>
              <a:defRPr sz="2176"/>
            </a:lvl3pPr>
            <a:lvl4pPr marL="1243355" indent="0">
              <a:buNone/>
              <a:defRPr sz="1813"/>
            </a:lvl4pPr>
            <a:lvl5pPr marL="1657807" indent="0">
              <a:buNone/>
              <a:defRPr sz="1813"/>
            </a:lvl5pPr>
            <a:lvl6pPr marL="2072259" indent="0">
              <a:buNone/>
              <a:defRPr sz="1813"/>
            </a:lvl6pPr>
            <a:lvl7pPr marL="2486711" indent="0">
              <a:buNone/>
              <a:defRPr sz="1813"/>
            </a:lvl7pPr>
            <a:lvl8pPr marL="2901163" indent="0">
              <a:buNone/>
              <a:defRPr sz="1813"/>
            </a:lvl8pPr>
            <a:lvl9pPr marL="3315614" indent="0">
              <a:buNone/>
              <a:defRPr sz="181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277" y="2057400"/>
            <a:ext cx="3564614" cy="3811588"/>
          </a:xfrm>
        </p:spPr>
        <p:txBody>
          <a:bodyPr/>
          <a:lstStyle>
            <a:lvl1pPr marL="0" indent="0">
              <a:buNone/>
              <a:defRPr sz="1450"/>
            </a:lvl1pPr>
            <a:lvl2pPr marL="414452" indent="0">
              <a:buNone/>
              <a:defRPr sz="1269"/>
            </a:lvl2pPr>
            <a:lvl3pPr marL="828904" indent="0">
              <a:buNone/>
              <a:defRPr sz="1088"/>
            </a:lvl3pPr>
            <a:lvl4pPr marL="1243355" indent="0">
              <a:buNone/>
              <a:defRPr sz="907"/>
            </a:lvl4pPr>
            <a:lvl5pPr marL="1657807" indent="0">
              <a:buNone/>
              <a:defRPr sz="907"/>
            </a:lvl5pPr>
            <a:lvl6pPr marL="2072259" indent="0">
              <a:buNone/>
              <a:defRPr sz="907"/>
            </a:lvl6pPr>
            <a:lvl7pPr marL="2486711" indent="0">
              <a:buNone/>
              <a:defRPr sz="907"/>
            </a:lvl7pPr>
            <a:lvl8pPr marL="2901163" indent="0">
              <a:buNone/>
              <a:defRPr sz="907"/>
            </a:lvl8pPr>
            <a:lvl9pPr marL="3315614" indent="0">
              <a:buNone/>
              <a:defRPr sz="90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5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9837" y="365126"/>
            <a:ext cx="95325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9837" y="1825625"/>
            <a:ext cx="95325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837" y="6356351"/>
            <a:ext cx="2486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3165-AC42-42A1-9EF5-BC6752AD7AEC}" type="datetimeFigureOut">
              <a:rPr lang="es-ES" smtClean="0"/>
              <a:t>07/12/2022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61033" y="6356351"/>
            <a:ext cx="3730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5599" y="6356351"/>
            <a:ext cx="2486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2228-4A21-4DE4-85A5-901ECFE093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263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828904" rtl="0" eaLnBrk="1" latinLnBrk="0" hangingPunct="1">
        <a:lnSpc>
          <a:spcPct val="90000"/>
        </a:lnSpc>
        <a:spcBef>
          <a:spcPct val="0"/>
        </a:spcBef>
        <a:buNone/>
        <a:defRPr sz="3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7226" indent="-207226" algn="l" defTabSz="828904" rtl="0" eaLnBrk="1" latinLnBrk="0" hangingPunct="1">
        <a:lnSpc>
          <a:spcPct val="90000"/>
        </a:lnSpc>
        <a:spcBef>
          <a:spcPts val="907"/>
        </a:spcBef>
        <a:buFont typeface="Arial" panose="020B0604020202020204" pitchFamily="34" charset="0"/>
        <a:buChar char="•"/>
        <a:defRPr sz="2538" kern="1200">
          <a:solidFill>
            <a:schemeClr val="tx1"/>
          </a:solidFill>
          <a:latin typeface="+mn-lt"/>
          <a:ea typeface="+mn-ea"/>
          <a:cs typeface="+mn-cs"/>
        </a:defRPr>
      </a:lvl1pPr>
      <a:lvl2pPr marL="621678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2176" kern="1200">
          <a:solidFill>
            <a:schemeClr val="tx1"/>
          </a:solidFill>
          <a:latin typeface="+mn-lt"/>
          <a:ea typeface="+mn-ea"/>
          <a:cs typeface="+mn-cs"/>
        </a:defRPr>
      </a:lvl2pPr>
      <a:lvl3pPr marL="1036130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813" kern="1200">
          <a:solidFill>
            <a:schemeClr val="tx1"/>
          </a:solidFill>
          <a:latin typeface="+mn-lt"/>
          <a:ea typeface="+mn-ea"/>
          <a:cs typeface="+mn-cs"/>
        </a:defRPr>
      </a:lvl3pPr>
      <a:lvl4pPr marL="1450581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4pPr>
      <a:lvl5pPr marL="1865033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5pPr>
      <a:lvl6pPr marL="2279485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6pPr>
      <a:lvl7pPr marL="2693937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7pPr>
      <a:lvl8pPr marL="3108389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8pPr>
      <a:lvl9pPr marL="3522840" indent="-207226" algn="l" defTabSz="828904" rtl="0" eaLnBrk="1" latinLnBrk="0" hangingPunct="1">
        <a:lnSpc>
          <a:spcPct val="90000"/>
        </a:lnSpc>
        <a:spcBef>
          <a:spcPts val="45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414452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2pPr>
      <a:lvl3pPr marL="828904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3pPr>
      <a:lvl4pPr marL="1243355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4pPr>
      <a:lvl5pPr marL="1657807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5pPr>
      <a:lvl6pPr marL="2072259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6pPr>
      <a:lvl7pPr marL="2486711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7pPr>
      <a:lvl8pPr marL="2901163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8pPr>
      <a:lvl9pPr marL="3315614" algn="l" defTabSz="828904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4BC8E724-6388-4D16-BA63-4008537E2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915" y="0"/>
            <a:ext cx="11379200" cy="6858000"/>
          </a:xfrm>
          <a:prstGeom prst="rect">
            <a:avLst/>
          </a:prstGeom>
        </p:spPr>
      </p:pic>
      <p:sp>
        <p:nvSpPr>
          <p:cNvPr id="25" name="Rectángulo 24">
            <a:extLst>
              <a:ext uri="{FF2B5EF4-FFF2-40B4-BE49-F238E27FC236}">
                <a16:creationId xmlns:a16="http://schemas.microsoft.com/office/drawing/2014/main" id="{AB9203B4-2417-47D4-904A-C7B4DD652E63}"/>
              </a:ext>
            </a:extLst>
          </p:cNvPr>
          <p:cNvSpPr/>
          <p:nvPr/>
        </p:nvSpPr>
        <p:spPr>
          <a:xfrm>
            <a:off x="1337890" y="2326407"/>
            <a:ext cx="837639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dirty="0" err="1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Laberint.o</a:t>
            </a:r>
            <a:r>
              <a:rPr lang="es-ES" sz="40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 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BD64832-D750-48B4-B8A4-0694D33AF095}"/>
              </a:ext>
            </a:extLst>
          </p:cNvPr>
          <p:cNvSpPr/>
          <p:nvPr/>
        </p:nvSpPr>
        <p:spPr>
          <a:xfrm>
            <a:off x="1863065" y="4086645"/>
            <a:ext cx="6633547" cy="23391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Instrucciones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dirígete a presentación de diapositivas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Selecciona el icono Play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Desplázate a través del camino de color naranja</a:t>
            </a:r>
          </a:p>
          <a:p>
            <a:r>
              <a:rPr lang="es-ES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          hasta llevar el marciano hacia la nave espacial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dirty="0">
                <a:ln w="0"/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No debes salirte del camino o perderás </a:t>
            </a:r>
          </a:p>
          <a:p>
            <a:pPr marL="1143000" indent="-1143000" algn="ctr">
              <a:buFont typeface="Arial" panose="020B0604020202020204" pitchFamily="34" charset="0"/>
              <a:buChar char="•"/>
            </a:pPr>
            <a:endParaRPr lang="es-ES" sz="3200" dirty="0">
              <a:ln w="0"/>
              <a:gradFill flip="none" rotWithShape="1">
                <a:gsLst>
                  <a:gs pos="0">
                    <a:srgbClr val="FFC000"/>
                  </a:gs>
                  <a:gs pos="50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Showcard Gothic" panose="04020904020102020604" pitchFamily="82" charset="0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D79BAAFF-1904-4FE9-AE1B-63B8009CC1E3}"/>
              </a:ext>
            </a:extLst>
          </p:cNvPr>
          <p:cNvGrpSpPr/>
          <p:nvPr/>
        </p:nvGrpSpPr>
        <p:grpSpPr>
          <a:xfrm>
            <a:off x="4376874" y="424103"/>
            <a:ext cx="2489619" cy="2160010"/>
            <a:chOff x="4193932" y="1446324"/>
            <a:chExt cx="2830811" cy="226946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05E5E7C7-6B6E-43AF-A90A-FA6D4DB052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93932" y="1446324"/>
              <a:ext cx="2830811" cy="2269460"/>
            </a:xfrm>
            <a:prstGeom prst="rect">
              <a:avLst/>
            </a:prstGeom>
          </p:spPr>
        </p:pic>
        <p:pic>
          <p:nvPicPr>
            <p:cNvPr id="20" name="Imagen 19">
              <a:hlinkClick r:id="rId4" action="ppaction://hlinksldjump"/>
              <a:extLst>
                <a:ext uri="{FF2B5EF4-FFF2-40B4-BE49-F238E27FC236}">
                  <a16:creationId xmlns:a16="http://schemas.microsoft.com/office/drawing/2014/main" id="{54F5B68C-8621-4210-B883-187716B5C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293344">
              <a:off x="4360286" y="1555062"/>
              <a:ext cx="2530965" cy="2010457"/>
            </a:xfrm>
            <a:prstGeom prst="rect">
              <a:avLst/>
            </a:prstGeom>
          </p:spPr>
        </p:pic>
      </p:grpSp>
      <p:pic>
        <p:nvPicPr>
          <p:cNvPr id="35" name="Imagen 3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6E7FDAA-99BC-4E4F-B182-7135FBE5F7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3933" y="-527124"/>
            <a:ext cx="2792945" cy="203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41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4BC8E724-6388-4D16-BA63-4008537E2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1379200" cy="6768269"/>
          </a:xfrm>
          <a:prstGeom prst="rect">
            <a:avLst/>
          </a:prstGeom>
        </p:spPr>
      </p:pic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F80E3EC0-1904-40D5-AC2A-0A3D073C90FB}"/>
              </a:ext>
            </a:extLst>
          </p:cNvPr>
          <p:cNvSpPr/>
          <p:nvPr/>
        </p:nvSpPr>
        <p:spPr>
          <a:xfrm>
            <a:off x="923254" y="620369"/>
            <a:ext cx="9532692" cy="5527527"/>
          </a:xfrm>
          <a:custGeom>
            <a:avLst/>
            <a:gdLst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43120 w 11224470"/>
              <a:gd name="connsiteY17" fmla="*/ 285226 h 5536734"/>
              <a:gd name="connsiteX18" fmla="*/ 4613945 w 11224470"/>
              <a:gd name="connsiteY18" fmla="*/ 285226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4572000 w 11224470"/>
              <a:gd name="connsiteY30" fmla="*/ 4957894 h 5536734"/>
              <a:gd name="connsiteX31" fmla="*/ 4572000 w 11224470"/>
              <a:gd name="connsiteY31" fmla="*/ 4613945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43120 w 11224470"/>
              <a:gd name="connsiteY17" fmla="*/ 285226 h 5536734"/>
              <a:gd name="connsiteX18" fmla="*/ 4550612 w 11224470"/>
              <a:gd name="connsiteY18" fmla="*/ 1642947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4572000 w 11224470"/>
              <a:gd name="connsiteY30" fmla="*/ 4957894 h 5536734"/>
              <a:gd name="connsiteX31" fmla="*/ 4572000 w 11224470"/>
              <a:gd name="connsiteY31" fmla="*/ 4613945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550612 w 11224470"/>
              <a:gd name="connsiteY18" fmla="*/ 1642947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4572000 w 11224470"/>
              <a:gd name="connsiteY30" fmla="*/ 4957894 h 5536734"/>
              <a:gd name="connsiteX31" fmla="*/ 4572000 w 11224470"/>
              <a:gd name="connsiteY31" fmla="*/ 4613945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4572000 w 11224470"/>
              <a:gd name="connsiteY30" fmla="*/ 4957894 h 5536734"/>
              <a:gd name="connsiteX31" fmla="*/ 4572000 w 11224470"/>
              <a:gd name="connsiteY31" fmla="*/ 4613945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4572000 w 11224470"/>
              <a:gd name="connsiteY30" fmla="*/ 4957894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21505 w 11224470"/>
              <a:gd name="connsiteY41" fmla="*/ 8305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830510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021586 w 11224470"/>
              <a:gd name="connsiteY28" fmla="*/ 771788 h 5536734"/>
              <a:gd name="connsiteX29" fmla="*/ 7021586 w 11224470"/>
              <a:gd name="connsiteY29" fmla="*/ 4957894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021586 w 11224470"/>
              <a:gd name="connsiteY29" fmla="*/ 4957894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36343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3800213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3800213 w 11224470"/>
              <a:gd name="connsiteY20" fmla="*/ 3212984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42218 w 11224470"/>
              <a:gd name="connsiteY20" fmla="*/ 3169882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42218 w 11224470"/>
              <a:gd name="connsiteY20" fmla="*/ 3212985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67551 w 11224470"/>
              <a:gd name="connsiteY20" fmla="*/ 3202209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447714 w 11224470"/>
              <a:gd name="connsiteY27" fmla="*/ 771788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447714 w 11224470"/>
              <a:gd name="connsiteY26" fmla="*/ 5536734 h 5536734"/>
              <a:gd name="connsiteX27" fmla="*/ 8105709 w 11224470"/>
              <a:gd name="connsiteY27" fmla="*/ 793340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566260 w 11224470"/>
              <a:gd name="connsiteY28" fmla="*/ 782564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198923 w 11224470"/>
              <a:gd name="connsiteY28" fmla="*/ 793340 h 5536734"/>
              <a:gd name="connsiteX29" fmla="*/ 7604261 w 11224470"/>
              <a:gd name="connsiteY29" fmla="*/ 4979445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198923 w 11224470"/>
              <a:gd name="connsiteY28" fmla="*/ 793340 h 5536734"/>
              <a:gd name="connsiteX29" fmla="*/ 7236923 w 11224470"/>
              <a:gd name="connsiteY29" fmla="*/ 4904017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198923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679186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679186 w 11224470"/>
              <a:gd name="connsiteY36" fmla="*/ 1669410 h 5536734"/>
              <a:gd name="connsiteX37" fmla="*/ 10121845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159846 w 11224470"/>
              <a:gd name="connsiteY36" fmla="*/ 1647858 h 5536734"/>
              <a:gd name="connsiteX37" fmla="*/ 10121845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4192884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121846 w 11224470"/>
              <a:gd name="connsiteY36" fmla="*/ 1690960 h 5536734"/>
              <a:gd name="connsiteX37" fmla="*/ 10121845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180217 w 11224470"/>
              <a:gd name="connsiteY20" fmla="*/ 3223760 h 5536734"/>
              <a:gd name="connsiteX21" fmla="*/ 3990215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121846 w 11224470"/>
              <a:gd name="connsiteY36" fmla="*/ 1690960 h 5536734"/>
              <a:gd name="connsiteX37" fmla="*/ 10121845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  <a:gd name="connsiteX0" fmla="*/ 0 w 11224470"/>
              <a:gd name="connsiteY0" fmla="*/ 587230 h 5536734"/>
              <a:gd name="connsiteX1" fmla="*/ 1191237 w 11224470"/>
              <a:gd name="connsiteY1" fmla="*/ 587230 h 5536734"/>
              <a:gd name="connsiteX2" fmla="*/ 1191237 w 11224470"/>
              <a:gd name="connsiteY2" fmla="*/ 1661021 h 5536734"/>
              <a:gd name="connsiteX3" fmla="*/ 92279 w 11224470"/>
              <a:gd name="connsiteY3" fmla="*/ 1661021 h 5536734"/>
              <a:gd name="connsiteX4" fmla="*/ 92279 w 11224470"/>
              <a:gd name="connsiteY4" fmla="*/ 5444455 h 5536734"/>
              <a:gd name="connsiteX5" fmla="*/ 3414320 w 11224470"/>
              <a:gd name="connsiteY5" fmla="*/ 5444455 h 5536734"/>
              <a:gd name="connsiteX6" fmla="*/ 3414320 w 11224470"/>
              <a:gd name="connsiteY6" fmla="*/ 4840448 h 5536734"/>
              <a:gd name="connsiteX7" fmla="*/ 838899 w 11224470"/>
              <a:gd name="connsiteY7" fmla="*/ 4840448 h 5536734"/>
              <a:gd name="connsiteX8" fmla="*/ 838899 w 11224470"/>
              <a:gd name="connsiteY8" fmla="*/ 2147582 h 5536734"/>
              <a:gd name="connsiteX9" fmla="*/ 1543575 w 11224470"/>
              <a:gd name="connsiteY9" fmla="*/ 2155971 h 5536734"/>
              <a:gd name="connsiteX10" fmla="*/ 2340529 w 11224470"/>
              <a:gd name="connsiteY10" fmla="*/ 2147582 h 5536734"/>
              <a:gd name="connsiteX11" fmla="*/ 3380764 w 11224470"/>
              <a:gd name="connsiteY11" fmla="*/ 2139193 h 5536734"/>
              <a:gd name="connsiteX12" fmla="*/ 3422709 w 11224470"/>
              <a:gd name="connsiteY12" fmla="*/ 2130804 h 5536734"/>
              <a:gd name="connsiteX13" fmla="*/ 3422709 w 11224470"/>
              <a:gd name="connsiteY13" fmla="*/ 3296874 h 5536734"/>
              <a:gd name="connsiteX14" fmla="*/ 1417740 w 11224470"/>
              <a:gd name="connsiteY14" fmla="*/ 3296874 h 5536734"/>
              <a:gd name="connsiteX15" fmla="*/ 1417740 w 11224470"/>
              <a:gd name="connsiteY15" fmla="*/ 3842158 h 5536734"/>
              <a:gd name="connsiteX16" fmla="*/ 5243120 w 11224470"/>
              <a:gd name="connsiteY16" fmla="*/ 3842158 h 5536734"/>
              <a:gd name="connsiteX17" fmla="*/ 5268453 w 11224470"/>
              <a:gd name="connsiteY17" fmla="*/ 1675274 h 5536734"/>
              <a:gd name="connsiteX18" fmla="*/ 4613946 w 11224470"/>
              <a:gd name="connsiteY18" fmla="*/ 1675274 h 5536734"/>
              <a:gd name="connsiteX19" fmla="*/ 4613945 w 11224470"/>
              <a:gd name="connsiteY19" fmla="*/ 3212984 h 5536734"/>
              <a:gd name="connsiteX20" fmla="*/ 4015549 w 11224470"/>
              <a:gd name="connsiteY20" fmla="*/ 3223760 h 5536734"/>
              <a:gd name="connsiteX21" fmla="*/ 3990215 w 11224470"/>
              <a:gd name="connsiteY21" fmla="*/ 25167 h 5536734"/>
              <a:gd name="connsiteX22" fmla="*/ 5821960 w 11224470"/>
              <a:gd name="connsiteY22" fmla="*/ 25167 h 5536734"/>
              <a:gd name="connsiteX23" fmla="*/ 5821960 w 11224470"/>
              <a:gd name="connsiteY23" fmla="*/ 4261608 h 5536734"/>
              <a:gd name="connsiteX24" fmla="*/ 4085439 w 11224470"/>
              <a:gd name="connsiteY24" fmla="*/ 4261608 h 5536734"/>
              <a:gd name="connsiteX25" fmla="*/ 4085439 w 11224470"/>
              <a:gd name="connsiteY25" fmla="*/ 5536734 h 5536734"/>
              <a:gd name="connsiteX26" fmla="*/ 8105709 w 11224470"/>
              <a:gd name="connsiteY26" fmla="*/ 5525959 h 5536734"/>
              <a:gd name="connsiteX27" fmla="*/ 8105709 w 11224470"/>
              <a:gd name="connsiteY27" fmla="*/ 793340 h 5536734"/>
              <a:gd name="connsiteX28" fmla="*/ 7262257 w 11224470"/>
              <a:gd name="connsiteY28" fmla="*/ 793340 h 5536734"/>
              <a:gd name="connsiteX29" fmla="*/ 7236924 w 11224470"/>
              <a:gd name="connsiteY29" fmla="*/ 4968669 h 5536734"/>
              <a:gd name="connsiteX30" fmla="*/ 6560690 w 11224470"/>
              <a:gd name="connsiteY30" fmla="*/ 4947119 h 5536734"/>
              <a:gd name="connsiteX31" fmla="*/ 6573358 w 11224470"/>
              <a:gd name="connsiteY31" fmla="*/ 4646272 h 5536734"/>
              <a:gd name="connsiteX32" fmla="*/ 6568580 w 11224470"/>
              <a:gd name="connsiteY32" fmla="*/ 4613945 h 5536734"/>
              <a:gd name="connsiteX33" fmla="*/ 6568580 w 11224470"/>
              <a:gd name="connsiteY33" fmla="*/ 0 h 5536734"/>
              <a:gd name="connsiteX34" fmla="*/ 11224470 w 11224470"/>
              <a:gd name="connsiteY34" fmla="*/ 0 h 5536734"/>
              <a:gd name="connsiteX35" fmla="*/ 11224470 w 11224470"/>
              <a:gd name="connsiteY35" fmla="*/ 1669410 h 5536734"/>
              <a:gd name="connsiteX36" fmla="*/ 10121846 w 11224470"/>
              <a:gd name="connsiteY36" fmla="*/ 1690960 h 5536734"/>
              <a:gd name="connsiteX37" fmla="*/ 10121845 w 11224470"/>
              <a:gd name="connsiteY37" fmla="*/ 461395 h 5536734"/>
              <a:gd name="connsiteX38" fmla="*/ 8883942 w 11224470"/>
              <a:gd name="connsiteY38" fmla="*/ 461395 h 5536734"/>
              <a:gd name="connsiteX39" fmla="*/ 8883942 w 11224470"/>
              <a:gd name="connsiteY39" fmla="*/ 2726422 h 5536734"/>
              <a:gd name="connsiteX40" fmla="*/ 9521505 w 11224470"/>
              <a:gd name="connsiteY40" fmla="*/ 2726422 h 5536734"/>
              <a:gd name="connsiteX41" fmla="*/ 9534172 w 11224470"/>
              <a:gd name="connsiteY41" fmla="*/ 2727010 h 5536734"/>
              <a:gd name="connsiteX42" fmla="*/ 10108734 w 11224470"/>
              <a:gd name="connsiteY42" fmla="*/ 2716235 h 5536734"/>
              <a:gd name="connsiteX43" fmla="*/ 10108734 w 11224470"/>
              <a:gd name="connsiteY43" fmla="*/ 3296874 h 5536734"/>
              <a:gd name="connsiteX44" fmla="*/ 8984610 w 11224470"/>
              <a:gd name="connsiteY44" fmla="*/ 3296874 h 5536734"/>
              <a:gd name="connsiteX45" fmla="*/ 8984610 w 11224470"/>
              <a:gd name="connsiteY45" fmla="*/ 5217953 h 5536734"/>
              <a:gd name="connsiteX46" fmla="*/ 11207692 w 11224470"/>
              <a:gd name="connsiteY46" fmla="*/ 5217953 h 553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1224470" h="5536734">
                <a:moveTo>
                  <a:pt x="0" y="587230"/>
                </a:moveTo>
                <a:lnTo>
                  <a:pt x="1191237" y="587230"/>
                </a:lnTo>
                <a:lnTo>
                  <a:pt x="1191237" y="1661021"/>
                </a:lnTo>
                <a:lnTo>
                  <a:pt x="92279" y="1661021"/>
                </a:lnTo>
                <a:lnTo>
                  <a:pt x="92279" y="5444455"/>
                </a:lnTo>
                <a:lnTo>
                  <a:pt x="3414320" y="5444455"/>
                </a:lnTo>
                <a:lnTo>
                  <a:pt x="3414320" y="4840448"/>
                </a:lnTo>
                <a:lnTo>
                  <a:pt x="838899" y="4840448"/>
                </a:lnTo>
                <a:lnTo>
                  <a:pt x="838899" y="2147582"/>
                </a:lnTo>
                <a:lnTo>
                  <a:pt x="1543575" y="2155971"/>
                </a:lnTo>
                <a:cubicBezTo>
                  <a:pt x="1809241" y="2155971"/>
                  <a:pt x="2074874" y="2150008"/>
                  <a:pt x="2340529" y="2147582"/>
                </a:cubicBezTo>
                <a:lnTo>
                  <a:pt x="3380764" y="2139193"/>
                </a:lnTo>
                <a:cubicBezTo>
                  <a:pt x="3417033" y="2130126"/>
                  <a:pt x="3402790" y="2130804"/>
                  <a:pt x="3422709" y="2130804"/>
                </a:cubicBezTo>
                <a:lnTo>
                  <a:pt x="3422709" y="3296874"/>
                </a:lnTo>
                <a:lnTo>
                  <a:pt x="1417740" y="3296874"/>
                </a:lnTo>
                <a:lnTo>
                  <a:pt x="1417740" y="3842158"/>
                </a:lnTo>
                <a:lnTo>
                  <a:pt x="5243120" y="3842158"/>
                </a:lnTo>
                <a:lnTo>
                  <a:pt x="5268453" y="1675274"/>
                </a:lnTo>
                <a:lnTo>
                  <a:pt x="4613946" y="1675274"/>
                </a:lnTo>
                <a:cubicBezTo>
                  <a:pt x="4613946" y="2187844"/>
                  <a:pt x="4613945" y="2700414"/>
                  <a:pt x="4613945" y="3212984"/>
                </a:cubicBezTo>
                <a:lnTo>
                  <a:pt x="4015549" y="3223760"/>
                </a:lnTo>
                <a:cubicBezTo>
                  <a:pt x="4019771" y="2157562"/>
                  <a:pt x="3985993" y="1091365"/>
                  <a:pt x="3990215" y="25167"/>
                </a:cubicBezTo>
                <a:lnTo>
                  <a:pt x="5821960" y="25167"/>
                </a:lnTo>
                <a:lnTo>
                  <a:pt x="5821960" y="4261608"/>
                </a:lnTo>
                <a:lnTo>
                  <a:pt x="4085439" y="4261608"/>
                </a:lnTo>
                <a:lnTo>
                  <a:pt x="4085439" y="5536734"/>
                </a:lnTo>
                <a:lnTo>
                  <a:pt x="8105709" y="5525959"/>
                </a:lnTo>
                <a:lnTo>
                  <a:pt x="8105709" y="793340"/>
                </a:lnTo>
                <a:lnTo>
                  <a:pt x="7262257" y="793340"/>
                </a:lnTo>
                <a:lnTo>
                  <a:pt x="7236924" y="4968669"/>
                </a:lnTo>
                <a:lnTo>
                  <a:pt x="6560690" y="4947119"/>
                </a:lnTo>
                <a:lnTo>
                  <a:pt x="6573358" y="4646272"/>
                </a:lnTo>
                <a:lnTo>
                  <a:pt x="6568580" y="4613945"/>
                </a:lnTo>
                <a:lnTo>
                  <a:pt x="6568580" y="0"/>
                </a:lnTo>
                <a:lnTo>
                  <a:pt x="11224470" y="0"/>
                </a:lnTo>
                <a:lnTo>
                  <a:pt x="11224470" y="1669410"/>
                </a:lnTo>
                <a:lnTo>
                  <a:pt x="10121846" y="1690960"/>
                </a:lnTo>
                <a:cubicBezTo>
                  <a:pt x="10121846" y="1281105"/>
                  <a:pt x="10121845" y="871250"/>
                  <a:pt x="10121845" y="461395"/>
                </a:cubicBezTo>
                <a:lnTo>
                  <a:pt x="8883942" y="461395"/>
                </a:lnTo>
                <a:lnTo>
                  <a:pt x="8883942" y="2726422"/>
                </a:lnTo>
                <a:lnTo>
                  <a:pt x="9521505" y="2726422"/>
                </a:lnTo>
                <a:lnTo>
                  <a:pt x="9534172" y="2727010"/>
                </a:lnTo>
                <a:lnTo>
                  <a:pt x="10108734" y="2716235"/>
                </a:lnTo>
                <a:lnTo>
                  <a:pt x="10108734" y="3296874"/>
                </a:lnTo>
                <a:lnTo>
                  <a:pt x="8984610" y="3296874"/>
                </a:lnTo>
                <a:lnTo>
                  <a:pt x="8984610" y="5217953"/>
                </a:lnTo>
                <a:lnTo>
                  <a:pt x="11207692" y="5217953"/>
                </a:lnTo>
              </a:path>
            </a:pathLst>
          </a:custGeom>
          <a:noFill/>
          <a:ln w="381000"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24" dirty="0"/>
          </a:p>
        </p:txBody>
      </p:sp>
      <p:pic>
        <p:nvPicPr>
          <p:cNvPr id="14" name="Imagen 13">
            <a:hlinkClick r:id="rId3" action="ppaction://hlinksldjump"/>
            <a:hlinkHover r:id="rId3" action="ppaction://hlinksldjump"/>
            <a:extLst>
              <a:ext uri="{FF2B5EF4-FFF2-40B4-BE49-F238E27FC236}">
                <a16:creationId xmlns:a16="http://schemas.microsoft.com/office/drawing/2014/main" id="{13EF7416-AB45-4C3C-9F99-80BF4C5B1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035" y="5127477"/>
            <a:ext cx="1879520" cy="149298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B0F0D8E9-5463-44B9-A117-34B77FA0C6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32573"/>
            <a:ext cx="1762045" cy="2011981"/>
          </a:xfrm>
          <a:prstGeom prst="rect">
            <a:avLst/>
          </a:prstGeom>
        </p:spPr>
      </p:pic>
      <p:pic>
        <p:nvPicPr>
          <p:cNvPr id="2050" name="Picture 2" descr="Cometa | Vector Gratis"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42D81608-859C-4647-87A2-79441F49D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728" y="1046596"/>
            <a:ext cx="1151756" cy="93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ometa | Vector Gratis"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6078D89A-1C62-46D8-B1EE-9D6F95DE5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209" y="5058864"/>
            <a:ext cx="1151756" cy="93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ometa | Vector Gratis"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A5E66CAF-7388-438C-9EBF-0431CE545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701" y="2890546"/>
            <a:ext cx="1058078" cy="856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ometa | Vector Gratis"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B4D378E2-840A-44D4-897A-2B36544F9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6962" y="2441985"/>
            <a:ext cx="750765" cy="608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69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4BC8E724-6388-4D16-BA63-4008537E2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1379200" cy="6858000"/>
          </a:xfrm>
          <a:prstGeom prst="rect">
            <a:avLst/>
          </a:prstGeom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E3B2DD2B-1F9E-4B05-AAA1-2E77B8377F3A}"/>
              </a:ext>
            </a:extLst>
          </p:cNvPr>
          <p:cNvSpPr/>
          <p:nvPr/>
        </p:nvSpPr>
        <p:spPr>
          <a:xfrm>
            <a:off x="3780487" y="1648694"/>
            <a:ext cx="3797099" cy="4181539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52820D3-37D4-4F6A-98F1-EB868693B03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4661" y="1027767"/>
            <a:ext cx="1540190" cy="146505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514F6830-565A-41EA-99AF-8662967FFC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49161" y="1027767"/>
            <a:ext cx="1540190" cy="146505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0E11EE9-A1A9-49FF-9F40-23979D845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2365" y="619382"/>
            <a:ext cx="1619455" cy="1640129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B61006D3-0126-4DD2-923D-6F82A8B9DC30}"/>
              </a:ext>
            </a:extLst>
          </p:cNvPr>
          <p:cNvGrpSpPr/>
          <p:nvPr/>
        </p:nvGrpSpPr>
        <p:grpSpPr>
          <a:xfrm>
            <a:off x="4259304" y="3812048"/>
            <a:ext cx="2725576" cy="981790"/>
            <a:chOff x="4299054" y="3358461"/>
            <a:chExt cx="2558220" cy="830590"/>
          </a:xfrm>
        </p:grpSpPr>
        <p:sp>
          <p:nvSpPr>
            <p:cNvPr id="17" name="Diagrama de flujo: retraso 10">
              <a:extLst>
                <a:ext uri="{FF2B5EF4-FFF2-40B4-BE49-F238E27FC236}">
                  <a16:creationId xmlns:a16="http://schemas.microsoft.com/office/drawing/2014/main" id="{EEA6E710-4A1F-49DF-81DE-95AA1318BC91}"/>
                </a:ext>
              </a:extLst>
            </p:cNvPr>
            <p:cNvSpPr/>
            <p:nvPr/>
          </p:nvSpPr>
          <p:spPr>
            <a:xfrm>
              <a:off x="4602846" y="3460309"/>
              <a:ext cx="2254428" cy="620926"/>
            </a:xfrm>
            <a:custGeom>
              <a:avLst/>
              <a:gdLst>
                <a:gd name="connsiteX0" fmla="*/ 0 w 2280621"/>
                <a:gd name="connsiteY0" fmla="*/ 0 h 445625"/>
                <a:gd name="connsiteX1" fmla="*/ 1140311 w 2280621"/>
                <a:gd name="connsiteY1" fmla="*/ 0 h 445625"/>
                <a:gd name="connsiteX2" fmla="*/ 2280622 w 2280621"/>
                <a:gd name="connsiteY2" fmla="*/ 222813 h 445625"/>
                <a:gd name="connsiteX3" fmla="*/ 1140311 w 2280621"/>
                <a:gd name="connsiteY3" fmla="*/ 445626 h 445625"/>
                <a:gd name="connsiteX4" fmla="*/ 0 w 2280621"/>
                <a:gd name="connsiteY4" fmla="*/ 445625 h 445625"/>
                <a:gd name="connsiteX5" fmla="*/ 0 w 2280621"/>
                <a:gd name="connsiteY5" fmla="*/ 0 h 445625"/>
                <a:gd name="connsiteX0" fmla="*/ 0 w 2119258"/>
                <a:gd name="connsiteY0" fmla="*/ 0 h 445626"/>
                <a:gd name="connsiteX1" fmla="*/ 1140311 w 2119258"/>
                <a:gd name="connsiteY1" fmla="*/ 0 h 445626"/>
                <a:gd name="connsiteX2" fmla="*/ 2119258 w 2119258"/>
                <a:gd name="connsiteY2" fmla="*/ 222813 h 445626"/>
                <a:gd name="connsiteX3" fmla="*/ 1140311 w 2119258"/>
                <a:gd name="connsiteY3" fmla="*/ 445626 h 445626"/>
                <a:gd name="connsiteX4" fmla="*/ 0 w 2119258"/>
                <a:gd name="connsiteY4" fmla="*/ 445625 h 445626"/>
                <a:gd name="connsiteX5" fmla="*/ 0 w 2119258"/>
                <a:gd name="connsiteY5" fmla="*/ 0 h 445626"/>
                <a:gd name="connsiteX0" fmla="*/ 0 w 2140419"/>
                <a:gd name="connsiteY0" fmla="*/ 0 h 445626"/>
                <a:gd name="connsiteX1" fmla="*/ 1140311 w 2140419"/>
                <a:gd name="connsiteY1" fmla="*/ 0 h 445626"/>
                <a:gd name="connsiteX2" fmla="*/ 2119258 w 2140419"/>
                <a:gd name="connsiteY2" fmla="*/ 222813 h 445626"/>
                <a:gd name="connsiteX3" fmla="*/ 1140311 w 2140419"/>
                <a:gd name="connsiteY3" fmla="*/ 445626 h 445626"/>
                <a:gd name="connsiteX4" fmla="*/ 0 w 2140419"/>
                <a:gd name="connsiteY4" fmla="*/ 445625 h 445626"/>
                <a:gd name="connsiteX5" fmla="*/ 0 w 2140419"/>
                <a:gd name="connsiteY5" fmla="*/ 0 h 445626"/>
                <a:gd name="connsiteX0" fmla="*/ 0 w 2119492"/>
                <a:gd name="connsiteY0" fmla="*/ 10303 h 466232"/>
                <a:gd name="connsiteX1" fmla="*/ 1140311 w 2119492"/>
                <a:gd name="connsiteY1" fmla="*/ 10303 h 466232"/>
                <a:gd name="connsiteX2" fmla="*/ 2119258 w 2119492"/>
                <a:gd name="connsiteY2" fmla="*/ 233116 h 466232"/>
                <a:gd name="connsiteX3" fmla="*/ 1140311 w 2119492"/>
                <a:gd name="connsiteY3" fmla="*/ 455929 h 466232"/>
                <a:gd name="connsiteX4" fmla="*/ 0 w 2119492"/>
                <a:gd name="connsiteY4" fmla="*/ 455928 h 466232"/>
                <a:gd name="connsiteX5" fmla="*/ 0 w 2119492"/>
                <a:gd name="connsiteY5" fmla="*/ 10303 h 46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9492" h="466232">
                  <a:moveTo>
                    <a:pt x="0" y="10303"/>
                  </a:moveTo>
                  <a:lnTo>
                    <a:pt x="1140311" y="10303"/>
                  </a:lnTo>
                  <a:cubicBezTo>
                    <a:pt x="1770087" y="10303"/>
                    <a:pt x="2108500" y="-72820"/>
                    <a:pt x="2119258" y="233116"/>
                  </a:cubicBezTo>
                  <a:cubicBezTo>
                    <a:pt x="2130016" y="539052"/>
                    <a:pt x="1770087" y="455929"/>
                    <a:pt x="1140311" y="455929"/>
                  </a:cubicBezTo>
                  <a:lnTo>
                    <a:pt x="0" y="455928"/>
                  </a:lnTo>
                  <a:lnTo>
                    <a:pt x="0" y="1030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Diagrama de flujo: retraso 10">
              <a:extLst>
                <a:ext uri="{FF2B5EF4-FFF2-40B4-BE49-F238E27FC236}">
                  <a16:creationId xmlns:a16="http://schemas.microsoft.com/office/drawing/2014/main" id="{B7F9B660-03B0-4DDE-B2DE-933560D7DBEC}"/>
                </a:ext>
              </a:extLst>
            </p:cNvPr>
            <p:cNvSpPr/>
            <p:nvPr/>
          </p:nvSpPr>
          <p:spPr>
            <a:xfrm>
              <a:off x="4602846" y="3534040"/>
              <a:ext cx="2119492" cy="466232"/>
            </a:xfrm>
            <a:custGeom>
              <a:avLst/>
              <a:gdLst>
                <a:gd name="connsiteX0" fmla="*/ 0 w 2280621"/>
                <a:gd name="connsiteY0" fmla="*/ 0 h 445625"/>
                <a:gd name="connsiteX1" fmla="*/ 1140311 w 2280621"/>
                <a:gd name="connsiteY1" fmla="*/ 0 h 445625"/>
                <a:gd name="connsiteX2" fmla="*/ 2280622 w 2280621"/>
                <a:gd name="connsiteY2" fmla="*/ 222813 h 445625"/>
                <a:gd name="connsiteX3" fmla="*/ 1140311 w 2280621"/>
                <a:gd name="connsiteY3" fmla="*/ 445626 h 445625"/>
                <a:gd name="connsiteX4" fmla="*/ 0 w 2280621"/>
                <a:gd name="connsiteY4" fmla="*/ 445625 h 445625"/>
                <a:gd name="connsiteX5" fmla="*/ 0 w 2280621"/>
                <a:gd name="connsiteY5" fmla="*/ 0 h 445625"/>
                <a:gd name="connsiteX0" fmla="*/ 0 w 2119258"/>
                <a:gd name="connsiteY0" fmla="*/ 0 h 445626"/>
                <a:gd name="connsiteX1" fmla="*/ 1140311 w 2119258"/>
                <a:gd name="connsiteY1" fmla="*/ 0 h 445626"/>
                <a:gd name="connsiteX2" fmla="*/ 2119258 w 2119258"/>
                <a:gd name="connsiteY2" fmla="*/ 222813 h 445626"/>
                <a:gd name="connsiteX3" fmla="*/ 1140311 w 2119258"/>
                <a:gd name="connsiteY3" fmla="*/ 445626 h 445626"/>
                <a:gd name="connsiteX4" fmla="*/ 0 w 2119258"/>
                <a:gd name="connsiteY4" fmla="*/ 445625 h 445626"/>
                <a:gd name="connsiteX5" fmla="*/ 0 w 2119258"/>
                <a:gd name="connsiteY5" fmla="*/ 0 h 445626"/>
                <a:gd name="connsiteX0" fmla="*/ 0 w 2140419"/>
                <a:gd name="connsiteY0" fmla="*/ 0 h 445626"/>
                <a:gd name="connsiteX1" fmla="*/ 1140311 w 2140419"/>
                <a:gd name="connsiteY1" fmla="*/ 0 h 445626"/>
                <a:gd name="connsiteX2" fmla="*/ 2119258 w 2140419"/>
                <a:gd name="connsiteY2" fmla="*/ 222813 h 445626"/>
                <a:gd name="connsiteX3" fmla="*/ 1140311 w 2140419"/>
                <a:gd name="connsiteY3" fmla="*/ 445626 h 445626"/>
                <a:gd name="connsiteX4" fmla="*/ 0 w 2140419"/>
                <a:gd name="connsiteY4" fmla="*/ 445625 h 445626"/>
                <a:gd name="connsiteX5" fmla="*/ 0 w 2140419"/>
                <a:gd name="connsiteY5" fmla="*/ 0 h 445626"/>
                <a:gd name="connsiteX0" fmla="*/ 0 w 2119492"/>
                <a:gd name="connsiteY0" fmla="*/ 10303 h 466232"/>
                <a:gd name="connsiteX1" fmla="*/ 1140311 w 2119492"/>
                <a:gd name="connsiteY1" fmla="*/ 10303 h 466232"/>
                <a:gd name="connsiteX2" fmla="*/ 2119258 w 2119492"/>
                <a:gd name="connsiteY2" fmla="*/ 233116 h 466232"/>
                <a:gd name="connsiteX3" fmla="*/ 1140311 w 2119492"/>
                <a:gd name="connsiteY3" fmla="*/ 455929 h 466232"/>
                <a:gd name="connsiteX4" fmla="*/ 0 w 2119492"/>
                <a:gd name="connsiteY4" fmla="*/ 455928 h 466232"/>
                <a:gd name="connsiteX5" fmla="*/ 0 w 2119492"/>
                <a:gd name="connsiteY5" fmla="*/ 10303 h 46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9492" h="466232">
                  <a:moveTo>
                    <a:pt x="0" y="10303"/>
                  </a:moveTo>
                  <a:lnTo>
                    <a:pt x="1140311" y="10303"/>
                  </a:lnTo>
                  <a:cubicBezTo>
                    <a:pt x="1770087" y="10303"/>
                    <a:pt x="2108500" y="-72820"/>
                    <a:pt x="2119258" y="233116"/>
                  </a:cubicBezTo>
                  <a:cubicBezTo>
                    <a:pt x="2130016" y="539052"/>
                    <a:pt x="1770087" y="455929"/>
                    <a:pt x="1140311" y="455929"/>
                  </a:cubicBezTo>
                  <a:lnTo>
                    <a:pt x="0" y="455928"/>
                  </a:lnTo>
                  <a:lnTo>
                    <a:pt x="0" y="1030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28836CEA-D638-4743-BDE2-57B95F203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299054" y="3358461"/>
              <a:ext cx="842289" cy="830590"/>
            </a:xfrm>
            <a:prstGeom prst="rect">
              <a:avLst/>
            </a:prstGeom>
          </p:spPr>
        </p:pic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F50AE5F-55D9-41EB-8EBD-25728F40E56F}"/>
              </a:ext>
            </a:extLst>
          </p:cNvPr>
          <p:cNvSpPr/>
          <p:nvPr/>
        </p:nvSpPr>
        <p:spPr>
          <a:xfrm>
            <a:off x="3672778" y="2326305"/>
            <a:ext cx="391657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Misión</a:t>
            </a:r>
          </a:p>
          <a:p>
            <a:pPr algn="ctr"/>
            <a:r>
              <a:rPr lang="es-ES" sz="440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fallida</a:t>
            </a:r>
            <a:endParaRPr lang="es-ES" sz="4400" b="0" cap="none" spc="0" dirty="0">
              <a:ln w="0"/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Showcard Gothic" panose="04020904020102020604" pitchFamily="82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39176AFD-1C6B-44C4-A526-2B909744B2EF}"/>
              </a:ext>
            </a:extLst>
          </p:cNvPr>
          <p:cNvSpPr/>
          <p:nvPr/>
        </p:nvSpPr>
        <p:spPr>
          <a:xfrm>
            <a:off x="4259304" y="3918222"/>
            <a:ext cx="391657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0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51FAB5BA-8FDC-48CD-945A-9A465FCD067A}"/>
              </a:ext>
            </a:extLst>
          </p:cNvPr>
          <p:cNvGrpSpPr/>
          <p:nvPr/>
        </p:nvGrpSpPr>
        <p:grpSpPr>
          <a:xfrm>
            <a:off x="336641" y="213237"/>
            <a:ext cx="2296837" cy="1050449"/>
            <a:chOff x="4603225" y="5097209"/>
            <a:chExt cx="2296837" cy="1050449"/>
          </a:xfrm>
        </p:grpSpPr>
        <p:pic>
          <p:nvPicPr>
            <p:cNvPr id="23" name="Imagen 22">
              <a:hlinkClick r:id="rId6" action="ppaction://hlinksldjump"/>
              <a:extLst>
                <a:ext uri="{FF2B5EF4-FFF2-40B4-BE49-F238E27FC236}">
                  <a16:creationId xmlns:a16="http://schemas.microsoft.com/office/drawing/2014/main" id="{B7C2350F-2534-4691-BDE9-8F321ED564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029" t="5938" r="19914" b="67053"/>
            <a:stretch/>
          </p:blipFill>
          <p:spPr>
            <a:xfrm>
              <a:off x="4603225" y="5097209"/>
              <a:ext cx="2296837" cy="1050449"/>
            </a:xfrm>
            <a:prstGeom prst="rect">
              <a:avLst/>
            </a:prstGeom>
          </p:spPr>
        </p:pic>
        <p:sp>
          <p:nvSpPr>
            <p:cNvPr id="24" name="Rectángulo 23">
              <a:hlinkClick r:id="rId6" action="ppaction://hlinksldjump"/>
              <a:extLst>
                <a:ext uri="{FF2B5EF4-FFF2-40B4-BE49-F238E27FC236}">
                  <a16:creationId xmlns:a16="http://schemas.microsoft.com/office/drawing/2014/main" id="{A57542CA-3B4C-4235-BF04-473862B4E252}"/>
                </a:ext>
              </a:extLst>
            </p:cNvPr>
            <p:cNvSpPr/>
            <p:nvPr/>
          </p:nvSpPr>
          <p:spPr>
            <a:xfrm>
              <a:off x="4714210" y="5391600"/>
              <a:ext cx="2074865" cy="4616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2400" dirty="0">
                  <a:ln w="0"/>
                  <a:solidFill>
                    <a:schemeClr val="bg1"/>
                  </a:solidFill>
                  <a:effectLst>
                    <a:outerShdw blurRad="50800" dist="38100" dir="8100000" algn="tr" rotWithShape="0">
                      <a:prstClr val="black">
                        <a:alpha val="40000"/>
                      </a:prstClr>
                    </a:outerShdw>
                  </a:effectLst>
                  <a:latin typeface="Showcard Gothic" panose="04020904020102020604" pitchFamily="82" charset="0"/>
                </a:rPr>
                <a:t>reintentar</a:t>
              </a:r>
              <a:endParaRPr lang="es-ES" sz="2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554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4BC8E724-6388-4D16-BA63-4008537E2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1379200" cy="6858000"/>
          </a:xfrm>
          <a:prstGeom prst="rect">
            <a:avLst/>
          </a:prstGeom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E3B2DD2B-1F9E-4B05-AAA1-2E77B8377F3A}"/>
              </a:ext>
            </a:extLst>
          </p:cNvPr>
          <p:cNvSpPr/>
          <p:nvPr/>
        </p:nvSpPr>
        <p:spPr>
          <a:xfrm>
            <a:off x="3780487" y="1648694"/>
            <a:ext cx="3797099" cy="4181539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52820D3-37D4-4F6A-98F1-EB868693B03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4661" y="1027767"/>
            <a:ext cx="1540190" cy="146505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A542E89-A25C-46E9-BD55-33216FA8333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34" t="18510" r="26339" b="66745"/>
          <a:stretch/>
        </p:blipFill>
        <p:spPr>
          <a:xfrm>
            <a:off x="3953459" y="1207460"/>
            <a:ext cx="1074437" cy="105205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514F6830-565A-41EA-99AF-8662967FFC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49161" y="1027767"/>
            <a:ext cx="1540190" cy="146505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5088D84-28EA-40F6-8EC0-F9A38545851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34" t="18510" r="26339" b="66745"/>
          <a:stretch/>
        </p:blipFill>
        <p:spPr>
          <a:xfrm>
            <a:off x="6154777" y="1218218"/>
            <a:ext cx="1032736" cy="101121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0E11EE9-A1A9-49FF-9F40-23979D845C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2365" y="619382"/>
            <a:ext cx="1619455" cy="164012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009B9D2-877E-4387-A2F6-FF86129045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34" t="18510" r="26339" b="66745"/>
          <a:stretch/>
        </p:blipFill>
        <p:spPr>
          <a:xfrm>
            <a:off x="4695012" y="552588"/>
            <a:ext cx="1788149" cy="1750893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B61006D3-0126-4DD2-923D-6F82A8B9DC30}"/>
              </a:ext>
            </a:extLst>
          </p:cNvPr>
          <p:cNvGrpSpPr/>
          <p:nvPr/>
        </p:nvGrpSpPr>
        <p:grpSpPr>
          <a:xfrm>
            <a:off x="4259304" y="3812048"/>
            <a:ext cx="2725576" cy="981790"/>
            <a:chOff x="4299054" y="3358461"/>
            <a:chExt cx="2558220" cy="830590"/>
          </a:xfrm>
        </p:grpSpPr>
        <p:sp>
          <p:nvSpPr>
            <p:cNvPr id="17" name="Diagrama de flujo: retraso 10">
              <a:extLst>
                <a:ext uri="{FF2B5EF4-FFF2-40B4-BE49-F238E27FC236}">
                  <a16:creationId xmlns:a16="http://schemas.microsoft.com/office/drawing/2014/main" id="{EEA6E710-4A1F-49DF-81DE-95AA1318BC91}"/>
                </a:ext>
              </a:extLst>
            </p:cNvPr>
            <p:cNvSpPr/>
            <p:nvPr/>
          </p:nvSpPr>
          <p:spPr>
            <a:xfrm>
              <a:off x="4602846" y="3460309"/>
              <a:ext cx="2254428" cy="620926"/>
            </a:xfrm>
            <a:custGeom>
              <a:avLst/>
              <a:gdLst>
                <a:gd name="connsiteX0" fmla="*/ 0 w 2280621"/>
                <a:gd name="connsiteY0" fmla="*/ 0 h 445625"/>
                <a:gd name="connsiteX1" fmla="*/ 1140311 w 2280621"/>
                <a:gd name="connsiteY1" fmla="*/ 0 h 445625"/>
                <a:gd name="connsiteX2" fmla="*/ 2280622 w 2280621"/>
                <a:gd name="connsiteY2" fmla="*/ 222813 h 445625"/>
                <a:gd name="connsiteX3" fmla="*/ 1140311 w 2280621"/>
                <a:gd name="connsiteY3" fmla="*/ 445626 h 445625"/>
                <a:gd name="connsiteX4" fmla="*/ 0 w 2280621"/>
                <a:gd name="connsiteY4" fmla="*/ 445625 h 445625"/>
                <a:gd name="connsiteX5" fmla="*/ 0 w 2280621"/>
                <a:gd name="connsiteY5" fmla="*/ 0 h 445625"/>
                <a:gd name="connsiteX0" fmla="*/ 0 w 2119258"/>
                <a:gd name="connsiteY0" fmla="*/ 0 h 445626"/>
                <a:gd name="connsiteX1" fmla="*/ 1140311 w 2119258"/>
                <a:gd name="connsiteY1" fmla="*/ 0 h 445626"/>
                <a:gd name="connsiteX2" fmla="*/ 2119258 w 2119258"/>
                <a:gd name="connsiteY2" fmla="*/ 222813 h 445626"/>
                <a:gd name="connsiteX3" fmla="*/ 1140311 w 2119258"/>
                <a:gd name="connsiteY3" fmla="*/ 445626 h 445626"/>
                <a:gd name="connsiteX4" fmla="*/ 0 w 2119258"/>
                <a:gd name="connsiteY4" fmla="*/ 445625 h 445626"/>
                <a:gd name="connsiteX5" fmla="*/ 0 w 2119258"/>
                <a:gd name="connsiteY5" fmla="*/ 0 h 445626"/>
                <a:gd name="connsiteX0" fmla="*/ 0 w 2140419"/>
                <a:gd name="connsiteY0" fmla="*/ 0 h 445626"/>
                <a:gd name="connsiteX1" fmla="*/ 1140311 w 2140419"/>
                <a:gd name="connsiteY1" fmla="*/ 0 h 445626"/>
                <a:gd name="connsiteX2" fmla="*/ 2119258 w 2140419"/>
                <a:gd name="connsiteY2" fmla="*/ 222813 h 445626"/>
                <a:gd name="connsiteX3" fmla="*/ 1140311 w 2140419"/>
                <a:gd name="connsiteY3" fmla="*/ 445626 h 445626"/>
                <a:gd name="connsiteX4" fmla="*/ 0 w 2140419"/>
                <a:gd name="connsiteY4" fmla="*/ 445625 h 445626"/>
                <a:gd name="connsiteX5" fmla="*/ 0 w 2140419"/>
                <a:gd name="connsiteY5" fmla="*/ 0 h 445626"/>
                <a:gd name="connsiteX0" fmla="*/ 0 w 2119492"/>
                <a:gd name="connsiteY0" fmla="*/ 10303 h 466232"/>
                <a:gd name="connsiteX1" fmla="*/ 1140311 w 2119492"/>
                <a:gd name="connsiteY1" fmla="*/ 10303 h 466232"/>
                <a:gd name="connsiteX2" fmla="*/ 2119258 w 2119492"/>
                <a:gd name="connsiteY2" fmla="*/ 233116 h 466232"/>
                <a:gd name="connsiteX3" fmla="*/ 1140311 w 2119492"/>
                <a:gd name="connsiteY3" fmla="*/ 455929 h 466232"/>
                <a:gd name="connsiteX4" fmla="*/ 0 w 2119492"/>
                <a:gd name="connsiteY4" fmla="*/ 455928 h 466232"/>
                <a:gd name="connsiteX5" fmla="*/ 0 w 2119492"/>
                <a:gd name="connsiteY5" fmla="*/ 10303 h 46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9492" h="466232">
                  <a:moveTo>
                    <a:pt x="0" y="10303"/>
                  </a:moveTo>
                  <a:lnTo>
                    <a:pt x="1140311" y="10303"/>
                  </a:lnTo>
                  <a:cubicBezTo>
                    <a:pt x="1770087" y="10303"/>
                    <a:pt x="2108500" y="-72820"/>
                    <a:pt x="2119258" y="233116"/>
                  </a:cubicBezTo>
                  <a:cubicBezTo>
                    <a:pt x="2130016" y="539052"/>
                    <a:pt x="1770087" y="455929"/>
                    <a:pt x="1140311" y="455929"/>
                  </a:cubicBezTo>
                  <a:lnTo>
                    <a:pt x="0" y="455928"/>
                  </a:lnTo>
                  <a:lnTo>
                    <a:pt x="0" y="1030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Diagrama de flujo: retraso 10">
              <a:extLst>
                <a:ext uri="{FF2B5EF4-FFF2-40B4-BE49-F238E27FC236}">
                  <a16:creationId xmlns:a16="http://schemas.microsoft.com/office/drawing/2014/main" id="{B7F9B660-03B0-4DDE-B2DE-933560D7DBEC}"/>
                </a:ext>
              </a:extLst>
            </p:cNvPr>
            <p:cNvSpPr/>
            <p:nvPr/>
          </p:nvSpPr>
          <p:spPr>
            <a:xfrm>
              <a:off x="4602846" y="3534040"/>
              <a:ext cx="2119492" cy="466232"/>
            </a:xfrm>
            <a:custGeom>
              <a:avLst/>
              <a:gdLst>
                <a:gd name="connsiteX0" fmla="*/ 0 w 2280621"/>
                <a:gd name="connsiteY0" fmla="*/ 0 h 445625"/>
                <a:gd name="connsiteX1" fmla="*/ 1140311 w 2280621"/>
                <a:gd name="connsiteY1" fmla="*/ 0 h 445625"/>
                <a:gd name="connsiteX2" fmla="*/ 2280622 w 2280621"/>
                <a:gd name="connsiteY2" fmla="*/ 222813 h 445625"/>
                <a:gd name="connsiteX3" fmla="*/ 1140311 w 2280621"/>
                <a:gd name="connsiteY3" fmla="*/ 445626 h 445625"/>
                <a:gd name="connsiteX4" fmla="*/ 0 w 2280621"/>
                <a:gd name="connsiteY4" fmla="*/ 445625 h 445625"/>
                <a:gd name="connsiteX5" fmla="*/ 0 w 2280621"/>
                <a:gd name="connsiteY5" fmla="*/ 0 h 445625"/>
                <a:gd name="connsiteX0" fmla="*/ 0 w 2119258"/>
                <a:gd name="connsiteY0" fmla="*/ 0 h 445626"/>
                <a:gd name="connsiteX1" fmla="*/ 1140311 w 2119258"/>
                <a:gd name="connsiteY1" fmla="*/ 0 h 445626"/>
                <a:gd name="connsiteX2" fmla="*/ 2119258 w 2119258"/>
                <a:gd name="connsiteY2" fmla="*/ 222813 h 445626"/>
                <a:gd name="connsiteX3" fmla="*/ 1140311 w 2119258"/>
                <a:gd name="connsiteY3" fmla="*/ 445626 h 445626"/>
                <a:gd name="connsiteX4" fmla="*/ 0 w 2119258"/>
                <a:gd name="connsiteY4" fmla="*/ 445625 h 445626"/>
                <a:gd name="connsiteX5" fmla="*/ 0 w 2119258"/>
                <a:gd name="connsiteY5" fmla="*/ 0 h 445626"/>
                <a:gd name="connsiteX0" fmla="*/ 0 w 2140419"/>
                <a:gd name="connsiteY0" fmla="*/ 0 h 445626"/>
                <a:gd name="connsiteX1" fmla="*/ 1140311 w 2140419"/>
                <a:gd name="connsiteY1" fmla="*/ 0 h 445626"/>
                <a:gd name="connsiteX2" fmla="*/ 2119258 w 2140419"/>
                <a:gd name="connsiteY2" fmla="*/ 222813 h 445626"/>
                <a:gd name="connsiteX3" fmla="*/ 1140311 w 2140419"/>
                <a:gd name="connsiteY3" fmla="*/ 445626 h 445626"/>
                <a:gd name="connsiteX4" fmla="*/ 0 w 2140419"/>
                <a:gd name="connsiteY4" fmla="*/ 445625 h 445626"/>
                <a:gd name="connsiteX5" fmla="*/ 0 w 2140419"/>
                <a:gd name="connsiteY5" fmla="*/ 0 h 445626"/>
                <a:gd name="connsiteX0" fmla="*/ 0 w 2119492"/>
                <a:gd name="connsiteY0" fmla="*/ 10303 h 466232"/>
                <a:gd name="connsiteX1" fmla="*/ 1140311 w 2119492"/>
                <a:gd name="connsiteY1" fmla="*/ 10303 h 466232"/>
                <a:gd name="connsiteX2" fmla="*/ 2119258 w 2119492"/>
                <a:gd name="connsiteY2" fmla="*/ 233116 h 466232"/>
                <a:gd name="connsiteX3" fmla="*/ 1140311 w 2119492"/>
                <a:gd name="connsiteY3" fmla="*/ 455929 h 466232"/>
                <a:gd name="connsiteX4" fmla="*/ 0 w 2119492"/>
                <a:gd name="connsiteY4" fmla="*/ 455928 h 466232"/>
                <a:gd name="connsiteX5" fmla="*/ 0 w 2119492"/>
                <a:gd name="connsiteY5" fmla="*/ 10303 h 46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19492" h="466232">
                  <a:moveTo>
                    <a:pt x="0" y="10303"/>
                  </a:moveTo>
                  <a:lnTo>
                    <a:pt x="1140311" y="10303"/>
                  </a:lnTo>
                  <a:cubicBezTo>
                    <a:pt x="1770087" y="10303"/>
                    <a:pt x="2108500" y="-72820"/>
                    <a:pt x="2119258" y="233116"/>
                  </a:cubicBezTo>
                  <a:cubicBezTo>
                    <a:pt x="2130016" y="539052"/>
                    <a:pt x="1770087" y="455929"/>
                    <a:pt x="1140311" y="455929"/>
                  </a:cubicBezTo>
                  <a:lnTo>
                    <a:pt x="0" y="455928"/>
                  </a:lnTo>
                  <a:lnTo>
                    <a:pt x="0" y="1030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28836CEA-D638-4743-BDE2-57B95F203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99054" y="3358461"/>
              <a:ext cx="842289" cy="830590"/>
            </a:xfrm>
            <a:prstGeom prst="rect">
              <a:avLst/>
            </a:prstGeom>
          </p:spPr>
        </p:pic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F50AE5F-55D9-41EB-8EBD-25728F40E56F}"/>
              </a:ext>
            </a:extLst>
          </p:cNvPr>
          <p:cNvSpPr/>
          <p:nvPr/>
        </p:nvSpPr>
        <p:spPr>
          <a:xfrm>
            <a:off x="3672778" y="2326305"/>
            <a:ext cx="391657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Misión completada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39176AFD-1C6B-44C4-A526-2B909744B2EF}"/>
              </a:ext>
            </a:extLst>
          </p:cNvPr>
          <p:cNvSpPr/>
          <p:nvPr/>
        </p:nvSpPr>
        <p:spPr>
          <a:xfrm>
            <a:off x="4259304" y="3918222"/>
            <a:ext cx="391657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100</a:t>
            </a:r>
          </a:p>
        </p:txBody>
      </p:sp>
      <p:pic>
        <p:nvPicPr>
          <p:cNvPr id="23" name="Imagen 22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7C2350F-2534-4691-BDE9-8F321ED5646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9" t="5938" r="19914" b="67053"/>
          <a:stretch/>
        </p:blipFill>
        <p:spPr>
          <a:xfrm>
            <a:off x="4707999" y="5175782"/>
            <a:ext cx="2125035" cy="971876"/>
          </a:xfrm>
          <a:prstGeom prst="rect">
            <a:avLst/>
          </a:prstGeom>
        </p:spPr>
      </p:pic>
      <p:sp>
        <p:nvSpPr>
          <p:cNvPr id="24" name="Rectángulo 2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57542CA-3B4C-4235-BF04-473862B4E252}"/>
              </a:ext>
            </a:extLst>
          </p:cNvPr>
          <p:cNvSpPr/>
          <p:nvPr/>
        </p:nvSpPr>
        <p:spPr>
          <a:xfrm>
            <a:off x="4887918" y="5416418"/>
            <a:ext cx="17651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0" cap="none" spc="0" dirty="0">
                <a:ln w="0"/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Finalizar</a:t>
            </a:r>
          </a:p>
        </p:txBody>
      </p:sp>
    </p:spTree>
    <p:extLst>
      <p:ext uri="{BB962C8B-B14F-4D97-AF65-F5344CB8AC3E}">
        <p14:creationId xmlns:p14="http://schemas.microsoft.com/office/powerpoint/2010/main" val="166896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45</Words>
  <Application>Microsoft Office PowerPoint</Application>
  <PresentationFormat>Personalizado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Showcard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DAVID MENDOZA PLATA</dc:creator>
  <cp:lastModifiedBy>Cristian Anaya</cp:lastModifiedBy>
  <cp:revision>13</cp:revision>
  <dcterms:created xsi:type="dcterms:W3CDTF">2020-07-06T03:13:29Z</dcterms:created>
  <dcterms:modified xsi:type="dcterms:W3CDTF">2022-12-07T17:04:17Z</dcterms:modified>
</cp:coreProperties>
</file>