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E4"/>
    <a:srgbClr val="E111C3"/>
    <a:srgbClr val="089C60"/>
    <a:srgbClr val="ED0950"/>
    <a:srgbClr val="2929C9"/>
    <a:srgbClr val="0CB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78" d="100"/>
          <a:sy n="78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3084-2893-422B-B8C5-BE4C4DE4D6C9}" type="datetimeFigureOut">
              <a:rPr lang="es-CO" smtClean="0"/>
              <a:t>17/12/2022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898F-D1EE-491A-AB05-68E2288C73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44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3084-2893-422B-B8C5-BE4C4DE4D6C9}" type="datetimeFigureOut">
              <a:rPr lang="es-CO" smtClean="0"/>
              <a:t>17/12/2022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898F-D1EE-491A-AB05-68E2288C73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643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3084-2893-422B-B8C5-BE4C4DE4D6C9}" type="datetimeFigureOut">
              <a:rPr lang="es-CO" smtClean="0"/>
              <a:t>17/12/2022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898F-D1EE-491A-AB05-68E2288C73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613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3084-2893-422B-B8C5-BE4C4DE4D6C9}" type="datetimeFigureOut">
              <a:rPr lang="es-CO" smtClean="0"/>
              <a:t>17/12/2022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898F-D1EE-491A-AB05-68E2288C73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983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3084-2893-422B-B8C5-BE4C4DE4D6C9}" type="datetimeFigureOut">
              <a:rPr lang="es-CO" smtClean="0"/>
              <a:t>17/12/2022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898F-D1EE-491A-AB05-68E2288C73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54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3084-2893-422B-B8C5-BE4C4DE4D6C9}" type="datetimeFigureOut">
              <a:rPr lang="es-CO" smtClean="0"/>
              <a:t>17/12/2022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898F-D1EE-491A-AB05-68E2288C73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498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3084-2893-422B-B8C5-BE4C4DE4D6C9}" type="datetimeFigureOut">
              <a:rPr lang="es-CO" smtClean="0"/>
              <a:t>17/12/2022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898F-D1EE-491A-AB05-68E2288C73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576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3084-2893-422B-B8C5-BE4C4DE4D6C9}" type="datetimeFigureOut">
              <a:rPr lang="es-CO" smtClean="0"/>
              <a:t>17/12/2022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898F-D1EE-491A-AB05-68E2288C73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328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3084-2893-422B-B8C5-BE4C4DE4D6C9}" type="datetimeFigureOut">
              <a:rPr lang="es-CO" smtClean="0"/>
              <a:t>17/12/2022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898F-D1EE-491A-AB05-68E2288C73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777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3084-2893-422B-B8C5-BE4C4DE4D6C9}" type="datetimeFigureOut">
              <a:rPr lang="es-CO" smtClean="0"/>
              <a:t>17/12/2022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898F-D1EE-491A-AB05-68E2288C73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703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3084-2893-422B-B8C5-BE4C4DE4D6C9}" type="datetimeFigureOut">
              <a:rPr lang="es-CO" smtClean="0"/>
              <a:t>17/12/2022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898F-D1EE-491A-AB05-68E2288C73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967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93084-2893-422B-B8C5-BE4C4DE4D6C9}" type="datetimeFigureOut">
              <a:rPr lang="es-CO" smtClean="0"/>
              <a:t>17/12/2022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3898F-D1EE-491A-AB05-68E2288C73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509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5.gif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12" Type="http://schemas.openxmlformats.org/officeDocument/2006/relationships/slide" Target="slide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6.xml"/><Relationship Id="rId5" Type="http://schemas.openxmlformats.org/officeDocument/2006/relationships/slide" Target="slide3.xml"/><Relationship Id="rId10" Type="http://schemas.openxmlformats.org/officeDocument/2006/relationships/slide" Target="slide10.xml"/><Relationship Id="rId4" Type="http://schemas.microsoft.com/office/2007/relationships/hdphoto" Target="../media/hdphoto1.wdp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0AF1AB4-C82B-9262-42A3-D07317346DDA}"/>
              </a:ext>
            </a:extLst>
          </p:cNvPr>
          <p:cNvSpPr/>
          <p:nvPr/>
        </p:nvSpPr>
        <p:spPr>
          <a:xfrm>
            <a:off x="260554" y="2053048"/>
            <a:ext cx="8391833" cy="3795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9416955" y="286601"/>
            <a:ext cx="1883391" cy="1037232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latin typeface="Cheri" panose="00000400000000000000" pitchFamily="2" charset="0"/>
              </a:rPr>
              <a:t>INICIAR</a:t>
            </a:r>
            <a:endParaRPr lang="es-CO" sz="2800" dirty="0">
              <a:latin typeface="Cheri" panose="00000400000000000000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EC86B18-BACA-7CA6-3325-E783C68B1B04}"/>
              </a:ext>
            </a:extLst>
          </p:cNvPr>
          <p:cNvSpPr/>
          <p:nvPr/>
        </p:nvSpPr>
        <p:spPr>
          <a:xfrm>
            <a:off x="3276599" y="628898"/>
            <a:ext cx="5147186" cy="780270"/>
          </a:xfrm>
          <a:prstGeom prst="rect">
            <a:avLst/>
          </a:prstGeom>
          <a:solidFill>
            <a:srgbClr val="E111C3"/>
          </a:solidFill>
          <a:ln>
            <a:solidFill>
              <a:srgbClr val="E111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b="1" dirty="0">
                <a:solidFill>
                  <a:schemeClr val="tx1"/>
                </a:solidFill>
                <a:latin typeface="Comic Sans MS" panose="030F0702030302020204" pitchFamily="66" charset="0"/>
              </a:rPr>
              <a:t>Instrucciones</a:t>
            </a:r>
            <a:r>
              <a:rPr lang="es-MX" dirty="0"/>
              <a:t> </a:t>
            </a:r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51ABCDE-EDD9-AD23-9D2C-6686CA6FEC0B}"/>
              </a:ext>
            </a:extLst>
          </p:cNvPr>
          <p:cNvSpPr/>
          <p:nvPr/>
        </p:nvSpPr>
        <p:spPr>
          <a:xfrm>
            <a:off x="260554" y="2418403"/>
            <a:ext cx="8504903" cy="4237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Dirígete a presentación con diapositivas.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Debes dar clic en el botón “INICIAR”.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Ahora da clic sobre el botón “Girar - parar” para que la botella empiece a girar.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Presiona nuevamente el botón “Girar - parar” para que la botella se detenga.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Presiona el color que indica la tapa de la botella.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Responde de manera interna a la pregunta que se encuentra en el color indicado.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Dale clic en el botón regresar para volver al inicio del juego.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Para finalizar debes de haber respondido cada una de las preguntas que se encuentran en cada color.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MX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MX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MX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9613A05-2C3A-3CB2-3930-A639EB1AF0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256" t="92088" r="13259" b="5642"/>
          <a:stretch/>
        </p:blipFill>
        <p:spPr>
          <a:xfrm>
            <a:off x="5520812" y="2121874"/>
            <a:ext cx="408040" cy="350771"/>
          </a:xfrm>
          <a:prstGeom prst="rect">
            <a:avLst/>
          </a:prstGeom>
        </p:spPr>
      </p:pic>
      <p:pic>
        <p:nvPicPr>
          <p:cNvPr id="2050" name="Picture 2" descr="Pin on Funny gif">
            <a:extLst>
              <a:ext uri="{FF2B5EF4-FFF2-40B4-BE49-F238E27FC236}">
                <a16:creationId xmlns:a16="http://schemas.microsoft.com/office/drawing/2014/main" id="{2DDADDF3-B15F-7AF0-8007-EF3036B43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604" y="3296264"/>
            <a:ext cx="3359842" cy="335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983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DE OSCURO"/>
          <p:cNvSpPr/>
          <p:nvPr/>
        </p:nvSpPr>
        <p:spPr>
          <a:xfrm>
            <a:off x="362164" y="0"/>
            <a:ext cx="7144692" cy="6482687"/>
          </a:xfrm>
          <a:prstGeom prst="ellipse">
            <a:avLst/>
          </a:prstGeom>
          <a:solidFill>
            <a:srgbClr val="089C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¿Que desafíos se pueden presentar para alcanzar tu meta?</a:t>
            </a:r>
          </a:p>
        </p:txBody>
      </p:sp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9416955" y="286601"/>
            <a:ext cx="1883391" cy="1037232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latin typeface="Cheri" panose="00000400000000000000" pitchFamily="2" charset="0"/>
              </a:rPr>
              <a:t>Regresar</a:t>
            </a:r>
          </a:p>
        </p:txBody>
      </p:sp>
      <p:pic>
        <p:nvPicPr>
          <p:cNvPr id="10242" name="Picture 2" descr="LINE Official Stickers - TuaGom: Pop-Up Stickers 3 Example with GIF  Animation">
            <a:extLst>
              <a:ext uri="{FF2B5EF4-FFF2-40B4-BE49-F238E27FC236}">
                <a16:creationId xmlns:a16="http://schemas.microsoft.com/office/drawing/2014/main" id="{54F20AA7-775A-3543-FDD7-2A2E02E71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26" y="2379628"/>
            <a:ext cx="4191771" cy="419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430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TELLA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" b="100000" l="1667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816" y="1992574"/>
            <a:ext cx="3013881" cy="2893326"/>
          </a:xfrm>
          <a:prstGeom prst="rect">
            <a:avLst/>
          </a:prstGeom>
        </p:spPr>
      </p:pic>
      <p:sp>
        <p:nvSpPr>
          <p:cNvPr id="5" name="AMARILLO">
            <a:hlinkClick r:id="rId5" action="ppaction://hlinksldjump"/>
          </p:cNvPr>
          <p:cNvSpPr/>
          <p:nvPr/>
        </p:nvSpPr>
        <p:spPr>
          <a:xfrm>
            <a:off x="5095378" y="177420"/>
            <a:ext cx="1755159" cy="165137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FUCSIA">
            <a:hlinkClick r:id="rId6" action="ppaction://hlinksldjump"/>
          </p:cNvPr>
          <p:cNvSpPr/>
          <p:nvPr/>
        </p:nvSpPr>
        <p:spPr>
          <a:xfrm>
            <a:off x="6963203" y="882554"/>
            <a:ext cx="1755159" cy="1651378"/>
          </a:xfrm>
          <a:prstGeom prst="ellipse">
            <a:avLst/>
          </a:prstGeom>
          <a:solidFill>
            <a:srgbClr val="FFA7E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AZUL CLARO">
            <a:hlinkClick r:id="rId7" action="ppaction://hlinksldjump"/>
          </p:cNvPr>
          <p:cNvSpPr/>
          <p:nvPr/>
        </p:nvSpPr>
        <p:spPr>
          <a:xfrm>
            <a:off x="7858977" y="2627196"/>
            <a:ext cx="1755159" cy="16513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ROJO">
            <a:hlinkClick r:id="rId8" action="ppaction://hlinksldjump"/>
          </p:cNvPr>
          <p:cNvSpPr/>
          <p:nvPr/>
        </p:nvSpPr>
        <p:spPr>
          <a:xfrm>
            <a:off x="3145720" y="4278574"/>
            <a:ext cx="1755159" cy="165137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MAGENTA">
            <a:hlinkClick r:id="rId9" action="ppaction://hlinksldjump"/>
          </p:cNvPr>
          <p:cNvSpPr/>
          <p:nvPr/>
        </p:nvSpPr>
        <p:spPr>
          <a:xfrm>
            <a:off x="2444211" y="2533932"/>
            <a:ext cx="1755159" cy="1651378"/>
          </a:xfrm>
          <a:prstGeom prst="ellipse">
            <a:avLst/>
          </a:prstGeom>
          <a:solidFill>
            <a:srgbClr val="ED09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VERDE OSCURO">
            <a:hlinkClick r:id="rId10" action="ppaction://hlinksldjump"/>
          </p:cNvPr>
          <p:cNvSpPr/>
          <p:nvPr/>
        </p:nvSpPr>
        <p:spPr>
          <a:xfrm>
            <a:off x="3145720" y="764274"/>
            <a:ext cx="1755159" cy="1651378"/>
          </a:xfrm>
          <a:prstGeom prst="ellipse">
            <a:avLst/>
          </a:prstGeom>
          <a:solidFill>
            <a:srgbClr val="089C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VERDE CLARO">
            <a:hlinkClick r:id="rId11" action="ppaction://hlinksldjump"/>
          </p:cNvPr>
          <p:cNvSpPr/>
          <p:nvPr/>
        </p:nvSpPr>
        <p:spPr>
          <a:xfrm>
            <a:off x="7190025" y="4371838"/>
            <a:ext cx="1755159" cy="165137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AZUL">
            <a:hlinkClick r:id="rId12" action="ppaction://hlinksldjump"/>
          </p:cNvPr>
          <p:cNvSpPr/>
          <p:nvPr/>
        </p:nvSpPr>
        <p:spPr>
          <a:xfrm>
            <a:off x="5167872" y="4899548"/>
            <a:ext cx="1755159" cy="165137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BOTÓN"/>
          <p:cNvSpPr/>
          <p:nvPr/>
        </p:nvSpPr>
        <p:spPr>
          <a:xfrm>
            <a:off x="192331" y="187655"/>
            <a:ext cx="2086846" cy="1153237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>
                <a:latin typeface="Cheri" panose="00000400000000000000" pitchFamily="2" charset="0"/>
              </a:rPr>
              <a:t>Girar Parar</a:t>
            </a:r>
          </a:p>
        </p:txBody>
      </p:sp>
      <p:pic>
        <p:nvPicPr>
          <p:cNvPr id="1026" name="Picture 2" descr="TuaGom: Pop-Up Stickers 3 | Cute gif, Funny gif, Happy gif">
            <a:extLst>
              <a:ext uri="{FF2B5EF4-FFF2-40B4-BE49-F238E27FC236}">
                <a16:creationId xmlns:a16="http://schemas.microsoft.com/office/drawing/2014/main" id="{69FD7F10-66D8-DE4A-D2D7-A6D3FA5AA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793" y="3825110"/>
            <a:ext cx="2822582" cy="282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3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MARILLO"/>
          <p:cNvSpPr/>
          <p:nvPr/>
        </p:nvSpPr>
        <p:spPr>
          <a:xfrm>
            <a:off x="628531" y="119453"/>
            <a:ext cx="7861110" cy="60596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7200" dirty="0">
                <a:solidFill>
                  <a:schemeClr val="bg1"/>
                </a:solidFill>
                <a:latin typeface="Comic Sans MS" panose="030F0702030302020204" pitchFamily="66" charset="0"/>
              </a:rPr>
              <a:t>¿Que meta quieres lograr?</a:t>
            </a:r>
            <a:endParaRPr lang="es-CO" sz="7200" dirty="0">
              <a:solidFill>
                <a:schemeClr val="bg1"/>
              </a:solidFill>
              <a:latin typeface="Cheri" panose="00000400000000000000" pitchFamily="2" charset="0"/>
            </a:endParaRPr>
          </a:p>
        </p:txBody>
      </p:sp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9416955" y="286601"/>
            <a:ext cx="1883391" cy="1037232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latin typeface="Cheri" panose="00000400000000000000" pitchFamily="2" charset="0"/>
              </a:rPr>
              <a:t>Regresar</a:t>
            </a:r>
          </a:p>
        </p:txBody>
      </p:sp>
      <p:pic>
        <p:nvPicPr>
          <p:cNvPr id="3074" name="Picture 2" descr="Pin on gif">
            <a:extLst>
              <a:ext uri="{FF2B5EF4-FFF2-40B4-BE49-F238E27FC236}">
                <a16:creationId xmlns:a16="http://schemas.microsoft.com/office/drawing/2014/main" id="{10E34214-284C-E8D8-6753-E1B7DAF67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37" y="3321560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752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CSIA"/>
          <p:cNvSpPr/>
          <p:nvPr/>
        </p:nvSpPr>
        <p:spPr>
          <a:xfrm>
            <a:off x="324317" y="106982"/>
            <a:ext cx="8134066" cy="6264322"/>
          </a:xfrm>
          <a:prstGeom prst="ellipse">
            <a:avLst/>
          </a:prstGeom>
          <a:solidFill>
            <a:srgbClr val="FFA7E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¿Cómo te ves en el futuro?</a:t>
            </a:r>
            <a:endParaRPr lang="es-CO" dirty="0"/>
          </a:p>
        </p:txBody>
      </p:sp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9416955" y="286601"/>
            <a:ext cx="1883391" cy="1037232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latin typeface="Cheri" panose="00000400000000000000" pitchFamily="2" charset="0"/>
              </a:rPr>
              <a:t>Regresar</a:t>
            </a:r>
          </a:p>
        </p:txBody>
      </p:sp>
      <p:pic>
        <p:nvPicPr>
          <p:cNvPr id="4100" name="Picture 4" descr="Pin on Stuff to buy">
            <a:extLst>
              <a:ext uri="{FF2B5EF4-FFF2-40B4-BE49-F238E27FC236}">
                <a16:creationId xmlns:a16="http://schemas.microsoft.com/office/drawing/2014/main" id="{A87CB44A-25F8-7762-F78A-6CE7B1CEB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623" y="3239143"/>
            <a:ext cx="3330054" cy="33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92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ZUL CLARO"/>
          <p:cNvSpPr/>
          <p:nvPr/>
        </p:nvSpPr>
        <p:spPr>
          <a:xfrm>
            <a:off x="292767" y="146713"/>
            <a:ext cx="8161361" cy="656457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7200" dirty="0">
                <a:solidFill>
                  <a:schemeClr val="tx1"/>
                </a:solidFill>
                <a:latin typeface="Comic Sans MS" panose="030F0702030302020204" pitchFamily="66" charset="0"/>
              </a:rPr>
              <a:t>¿Que te impide avanzar hacia tu meta?  </a:t>
            </a:r>
          </a:p>
        </p:txBody>
      </p:sp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9416955" y="286601"/>
            <a:ext cx="1883391" cy="1037232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latin typeface="Cheri" panose="00000400000000000000" pitchFamily="2" charset="0"/>
              </a:rPr>
              <a:t>Regresar</a:t>
            </a:r>
          </a:p>
        </p:txBody>
      </p:sp>
      <p:pic>
        <p:nvPicPr>
          <p:cNvPr id="5122" name="Picture 2" descr="Pin on animated gal">
            <a:extLst>
              <a:ext uri="{FF2B5EF4-FFF2-40B4-BE49-F238E27FC236}">
                <a16:creationId xmlns:a16="http://schemas.microsoft.com/office/drawing/2014/main" id="{EDF78A46-8CA4-C98F-CC94-3C6C3590B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668" y="3104070"/>
            <a:ext cx="4340481" cy="375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18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DE CLARO"/>
          <p:cNvSpPr/>
          <p:nvPr/>
        </p:nvSpPr>
        <p:spPr>
          <a:xfrm>
            <a:off x="494698" y="196758"/>
            <a:ext cx="8013581" cy="64644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7200" dirty="0">
                <a:solidFill>
                  <a:schemeClr val="bg1"/>
                </a:solidFill>
                <a:latin typeface="Comic Sans MS" panose="030F0702030302020204" pitchFamily="66" charset="0"/>
              </a:rPr>
              <a:t>¿Que necesitas para alcanzar tu meta?  </a:t>
            </a:r>
          </a:p>
        </p:txBody>
      </p:sp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9416955" y="286601"/>
            <a:ext cx="1883391" cy="1037232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latin typeface="Cheri" panose="00000400000000000000" pitchFamily="2" charset="0"/>
              </a:rPr>
              <a:t>Regresar</a:t>
            </a:r>
          </a:p>
        </p:txBody>
      </p:sp>
      <p:pic>
        <p:nvPicPr>
          <p:cNvPr id="6146" name="Picture 2" descr="Pin on Cute">
            <a:extLst>
              <a:ext uri="{FF2B5EF4-FFF2-40B4-BE49-F238E27FC236}">
                <a16:creationId xmlns:a16="http://schemas.microsoft.com/office/drawing/2014/main" id="{D477E68E-8370-ABED-2471-0EEBEC4AA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617" y="3351334"/>
            <a:ext cx="3220065" cy="322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65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ZUL"/>
          <p:cNvSpPr/>
          <p:nvPr/>
        </p:nvSpPr>
        <p:spPr>
          <a:xfrm>
            <a:off x="351761" y="0"/>
            <a:ext cx="7656394" cy="66055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dirty="0">
                <a:solidFill>
                  <a:schemeClr val="bg1"/>
                </a:solidFill>
                <a:latin typeface="Comic Sans MS" panose="030F0702030302020204" pitchFamily="66" charset="0"/>
              </a:rPr>
              <a:t>¿Cómo te ves actualmente? </a:t>
            </a:r>
          </a:p>
        </p:txBody>
      </p:sp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9416955" y="286601"/>
            <a:ext cx="1883391" cy="1037232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latin typeface="Cheri" panose="00000400000000000000" pitchFamily="2" charset="0"/>
              </a:rPr>
              <a:t>Regresar</a:t>
            </a:r>
          </a:p>
        </p:txBody>
      </p:sp>
      <p:pic>
        <p:nvPicPr>
          <p:cNvPr id="7170" name="Picture 2" descr="Pin on Stuff to buy">
            <a:extLst>
              <a:ext uri="{FF2B5EF4-FFF2-40B4-BE49-F238E27FC236}">
                <a16:creationId xmlns:a16="http://schemas.microsoft.com/office/drawing/2014/main" id="{3723033C-4742-624B-0C19-ECFE7DEE4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020" y="2966885"/>
            <a:ext cx="3220064" cy="322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33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JO"/>
          <p:cNvSpPr/>
          <p:nvPr/>
        </p:nvSpPr>
        <p:spPr>
          <a:xfrm>
            <a:off x="163334" y="286601"/>
            <a:ext cx="8202304" cy="616878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7200" dirty="0">
                <a:latin typeface="Comic Sans MS" panose="030F0702030302020204" pitchFamily="66" charset="0"/>
              </a:rPr>
              <a:t>¡No te canses de perseguir tus sueños!</a:t>
            </a:r>
          </a:p>
        </p:txBody>
      </p:sp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9416955" y="286601"/>
            <a:ext cx="1883391" cy="1037232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latin typeface="Cheri" panose="00000400000000000000" pitchFamily="2" charset="0"/>
              </a:rPr>
              <a:t>Regresar</a:t>
            </a:r>
          </a:p>
        </p:txBody>
      </p:sp>
      <p:pic>
        <p:nvPicPr>
          <p:cNvPr id="2" name="Picture 2" descr="Pin on Cute">
            <a:extLst>
              <a:ext uri="{FF2B5EF4-FFF2-40B4-BE49-F238E27FC236}">
                <a16:creationId xmlns:a16="http://schemas.microsoft.com/office/drawing/2014/main" id="{7CB30156-31DB-47A6-2672-FB441E1C4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133" y="2643411"/>
            <a:ext cx="3220065" cy="322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370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GENTA"/>
          <p:cNvSpPr/>
          <p:nvPr/>
        </p:nvSpPr>
        <p:spPr>
          <a:xfrm>
            <a:off x="317360" y="182852"/>
            <a:ext cx="7259349" cy="6284794"/>
          </a:xfrm>
          <a:prstGeom prst="ellipse">
            <a:avLst/>
          </a:prstGeom>
          <a:solidFill>
            <a:srgbClr val="ED09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7200" dirty="0">
                <a:solidFill>
                  <a:schemeClr val="bg1"/>
                </a:solidFill>
                <a:latin typeface="Comic Sans MS" panose="030F0702030302020204" pitchFamily="66" charset="0"/>
              </a:rPr>
              <a:t>¿Como consideras alcanzar tu meta?</a:t>
            </a:r>
          </a:p>
        </p:txBody>
      </p:sp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9416955" y="286601"/>
            <a:ext cx="1883391" cy="1037232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latin typeface="Cheri" panose="00000400000000000000" pitchFamily="2" charset="0"/>
              </a:rPr>
              <a:t>Regresar</a:t>
            </a:r>
          </a:p>
        </p:txBody>
      </p:sp>
      <p:pic>
        <p:nvPicPr>
          <p:cNvPr id="8194" name="Picture 2" descr="Pin on gif">
            <a:extLst>
              <a:ext uri="{FF2B5EF4-FFF2-40B4-BE49-F238E27FC236}">
                <a16:creationId xmlns:a16="http://schemas.microsoft.com/office/drawing/2014/main" id="{2E3161CD-6A9E-D619-549A-8D680D8BE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29" y="2432868"/>
            <a:ext cx="4335965" cy="351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0376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842</TotalTime>
  <Words>183</Words>
  <Application>Microsoft Office PowerPoint</Application>
  <PresentationFormat>Panorámica</PresentationFormat>
  <Paragraphs>29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Cheri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100prekool</dc:creator>
  <cp:lastModifiedBy>Cristian Anaya</cp:lastModifiedBy>
  <cp:revision>7</cp:revision>
  <dcterms:created xsi:type="dcterms:W3CDTF">2022-03-14T20:37:59Z</dcterms:created>
  <dcterms:modified xsi:type="dcterms:W3CDTF">2022-12-17T22:33:27Z</dcterms:modified>
</cp:coreProperties>
</file>