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306" r:id="rId2"/>
    <p:sldId id="307" r:id="rId3"/>
    <p:sldId id="256" r:id="rId4"/>
    <p:sldId id="258" r:id="rId5"/>
    <p:sldId id="260" r:id="rId6"/>
    <p:sldId id="262" r:id="rId7"/>
    <p:sldId id="264" r:id="rId8"/>
    <p:sldId id="266" r:id="rId9"/>
    <p:sldId id="268" r:id="rId10"/>
    <p:sldId id="270" r:id="rId11"/>
    <p:sldId id="272" r:id="rId12"/>
    <p:sldId id="274" r:id="rId13"/>
  </p:sldIdLst>
  <p:sldSz cx="9144000" cy="5143500" type="screen16x9"/>
  <p:notesSz cx="6858000" cy="9144000"/>
  <p:embeddedFontLst>
    <p:embeddedFont>
      <p:font typeface="Adobe Gothic Std B" panose="020B0800000000000000" charset="-128"/>
      <p:bold r:id="rId15"/>
    </p:embeddedFont>
    <p:embeddedFont>
      <p:font typeface="Bodoni MT" panose="02070603080606020203" pitchFamily="18" charset="0"/>
      <p:regular r:id="rId16"/>
      <p:bold r:id="rId17"/>
      <p:italic r:id="rId18"/>
      <p:boldItalic r:id="rId19"/>
    </p:embeddedFont>
    <p:embeddedFont>
      <p:font typeface="Britannic Bold" panose="020B0903060703020204" pitchFamily="34" charset="0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Lobster" panose="00000500000000000000" pitchFamily="2" charset="0"/>
      <p:regular r:id="rId25"/>
    </p:embeddedFont>
    <p:embeddedFont>
      <p:font typeface="Oswald" panose="00000500000000000000" pitchFamily="2" charset="0"/>
      <p:regular r:id="rId26"/>
      <p:bold r:id="rId27"/>
    </p:embeddedFont>
    <p:embeddedFont>
      <p:font typeface="Source Code Pro" panose="020B0509030403020204" pitchFamily="49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0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47-4455-8592-DF3A90F3D8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47-4455-8592-DF3A90F3D844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47-4455-8592-DF3A90F3D844}"/>
              </c:ext>
            </c:extLst>
          </c:dPt>
          <c:dPt>
            <c:idx val="3"/>
            <c:bubble3D val="0"/>
            <c:spPr>
              <a:solidFill>
                <a:srgbClr val="FF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47-4455-8592-DF3A90F3D844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47-4455-8592-DF3A90F3D84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47-4455-8592-DF3A90F3D84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47-4455-8592-DF3A90F3D84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47-4455-8592-DF3A90F3D844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47-4455-8592-DF3A90F3D84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47-4455-8592-DF3A90F3D844}"/>
              </c:ext>
            </c:extLst>
          </c:dPt>
          <c:dPt>
            <c:idx val="1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47-4455-8592-DF3A90F3D84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447-4455-8592-DF3A90F3D844}"/>
              </c:ext>
            </c:extLst>
          </c:dPt>
          <c:dPt>
            <c:idx val="1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447-4455-8592-DF3A90F3D844}"/>
              </c:ext>
            </c:extLst>
          </c:dPt>
          <c:dPt>
            <c:idx val="1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447-4455-8592-DF3A90F3D844}"/>
              </c:ext>
            </c:extLst>
          </c:dPt>
          <c:dPt>
            <c:idx val="1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447-4455-8592-DF3A90F3D84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447-4455-8592-DF3A90F3D84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7E81-4ECD-8C08-42033538F679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7E81-4ECD-8C08-42033538F679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7E81-4ECD-8C08-42033538F679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7E81-4ECD-8C08-42033538F679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7E81-4ECD-8C08-42033538F679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7E81-4ECD-8C08-42033538F679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7E81-4ECD-8C08-42033538F679}"/>
              </c:ext>
            </c:extLst>
          </c:dPt>
          <c:dLbls>
            <c:dLbl>
              <c:idx val="0"/>
              <c:layout>
                <c:manualLayout>
                  <c:x val="-2.5382304526748972E-2"/>
                  <c:y val="7.277679012345676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47-4455-8592-DF3A90F3D844}"/>
                </c:ext>
              </c:extLst>
            </c:dLbl>
            <c:dLbl>
              <c:idx val="1"/>
              <c:layout>
                <c:manualLayout>
                  <c:x val="-5.9663539094650206E-2"/>
                  <c:y val="7.552057613168722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47-4455-8592-DF3A90F3D844}"/>
                </c:ext>
              </c:extLst>
            </c:dLbl>
            <c:dLbl>
              <c:idx val="2"/>
              <c:layout>
                <c:manualLayout>
                  <c:x val="-0.10416897119341564"/>
                  <c:y val="4.673185185185185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47-4455-8592-DF3A90F3D844}"/>
                </c:ext>
              </c:extLst>
            </c:dLbl>
            <c:dLbl>
              <c:idx val="3"/>
              <c:layout>
                <c:manualLayout>
                  <c:x val="-0.11201053497942387"/>
                  <c:y val="-2.786353909465020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47-4455-8592-DF3A90F3D844}"/>
                </c:ext>
              </c:extLst>
            </c:dLbl>
            <c:dLbl>
              <c:idx val="4"/>
              <c:layout>
                <c:manualLayout>
                  <c:x val="-8.8622633744855961E-2"/>
                  <c:y val="-8.616362139917695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47-4455-8592-DF3A90F3D844}"/>
                </c:ext>
              </c:extLst>
            </c:dLbl>
            <c:dLbl>
              <c:idx val="5"/>
              <c:layout>
                <c:manualLayout>
                  <c:x val="5.6965514403292179E-2"/>
                  <c:y val="-0.1349693004115226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826337448559669E-2"/>
                      <c:h val="2.93145679012345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447-4455-8592-DF3A90F3D844}"/>
                </c:ext>
              </c:extLst>
            </c:dLbl>
            <c:dLbl>
              <c:idx val="6"/>
              <c:layout>
                <c:manualLayout>
                  <c:x val="7.9894074074074062E-2"/>
                  <c:y val="-5.483440329218106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47-4455-8592-DF3A90F3D844}"/>
                </c:ext>
              </c:extLst>
            </c:dLbl>
            <c:dLbl>
              <c:idx val="7"/>
              <c:layout>
                <c:manualLayout>
                  <c:x val="9.1459012345679006E-2"/>
                  <c:y val="-1.35339917695473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ritannic Bold" panose="020B0903060703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447-4455-8592-DF3A90F3D844}"/>
                </c:ext>
              </c:extLst>
            </c:dLbl>
            <c:dLbl>
              <c:idx val="8"/>
              <c:layout>
                <c:manualLayout>
                  <c:x val="7.8064115226337452E-2"/>
                  <c:y val="5.8352921810699586E-2"/>
                </c:manualLayout>
              </c:layout>
              <c:tx>
                <c:rich>
                  <a:bodyPr/>
                  <a:lstStyle/>
                  <a:p>
                    <a:fld id="{4B24AB5E-4C59-4B62-89E8-4C36337FD3FE}" type="CATEGORYNAME">
                      <a:rPr lang="en-US" sz="3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[NOMBRE DE CATEGORÍA]</a:t>
                    </a:fld>
                    <a:endParaRPr lang="es-CO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447-4455-8592-DF3A90F3D844}"/>
                </c:ext>
              </c:extLst>
            </c:dLbl>
            <c:dLbl>
              <c:idx val="9"/>
              <c:layout>
                <c:manualLayout>
                  <c:x val="6.9652757201646084E-2"/>
                  <c:y val="9.3069382716049379E-2"/>
                </c:manualLayout>
              </c:layout>
              <c:tx>
                <c:rich>
                  <a:bodyPr rot="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itannic Bold" panose="020B0903060703020204" pitchFamily="34" charset="0"/>
                        <a:ea typeface="+mn-ea"/>
                        <a:cs typeface="+mn-cs"/>
                      </a:defRPr>
                    </a:pPr>
                    <a:fld id="{042F9E7A-551A-44C2-A4AB-B8F9D403B7C2}" type="CATEGORYNAME">
                      <a:rPr lang="en-US"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itannic Bold" panose="020B0903060703020204" pitchFamily="34" charset="0"/>
                        </a:defRPr>
                      </a:pPr>
                      <a:t>[NOMBRE DE CATEGORÍA]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ritannic Bold" panose="020B0903060703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382139917695474E-2"/>
                      <c:h val="4.314337448559670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E447-4455-8592-DF3A90F3D844}"/>
                </c:ext>
              </c:extLst>
            </c:dLbl>
            <c:dLbl>
              <c:idx val="10"/>
              <c:layout>
                <c:manualLayout>
                  <c:x val="8.3395802469135805E-2"/>
                  <c:y val="-3.9688971193415641E-2"/>
                </c:manualLayout>
              </c:layout>
              <c:tx>
                <c:rich>
                  <a:bodyPr rot="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itannic Bold" panose="020B0903060703020204" pitchFamily="34" charset="0"/>
                        <a:ea typeface="+mn-ea"/>
                        <a:cs typeface="+mn-cs"/>
                      </a:defRPr>
                    </a:pPr>
                    <a:fld id="{161CB92C-3D5F-4D04-8746-FABD2246BC27}" type="CATEGORYNAME">
                      <a:rPr 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itannic Bold" panose="020B0903060703020204" pitchFamily="34" charset="0"/>
                        </a:defRPr>
                      </a:pPr>
                      <a:t>[NOMBRE DE CATEGORÍA]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ritannic Bold" panose="020B0903060703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E447-4455-8592-DF3A90F3D844}"/>
                </c:ext>
              </c:extLst>
            </c:dLbl>
            <c:dLbl>
              <c:idx val="11"/>
              <c:layout>
                <c:manualLayout>
                  <c:x val="8.0189135802469114E-2"/>
                  <c:y val="7.8637860082304521E-3"/>
                </c:manualLayout>
              </c:layout>
              <c:tx>
                <c:rich>
                  <a:bodyPr/>
                  <a:lstStyle/>
                  <a:p>
                    <a:fld id="{CAB261C5-C304-466C-B61E-9FDDD3B0F011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[NOMBRE DE CATEGORÍA]</a:t>
                    </a:fld>
                    <a:endParaRPr lang="es-CO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E447-4455-8592-DF3A90F3D844}"/>
                </c:ext>
              </c:extLst>
            </c:dLbl>
            <c:dLbl>
              <c:idx val="12"/>
              <c:layout>
                <c:manualLayout>
                  <c:x val="8.3128888888888891E-2"/>
                  <c:y val="4.512304526748971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447-4455-8592-DF3A90F3D844}"/>
                </c:ext>
              </c:extLst>
            </c:dLbl>
            <c:dLbl>
              <c:idx val="13"/>
              <c:layout>
                <c:manualLayout>
                  <c:x val="0.13992271604938267"/>
                  <c:y val="0.13588481481481482"/>
                </c:manualLayout>
              </c:layout>
              <c:tx>
                <c:rich>
                  <a:bodyPr rot="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itannic Bold" panose="020B0903060703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itannic Bold" panose="020B0903060703020204" pitchFamily="34" charset="0"/>
                        <a:ea typeface="Adobe Gothic Std B" panose="020B0800000000000000" pitchFamily="34" charset="-128"/>
                      </a:rPr>
                      <a:t>14</a:t>
                    </a:r>
                    <a:endParaRPr lang="en-US" sz="3600" b="0" dirty="0">
                      <a:solidFill>
                        <a:schemeClr val="bg1"/>
                      </a:solidFill>
                      <a:latin typeface="Britannic Bold" panose="020B0903060703020204" pitchFamily="34" charset="0"/>
                      <a:ea typeface="Adobe Gothic Std B" panose="020B0800000000000000" pitchFamily="34" charset="-12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ritannic Bold" panose="020B0903060703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7094650205761"/>
                      <c:h val="0.15624139917695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B-E447-4455-8592-DF3A90F3D844}"/>
                </c:ext>
              </c:extLst>
            </c:dLbl>
            <c:dLbl>
              <c:idx val="14"/>
              <c:layout>
                <c:manualLayout>
                  <c:x val="3.9274567901234493E-2"/>
                  <c:y val="8.175201646090535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447-4455-8592-DF3A90F3D844}"/>
                </c:ext>
              </c:extLst>
            </c:dLbl>
            <c:dLbl>
              <c:idx val="15"/>
              <c:layout>
                <c:manualLayout>
                  <c:x val="6.5651522633744838E-2"/>
                  <c:y val="-5.1218106995884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447-4455-8592-DF3A90F3D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itannic Bold" panose="020B0903060703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Hoja1!$A$3:$A$12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Hoja1!$B$3:$B$12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447-4455-8592-DF3A90F3D8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762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76200"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c6f80d1f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c6f80d1f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8deb887d2d_0_7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8deb887d2d_0_7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8deb887d2d_0_1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8deb887d2d_0_1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8deb887d2d_0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8deb887d2d_0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8deb887d2d_0_1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8deb887d2d_0_1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deb887d2d_0_1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deb887d2d_0_1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8deb887d2d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8deb887d2d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8deb887d2d_0_6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8deb887d2d_0_6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8deb887d2d_0_6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8deb887d2d_0_6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8deb887d2d_0_6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8deb887d2d_0_6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9">
  <p:cSld name="AUTOLAYOUT_9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/>
          <p:nvPr/>
        </p:nvSpPr>
        <p:spPr>
          <a:xfrm>
            <a:off x="1967410" y="1026904"/>
            <a:ext cx="4828200" cy="2708700"/>
          </a:xfrm>
          <a:prstGeom prst="rect">
            <a:avLst/>
          </a:prstGeom>
          <a:solidFill>
            <a:srgbClr val="007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1"/>
          <p:cNvSpPr/>
          <p:nvPr/>
        </p:nvSpPr>
        <p:spPr>
          <a:xfrm>
            <a:off x="2348388" y="1407896"/>
            <a:ext cx="4828200" cy="2708700"/>
          </a:xfrm>
          <a:prstGeom prst="rect">
            <a:avLst/>
          </a:prstGeom>
          <a:solidFill>
            <a:srgbClr val="FAF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ctrTitle"/>
          </p:nvPr>
        </p:nvSpPr>
        <p:spPr>
          <a:xfrm>
            <a:off x="2689350" y="1848606"/>
            <a:ext cx="4146300" cy="182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sz="3600" b="1">
                <a:solidFill>
                  <a:srgbClr val="0034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sz="3600" b="1">
                <a:solidFill>
                  <a:srgbClr val="00345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sz="3600" b="1">
                <a:solidFill>
                  <a:srgbClr val="00345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sz="3600" b="1">
                <a:solidFill>
                  <a:srgbClr val="00345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sz="3600" b="1">
                <a:solidFill>
                  <a:srgbClr val="00345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sz="3600" b="1">
                <a:solidFill>
                  <a:srgbClr val="00345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sz="3600" b="1">
                <a:solidFill>
                  <a:srgbClr val="00345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sz="3600" b="1">
                <a:solidFill>
                  <a:srgbClr val="00345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59"/>
              </a:buClr>
              <a:buSzPts val="3600"/>
              <a:buNone/>
              <a:defRPr sz="3600" b="1">
                <a:solidFill>
                  <a:srgbClr val="003459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345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0">
  <p:cSld name="AUTOLAYOUT_10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22"/>
          <p:cNvCxnSpPr/>
          <p:nvPr/>
        </p:nvCxnSpPr>
        <p:spPr>
          <a:xfrm rot="10800000">
            <a:off x="4314900" y="3310650"/>
            <a:ext cx="505800" cy="0"/>
          </a:xfrm>
          <a:prstGeom prst="straightConnector1">
            <a:avLst/>
          </a:prstGeom>
          <a:noFill/>
          <a:ln w="19050" cap="flat" cmpd="sng">
            <a:solidFill>
              <a:srgbClr val="FF582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1832850"/>
            <a:ext cx="8512200" cy="14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6">
  <p:cSld name="AUTOLAYOUT_11"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3"/>
          <p:cNvSpPr/>
          <p:nvPr/>
        </p:nvSpPr>
        <p:spPr>
          <a:xfrm rot="5400000">
            <a:off x="-48494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3"/>
          <p:cNvSpPr/>
          <p:nvPr/>
        </p:nvSpPr>
        <p:spPr>
          <a:xfrm rot="5400000">
            <a:off x="-48494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3"/>
          <p:cNvSpPr/>
          <p:nvPr/>
        </p:nvSpPr>
        <p:spPr>
          <a:xfrm rot="-5400000">
            <a:off x="-48362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3"/>
          <p:cNvSpPr/>
          <p:nvPr/>
        </p:nvSpPr>
        <p:spPr>
          <a:xfrm rot="-5400000" flipH="1">
            <a:off x="376164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3"/>
          <p:cNvSpPr/>
          <p:nvPr/>
        </p:nvSpPr>
        <p:spPr>
          <a:xfrm rot="5400000" flipH="1">
            <a:off x="3976138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3"/>
          <p:cNvSpPr/>
          <p:nvPr/>
        </p:nvSpPr>
        <p:spPr>
          <a:xfrm rot="5400000" flipH="1">
            <a:off x="376151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/>
          <p:nvPr/>
        </p:nvSpPr>
        <p:spPr>
          <a:xfrm rot="5400000" flipH="1">
            <a:off x="3761488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/>
          <p:nvPr/>
        </p:nvSpPr>
        <p:spPr>
          <a:xfrm rot="5400000">
            <a:off x="147543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/>
          <p:nvPr/>
        </p:nvSpPr>
        <p:spPr>
          <a:xfrm rot="-5400000">
            <a:off x="1690220" y="1980898"/>
            <a:ext cx="429600" cy="76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 rot="-5400000">
            <a:off x="1475570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 rot="-5400000" flipH="1">
            <a:off x="223769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3"/>
          <p:cNvSpPr/>
          <p:nvPr/>
        </p:nvSpPr>
        <p:spPr>
          <a:xfrm rot="5400000" flipH="1">
            <a:off x="2237557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3"/>
          <p:cNvSpPr/>
          <p:nvPr/>
        </p:nvSpPr>
        <p:spPr>
          <a:xfrm rot="5400000">
            <a:off x="2452233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3"/>
          <p:cNvSpPr/>
          <p:nvPr/>
        </p:nvSpPr>
        <p:spPr>
          <a:xfrm rot="5400000">
            <a:off x="2999420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3"/>
          <p:cNvSpPr/>
          <p:nvPr/>
        </p:nvSpPr>
        <p:spPr>
          <a:xfrm rot="5400000">
            <a:off x="299942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/>
          <p:nvPr/>
        </p:nvSpPr>
        <p:spPr>
          <a:xfrm rot="-5400000" flipH="1">
            <a:off x="3214228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/>
          <p:nvPr/>
        </p:nvSpPr>
        <p:spPr>
          <a:xfrm rot="-5400000" flipH="1">
            <a:off x="713604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3"/>
          <p:cNvSpPr/>
          <p:nvPr/>
        </p:nvSpPr>
        <p:spPr>
          <a:xfrm rot="5400000">
            <a:off x="-48494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/>
          <p:nvPr/>
        </p:nvSpPr>
        <p:spPr>
          <a:xfrm rot="-5400000" flipH="1">
            <a:off x="3761621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3"/>
          <p:cNvSpPr/>
          <p:nvPr/>
        </p:nvSpPr>
        <p:spPr>
          <a:xfrm rot="-5400000">
            <a:off x="1475570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3"/>
          <p:cNvSpPr/>
          <p:nvPr/>
        </p:nvSpPr>
        <p:spPr>
          <a:xfrm rot="-5400000">
            <a:off x="2999553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3"/>
          <p:cNvSpPr/>
          <p:nvPr/>
        </p:nvSpPr>
        <p:spPr>
          <a:xfrm rot="-5400000" flipH="1">
            <a:off x="713604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3"/>
          <p:cNvSpPr/>
          <p:nvPr/>
        </p:nvSpPr>
        <p:spPr>
          <a:xfrm rot="-5400000" flipH="1">
            <a:off x="713604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/>
          <p:nvPr/>
        </p:nvSpPr>
        <p:spPr>
          <a:xfrm rot="5400000">
            <a:off x="3976138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3"/>
          <p:cNvSpPr/>
          <p:nvPr/>
        </p:nvSpPr>
        <p:spPr>
          <a:xfrm rot="-5400000">
            <a:off x="166288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3"/>
          <p:cNvSpPr/>
          <p:nvPr/>
        </p:nvSpPr>
        <p:spPr>
          <a:xfrm rot="-5400000" flipH="1">
            <a:off x="166211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/>
          <p:nvPr/>
        </p:nvSpPr>
        <p:spPr>
          <a:xfrm rot="-5400000" flipH="1">
            <a:off x="1690143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/>
          <p:nvPr/>
        </p:nvSpPr>
        <p:spPr>
          <a:xfrm rot="-5400000" flipH="1">
            <a:off x="2237612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3"/>
          <p:cNvSpPr/>
          <p:nvPr/>
        </p:nvSpPr>
        <p:spPr>
          <a:xfrm rot="-5400000" flipH="1">
            <a:off x="2237612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3"/>
          <p:cNvSpPr/>
          <p:nvPr/>
        </p:nvSpPr>
        <p:spPr>
          <a:xfrm rot="-5400000">
            <a:off x="3214203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"/>
          <p:cNvSpPr/>
          <p:nvPr/>
        </p:nvSpPr>
        <p:spPr>
          <a:xfrm rot="-5400000">
            <a:off x="2999475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3"/>
          <p:cNvSpPr/>
          <p:nvPr/>
        </p:nvSpPr>
        <p:spPr>
          <a:xfrm rot="5400000" flipH="1">
            <a:off x="71339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3"/>
          <p:cNvSpPr/>
          <p:nvPr/>
        </p:nvSpPr>
        <p:spPr>
          <a:xfrm rot="5400000" flipH="1">
            <a:off x="713394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/>
          <p:nvPr/>
        </p:nvSpPr>
        <p:spPr>
          <a:xfrm rot="-5400000">
            <a:off x="-48362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/>
          <p:nvPr/>
        </p:nvSpPr>
        <p:spPr>
          <a:xfrm rot="-5400000" flipH="1">
            <a:off x="3761621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3"/>
          <p:cNvSpPr/>
          <p:nvPr/>
        </p:nvSpPr>
        <p:spPr>
          <a:xfrm rot="5400000">
            <a:off x="1475437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3"/>
          <p:cNvSpPr/>
          <p:nvPr/>
        </p:nvSpPr>
        <p:spPr>
          <a:xfrm rot="5400000">
            <a:off x="1475437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3"/>
          <p:cNvSpPr/>
          <p:nvPr/>
        </p:nvSpPr>
        <p:spPr>
          <a:xfrm rot="5400000" flipH="1">
            <a:off x="2452207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3"/>
          <p:cNvSpPr/>
          <p:nvPr/>
        </p:nvSpPr>
        <p:spPr>
          <a:xfrm rot="5400000" flipH="1">
            <a:off x="2237557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3"/>
          <p:cNvSpPr/>
          <p:nvPr/>
        </p:nvSpPr>
        <p:spPr>
          <a:xfrm rot="5400000">
            <a:off x="2999420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3"/>
          <p:cNvSpPr/>
          <p:nvPr/>
        </p:nvSpPr>
        <p:spPr>
          <a:xfrm rot="5400000" flipH="1">
            <a:off x="928121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/>
          <p:nvPr/>
        </p:nvSpPr>
        <p:spPr>
          <a:xfrm rot="5400000">
            <a:off x="928121" y="-165970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/>
          <p:nvPr/>
        </p:nvSpPr>
        <p:spPr>
          <a:xfrm rot="5400000">
            <a:off x="4523506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/>
          <p:nvPr/>
        </p:nvSpPr>
        <p:spPr>
          <a:xfrm rot="5400000">
            <a:off x="4523506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3"/>
          <p:cNvSpPr/>
          <p:nvPr/>
        </p:nvSpPr>
        <p:spPr>
          <a:xfrm rot="-5400000">
            <a:off x="4523638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/>
          <p:nvPr/>
        </p:nvSpPr>
        <p:spPr>
          <a:xfrm rot="-5400000" flipH="1">
            <a:off x="833364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3"/>
          <p:cNvSpPr/>
          <p:nvPr/>
        </p:nvSpPr>
        <p:spPr>
          <a:xfrm rot="5400000" flipH="1">
            <a:off x="8548138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3"/>
          <p:cNvSpPr/>
          <p:nvPr/>
        </p:nvSpPr>
        <p:spPr>
          <a:xfrm rot="5400000" flipH="1">
            <a:off x="833351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3"/>
          <p:cNvSpPr/>
          <p:nvPr/>
        </p:nvSpPr>
        <p:spPr>
          <a:xfrm rot="5400000" flipH="1">
            <a:off x="8333488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3"/>
          <p:cNvSpPr/>
          <p:nvPr/>
        </p:nvSpPr>
        <p:spPr>
          <a:xfrm rot="5400000">
            <a:off x="6047437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/>
          <p:nvPr/>
        </p:nvSpPr>
        <p:spPr>
          <a:xfrm rot="-5400000">
            <a:off x="6262220" y="1980898"/>
            <a:ext cx="429600" cy="762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3"/>
          <p:cNvSpPr/>
          <p:nvPr/>
        </p:nvSpPr>
        <p:spPr>
          <a:xfrm rot="-5400000">
            <a:off x="6047570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 rot="-5400000" flipH="1">
            <a:off x="680969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/>
          <p:nvPr/>
        </p:nvSpPr>
        <p:spPr>
          <a:xfrm rot="5400000" flipH="1">
            <a:off x="6809557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/>
          <p:nvPr/>
        </p:nvSpPr>
        <p:spPr>
          <a:xfrm rot="5400000">
            <a:off x="7024233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3"/>
          <p:cNvSpPr/>
          <p:nvPr/>
        </p:nvSpPr>
        <p:spPr>
          <a:xfrm rot="5400000">
            <a:off x="7571420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"/>
          <p:cNvSpPr/>
          <p:nvPr/>
        </p:nvSpPr>
        <p:spPr>
          <a:xfrm rot="5400000">
            <a:off x="7571420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3"/>
          <p:cNvSpPr/>
          <p:nvPr/>
        </p:nvSpPr>
        <p:spPr>
          <a:xfrm rot="-5400000" flipH="1">
            <a:off x="7786228" y="-165970"/>
            <a:ext cx="429600" cy="7620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3"/>
          <p:cNvSpPr/>
          <p:nvPr/>
        </p:nvSpPr>
        <p:spPr>
          <a:xfrm rot="-5400000" flipH="1">
            <a:off x="5285604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3"/>
          <p:cNvSpPr/>
          <p:nvPr/>
        </p:nvSpPr>
        <p:spPr>
          <a:xfrm rot="5400000">
            <a:off x="4523506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/>
          <p:nvPr/>
        </p:nvSpPr>
        <p:spPr>
          <a:xfrm rot="-5400000" flipH="1">
            <a:off x="8333621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3"/>
          <p:cNvSpPr/>
          <p:nvPr/>
        </p:nvSpPr>
        <p:spPr>
          <a:xfrm rot="-5400000">
            <a:off x="6047570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/>
          <p:nvPr/>
        </p:nvSpPr>
        <p:spPr>
          <a:xfrm rot="-5400000">
            <a:off x="7571553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3"/>
          <p:cNvSpPr/>
          <p:nvPr/>
        </p:nvSpPr>
        <p:spPr>
          <a:xfrm rot="-5400000" flipH="1">
            <a:off x="5285604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/>
          <p:nvPr/>
        </p:nvSpPr>
        <p:spPr>
          <a:xfrm rot="-5400000" flipH="1">
            <a:off x="5285604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/>
          <p:nvPr/>
        </p:nvSpPr>
        <p:spPr>
          <a:xfrm rot="5400000">
            <a:off x="8548138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/>
          <p:nvPr/>
        </p:nvSpPr>
        <p:spPr>
          <a:xfrm rot="-5400000">
            <a:off x="4738288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/>
          <p:nvPr/>
        </p:nvSpPr>
        <p:spPr>
          <a:xfrm rot="-5400000" flipH="1">
            <a:off x="4738211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/>
          <p:nvPr/>
        </p:nvSpPr>
        <p:spPr>
          <a:xfrm rot="-5400000" flipH="1">
            <a:off x="6262143" y="-165970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3"/>
          <p:cNvSpPr/>
          <p:nvPr/>
        </p:nvSpPr>
        <p:spPr>
          <a:xfrm rot="-5400000" flipH="1">
            <a:off x="6809612" y="1766181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3"/>
          <p:cNvSpPr/>
          <p:nvPr/>
        </p:nvSpPr>
        <p:spPr>
          <a:xfrm rot="-5400000" flipH="1">
            <a:off x="6809612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3"/>
          <p:cNvSpPr/>
          <p:nvPr/>
        </p:nvSpPr>
        <p:spPr>
          <a:xfrm rot="-5400000">
            <a:off x="7786203" y="1980898"/>
            <a:ext cx="4296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3"/>
          <p:cNvSpPr/>
          <p:nvPr/>
        </p:nvSpPr>
        <p:spPr>
          <a:xfrm rot="-5400000">
            <a:off x="7571475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3"/>
          <p:cNvSpPr/>
          <p:nvPr/>
        </p:nvSpPr>
        <p:spPr>
          <a:xfrm rot="5400000" flipH="1">
            <a:off x="5285394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3"/>
          <p:cNvSpPr/>
          <p:nvPr/>
        </p:nvSpPr>
        <p:spPr>
          <a:xfrm rot="5400000" flipH="1">
            <a:off x="5285394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"/>
          <p:cNvSpPr/>
          <p:nvPr/>
        </p:nvSpPr>
        <p:spPr>
          <a:xfrm rot="-5400000">
            <a:off x="4523638" y="133679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 rot="-5400000" flipH="1">
            <a:off x="8333621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/>
          <p:nvPr/>
        </p:nvSpPr>
        <p:spPr>
          <a:xfrm rot="5400000">
            <a:off x="6047437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/>
          <p:nvPr/>
        </p:nvSpPr>
        <p:spPr>
          <a:xfrm rot="5400000">
            <a:off x="6047437" y="907378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/>
          <p:nvPr/>
        </p:nvSpPr>
        <p:spPr>
          <a:xfrm rot="5400000" flipH="1">
            <a:off x="7024207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3"/>
          <p:cNvSpPr/>
          <p:nvPr/>
        </p:nvSpPr>
        <p:spPr>
          <a:xfrm rot="5400000" flipH="1">
            <a:off x="6809557" y="477892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3"/>
          <p:cNvSpPr/>
          <p:nvPr/>
        </p:nvSpPr>
        <p:spPr>
          <a:xfrm rot="5400000">
            <a:off x="7571420" y="48475"/>
            <a:ext cx="8589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3"/>
          <p:cNvSpPr/>
          <p:nvPr/>
        </p:nvSpPr>
        <p:spPr>
          <a:xfrm rot="5400000" flipH="1">
            <a:off x="5500121" y="1980898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3"/>
          <p:cNvSpPr/>
          <p:nvPr/>
        </p:nvSpPr>
        <p:spPr>
          <a:xfrm rot="5400000">
            <a:off x="5500121" y="-165970"/>
            <a:ext cx="4296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311700" y="2795400"/>
            <a:ext cx="8520600" cy="126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1">
  <p:cSld name="AUTOLAYOUT_12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2140800" y="3781876"/>
            <a:ext cx="4862400" cy="124200"/>
          </a:xfrm>
          <a:prstGeom prst="rect">
            <a:avLst/>
          </a:prstGeom>
          <a:solidFill>
            <a:srgbClr val="00A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4"/>
          <p:cNvSpPr/>
          <p:nvPr/>
        </p:nvSpPr>
        <p:spPr>
          <a:xfrm>
            <a:off x="2140800" y="1237413"/>
            <a:ext cx="4862400" cy="124200"/>
          </a:xfrm>
          <a:prstGeom prst="rect">
            <a:avLst/>
          </a:prstGeom>
          <a:solidFill>
            <a:srgbClr val="00A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2140800" y="1630500"/>
            <a:ext cx="4862400" cy="188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0A8E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0A8E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0A8E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0A8E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0A8E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0A8E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0A8E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0A8E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sz="4000" b="1">
                <a:solidFill>
                  <a:srgbClr val="00A8E8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A8E8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A8E8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A8E8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A8E8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A8E8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A8E8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A8E8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A8E8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00A8E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2">
  <p:cSld name="AUTOLAYOUT_13"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0" y="3692275"/>
            <a:ext cx="9144087" cy="1364606"/>
          </a:xfrm>
          <a:custGeom>
            <a:avLst/>
            <a:gdLst/>
            <a:ahLst/>
            <a:cxnLst/>
            <a:rect l="l" t="t" r="r" b="b"/>
            <a:pathLst>
              <a:path w="472807" h="72779" extrusionOk="0">
                <a:moveTo>
                  <a:pt x="0" y="72779"/>
                </a:moveTo>
                <a:lnTo>
                  <a:pt x="27992" y="46314"/>
                </a:lnTo>
                <a:lnTo>
                  <a:pt x="46313" y="57511"/>
                </a:lnTo>
                <a:lnTo>
                  <a:pt x="86520" y="0"/>
                </a:lnTo>
                <a:lnTo>
                  <a:pt x="153700" y="62600"/>
                </a:lnTo>
                <a:lnTo>
                  <a:pt x="172022" y="21885"/>
                </a:lnTo>
                <a:lnTo>
                  <a:pt x="202559" y="44278"/>
                </a:lnTo>
                <a:lnTo>
                  <a:pt x="233095" y="27483"/>
                </a:lnTo>
                <a:lnTo>
                  <a:pt x="265159" y="44278"/>
                </a:lnTo>
                <a:lnTo>
                  <a:pt x="304347" y="20358"/>
                </a:lnTo>
                <a:lnTo>
                  <a:pt x="358804" y="45805"/>
                </a:lnTo>
                <a:lnTo>
                  <a:pt x="387814" y="18322"/>
                </a:lnTo>
                <a:lnTo>
                  <a:pt x="430056" y="49877"/>
                </a:lnTo>
                <a:lnTo>
                  <a:pt x="472807" y="16286"/>
                </a:lnTo>
              </a:path>
            </a:pathLst>
          </a:custGeom>
          <a:noFill/>
          <a:ln w="9525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25"/>
          <p:cNvSpPr txBox="1">
            <a:spLocks noGrp="1"/>
          </p:cNvSpPr>
          <p:nvPr>
            <p:ph type="ctrTitle"/>
          </p:nvPr>
        </p:nvSpPr>
        <p:spPr>
          <a:xfrm>
            <a:off x="589350" y="843375"/>
            <a:ext cx="6883800" cy="165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1">
  <p:cSld name="AUTOLAYOUT_26">
    <p:bg>
      <p:bgPr>
        <a:solidFill>
          <a:srgbClr val="FFFFFF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34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308" name="Google Shape;308;p34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4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4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4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4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4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4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 rot="-5400000" flipH="1">
              <a:off x="166697" y="-166420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 rot="-5400000" flipH="1">
              <a:off x="928672" y="-166420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 rot="-5400000" flipH="1">
              <a:off x="1690646" y="-166420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 rot="-5400000" flipH="1">
              <a:off x="2452621" y="-166420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 rot="-5400000" flipH="1">
              <a:off x="3214647" y="-166420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 rot="-5400000" flipH="1">
              <a:off x="3976724" y="-166420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 rot="-5400000" flipH="1">
              <a:off x="4738699" y="-166420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 rot="-5400000" flipH="1">
              <a:off x="5500674" y="-166420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 rot="-5400000" flipH="1">
              <a:off x="6262648" y="-166420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 rot="-5400000" flipH="1">
              <a:off x="7024623" y="-166420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 rot="-5400000" flipH="1">
              <a:off x="7786649" y="-166420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 rot="-5400000" flipH="1">
              <a:off x="8548727" y="-166420"/>
              <a:ext cx="428700" cy="762000"/>
            </a:xfrm>
            <a:prstGeom prst="rtTriangle">
              <a:avLst/>
            </a:prstGeom>
            <a:solidFill>
              <a:srgbClr val="E6913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34"/>
          <p:cNvSpPr/>
          <p:nvPr/>
        </p:nvSpPr>
        <p:spPr>
          <a:xfrm>
            <a:off x="1527325" y="1290025"/>
            <a:ext cx="6089400" cy="25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4"/>
          <p:cNvSpPr txBox="1">
            <a:spLocks noGrp="1"/>
          </p:cNvSpPr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3">
  <p:cSld name="AUTOLAYOUT_28">
    <p:bg>
      <p:bgPr>
        <a:solidFill>
          <a:srgbClr val="FFFFFF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5"/>
          <p:cNvSpPr/>
          <p:nvPr/>
        </p:nvSpPr>
        <p:spPr>
          <a:xfrm>
            <a:off x="0" y="3692275"/>
            <a:ext cx="9144087" cy="1364606"/>
          </a:xfrm>
          <a:custGeom>
            <a:avLst/>
            <a:gdLst/>
            <a:ahLst/>
            <a:cxnLst/>
            <a:rect l="l" t="t" r="r" b="b"/>
            <a:pathLst>
              <a:path w="472807" h="72779" extrusionOk="0">
                <a:moveTo>
                  <a:pt x="0" y="72779"/>
                </a:moveTo>
                <a:lnTo>
                  <a:pt x="27992" y="46314"/>
                </a:lnTo>
                <a:lnTo>
                  <a:pt x="46313" y="57511"/>
                </a:lnTo>
                <a:lnTo>
                  <a:pt x="86520" y="0"/>
                </a:lnTo>
                <a:lnTo>
                  <a:pt x="153700" y="62600"/>
                </a:lnTo>
                <a:lnTo>
                  <a:pt x="172022" y="21885"/>
                </a:lnTo>
                <a:lnTo>
                  <a:pt x="202559" y="44278"/>
                </a:lnTo>
                <a:lnTo>
                  <a:pt x="233095" y="27483"/>
                </a:lnTo>
                <a:lnTo>
                  <a:pt x="265159" y="44278"/>
                </a:lnTo>
                <a:lnTo>
                  <a:pt x="304347" y="20358"/>
                </a:lnTo>
                <a:lnTo>
                  <a:pt x="358804" y="45805"/>
                </a:lnTo>
                <a:lnTo>
                  <a:pt x="387814" y="18322"/>
                </a:lnTo>
                <a:lnTo>
                  <a:pt x="430056" y="49877"/>
                </a:lnTo>
                <a:lnTo>
                  <a:pt x="472807" y="16286"/>
                </a:lnTo>
              </a:path>
            </a:pathLst>
          </a:custGeom>
          <a:noFill/>
          <a:ln w="9525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35"/>
          <p:cNvSpPr txBox="1">
            <a:spLocks noGrp="1"/>
          </p:cNvSpPr>
          <p:nvPr>
            <p:ph type="ctrTitle"/>
          </p:nvPr>
        </p:nvSpPr>
        <p:spPr>
          <a:xfrm>
            <a:off x="589350" y="843375"/>
            <a:ext cx="6883800" cy="165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1" name="Google Shape;47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4">
  <p:cSld name="AUTOLAYOUT_29">
    <p:bg>
      <p:bgPr>
        <a:solidFill>
          <a:srgbClr val="FFFFFF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4F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36"/>
          <p:cNvGrpSpPr/>
          <p:nvPr/>
        </p:nvGrpSpPr>
        <p:grpSpPr>
          <a:xfrm>
            <a:off x="386075" y="381000"/>
            <a:ext cx="8376925" cy="4381500"/>
            <a:chOff x="386075" y="381000"/>
            <a:chExt cx="8376925" cy="4381500"/>
          </a:xfrm>
        </p:grpSpPr>
        <p:sp>
          <p:nvSpPr>
            <p:cNvPr id="475" name="Google Shape;475;p36"/>
            <p:cNvSpPr/>
            <p:nvPr/>
          </p:nvSpPr>
          <p:spPr>
            <a:xfrm>
              <a:off x="386075" y="45996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8620200" y="46248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8191800" y="4624800"/>
              <a:ext cx="142800" cy="137700"/>
            </a:xfrm>
            <a:prstGeom prst="rect">
              <a:avLst/>
            </a:prstGeom>
            <a:solidFill>
              <a:srgbClr val="92C1E8"/>
            </a:solidFill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8620200" y="4487100"/>
              <a:ext cx="142800" cy="137700"/>
            </a:xfrm>
            <a:prstGeom prst="rect">
              <a:avLst/>
            </a:prstGeom>
            <a:solidFill>
              <a:srgbClr val="92C1E8"/>
            </a:solidFill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528875" y="45996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671675" y="4599625"/>
              <a:ext cx="142800" cy="137700"/>
            </a:xfrm>
            <a:prstGeom prst="rect">
              <a:avLst/>
            </a:prstGeom>
            <a:solidFill>
              <a:srgbClr val="92C1E8"/>
            </a:solidFill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8477400" y="46248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8334600" y="44871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8334600" y="46248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8477400" y="44871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8620200" y="43494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8477400" y="43494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8620200" y="42117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8620200" y="381000"/>
              <a:ext cx="142800" cy="137700"/>
            </a:xfrm>
            <a:prstGeom prst="rect">
              <a:avLst/>
            </a:prstGeom>
            <a:solidFill>
              <a:srgbClr val="92C1E8"/>
            </a:solidFill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8477400" y="5187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6"/>
          <p:cNvSpPr txBox="1">
            <a:spLocks noGrp="1"/>
          </p:cNvSpPr>
          <p:nvPr>
            <p:ph type="title"/>
          </p:nvPr>
        </p:nvSpPr>
        <p:spPr>
          <a:xfrm>
            <a:off x="311700" y="549250"/>
            <a:ext cx="85122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1" name="Google Shape;49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8">
  <p:cSld name="AUTOLAYOUT_33">
    <p:bg>
      <p:bgPr>
        <a:solidFill>
          <a:srgbClr val="FFFFFF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4F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4" name="Google Shape;494;p37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495" name="Google Shape;495;p37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7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7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7"/>
          <p:cNvSpPr/>
          <p:nvPr/>
        </p:nvSpPr>
        <p:spPr>
          <a:xfrm>
            <a:off x="685175" y="2731725"/>
            <a:ext cx="61200" cy="1455300"/>
          </a:xfrm>
          <a:prstGeom prst="rect">
            <a:avLst/>
          </a:prstGeom>
          <a:solidFill>
            <a:srgbClr val="284F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7"/>
          <p:cNvSpPr txBox="1">
            <a:spLocks noGrp="1"/>
          </p:cNvSpPr>
          <p:nvPr>
            <p:ph type="ctrTitle"/>
          </p:nvPr>
        </p:nvSpPr>
        <p:spPr>
          <a:xfrm>
            <a:off x="992425" y="2536400"/>
            <a:ext cx="3136800" cy="188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284F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284F7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284F7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284F7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284F7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284F7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284F7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284F7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284F7D"/>
                </a:solidFill>
              </a:defRPr>
            </a:lvl9pPr>
          </a:lstStyle>
          <a:p>
            <a:endParaRPr/>
          </a:p>
        </p:txBody>
      </p:sp>
      <p:sp>
        <p:nvSpPr>
          <p:cNvPr id="621" name="Google Shape;621;p37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3F12E-DB76-4BAF-AA00-971F6A214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EEB54F-BBB9-469C-85E3-1D21C74FC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6A37B-3F36-44EA-B3DD-FD536290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20BC-0922-4274-BF8C-6C502A19F861}" type="datetimeFigureOut">
              <a:rPr lang="es-PE" smtClean="0"/>
              <a:t>7/12/2022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54D11-2578-42DA-B724-1BA45FA2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EB494F-6574-414B-841D-4CAE5B46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318B-3565-43A7-BEFA-530BF38DE4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33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2F5FA-04AA-4051-9CE1-9CD84427E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71CFC2-DC93-47FF-AF4B-B74BB3AAB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AB42A1-745C-4666-B199-3CCBCAF2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20BC-0922-4274-BF8C-6C502A19F861}" type="datetimeFigureOut">
              <a:rPr lang="es-PE" smtClean="0"/>
              <a:t>7/12/2022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C1F8E2-F957-408B-928C-DF0524FD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59DAC-BF9A-4B7C-9B8A-080293E4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318B-3565-43A7-BEFA-530BF38DE4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297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8">
  <p:cSld name="AUTOLAYOUT_8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ctrTitle"/>
          </p:nvPr>
        </p:nvSpPr>
        <p:spPr>
          <a:xfrm>
            <a:off x="661050" y="542100"/>
            <a:ext cx="7821900" cy="405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80" r:id="rId15"/>
    <p:sldLayoutId id="2147483681" r:id="rId16"/>
    <p:sldLayoutId id="2147483682" r:id="rId17"/>
    <p:sldLayoutId id="2147483683" r:id="rId18"/>
    <p:sldLayoutId id="2147483685" r:id="rId19"/>
    <p:sldLayoutId id="2147483686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chart" Target="../charts/char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gif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sv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gif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A204944-A8C2-4959-A640-0F6DC5725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904374"/>
              </p:ext>
            </p:extLst>
          </p:nvPr>
        </p:nvGraphicFramePr>
        <p:xfrm>
          <a:off x="3272262" y="-3135616"/>
          <a:ext cx="10829412" cy="1215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Botón">
            <a:extLst>
              <a:ext uri="{FF2B5EF4-FFF2-40B4-BE49-F238E27FC236}">
                <a16:creationId xmlns:a16="http://schemas.microsoft.com/office/drawing/2014/main" id="{70E45191-6088-4A0D-BC8A-515F8F485370}"/>
              </a:ext>
            </a:extLst>
          </p:cNvPr>
          <p:cNvGrpSpPr/>
          <p:nvPr/>
        </p:nvGrpSpPr>
        <p:grpSpPr>
          <a:xfrm>
            <a:off x="1015682" y="297712"/>
            <a:ext cx="1511093" cy="1511093"/>
            <a:chOff x="509451" y="4362994"/>
            <a:chExt cx="2014791" cy="201479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74996D2-2A5F-4134-B1FB-F274BD268025}"/>
                </a:ext>
              </a:extLst>
            </p:cNvPr>
            <p:cNvSpPr/>
            <p:nvPr/>
          </p:nvSpPr>
          <p:spPr>
            <a:xfrm>
              <a:off x="509451" y="4362994"/>
              <a:ext cx="2014791" cy="2014791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05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273AFC8-4AD5-4A79-95CB-080E50A78EFA}"/>
                </a:ext>
              </a:extLst>
            </p:cNvPr>
            <p:cNvSpPr/>
            <p:nvPr/>
          </p:nvSpPr>
          <p:spPr>
            <a:xfrm>
              <a:off x="692921" y="4559832"/>
              <a:ext cx="1621114" cy="16211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8" name="Sonido ruleta">
            <a:hlinkClick r:id="" action="ppaction://media"/>
            <a:extLst>
              <a:ext uri="{FF2B5EF4-FFF2-40B4-BE49-F238E27FC236}">
                <a16:creationId xmlns:a16="http://schemas.microsoft.com/office/drawing/2014/main" id="{9C0DC271-3DB9-4DE2-8D0A-6CFAD9C20F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6495" y="-5361"/>
            <a:ext cx="365522" cy="365522"/>
          </a:xfrm>
          <a:prstGeom prst="rect">
            <a:avLst/>
          </a:prstGeom>
        </p:spPr>
      </p:pic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4C24C532-619C-44E1-AB64-247DEA295FCF}"/>
              </a:ext>
            </a:extLst>
          </p:cNvPr>
          <p:cNvSpPr/>
          <p:nvPr/>
        </p:nvSpPr>
        <p:spPr>
          <a:xfrm rot="1705175">
            <a:off x="3496879" y="623353"/>
            <a:ext cx="1616528" cy="979715"/>
          </a:xfrm>
          <a:prstGeom prst="homePlate">
            <a:avLst>
              <a:gd name="adj" fmla="val 121951"/>
            </a:avLst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B70B374-9672-48C2-8E80-0621856519C1}"/>
              </a:ext>
            </a:extLst>
          </p:cNvPr>
          <p:cNvSpPr/>
          <p:nvPr/>
        </p:nvSpPr>
        <p:spPr>
          <a:xfrm>
            <a:off x="7733717" y="1986133"/>
            <a:ext cx="1906502" cy="1906502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12" name="Gráfico 11" descr="Círculo con flecha derecha">
            <a:hlinkClick r:id="rId6" action="ppaction://hlinksldjump"/>
            <a:extLst>
              <a:ext uri="{FF2B5EF4-FFF2-40B4-BE49-F238E27FC236}">
                <a16:creationId xmlns:a16="http://schemas.microsoft.com/office/drawing/2014/main" id="{FCC7E258-21E4-4773-B46E-4AC03217DC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70883" y="63795"/>
            <a:ext cx="467833" cy="46783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3434C28-C92C-40B1-9052-8F598DA94EE1}"/>
              </a:ext>
            </a:extLst>
          </p:cNvPr>
          <p:cNvSpPr/>
          <p:nvPr/>
        </p:nvSpPr>
        <p:spPr>
          <a:xfrm>
            <a:off x="37344" y="2457450"/>
            <a:ext cx="4030437" cy="3609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omic Sans MS" panose="030F0702030302020204" pitchFamily="66" charset="0"/>
              </a:rPr>
              <a:t>Dirígete a presentación con diapositivas.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omic Sans MS" panose="030F0702030302020204" pitchFamily="66" charset="0"/>
              </a:rPr>
              <a:t>Debes dar clic en el botón en botón de color rojo.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omic Sans MS" panose="030F0702030302020204" pitchFamily="66" charset="0"/>
              </a:rPr>
              <a:t>Ahora da clic sobre el color que indica la flecha.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omic Sans MS" panose="030F0702030302020204" pitchFamily="66" charset="0"/>
              </a:rPr>
              <a:t>Selecciona en el cuadro el color asignado.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omic Sans MS" panose="030F0702030302020204" pitchFamily="66" charset="0"/>
              </a:rPr>
              <a:t>Realiza la acción que indica la imagen.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omic Sans MS" panose="030F0702030302020204" pitchFamily="66" charset="0"/>
              </a:rPr>
              <a:t>Para regresar al inicio debes dar clic en la flecha de la parte superior izquierda </a:t>
            </a:r>
            <a:endParaRPr lang="es-MX" sz="105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10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8B9F05-CAF7-2998-000C-C8BA75A8B2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857" t="26032" r="78483" b="67703"/>
          <a:stretch/>
        </p:blipFill>
        <p:spPr>
          <a:xfrm>
            <a:off x="3518807" y="4845786"/>
            <a:ext cx="220437" cy="21220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24A782F-F512-1D0D-D0DB-FBA1C6CE02C0}"/>
              </a:ext>
            </a:extLst>
          </p:cNvPr>
          <p:cNvSpPr/>
          <p:nvPr/>
        </p:nvSpPr>
        <p:spPr>
          <a:xfrm>
            <a:off x="457032" y="2810913"/>
            <a:ext cx="1571729" cy="256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Instrucciones</a:t>
            </a:r>
            <a:r>
              <a:rPr lang="es-MX" dirty="0">
                <a:solidFill>
                  <a:srgbClr val="0070C0"/>
                </a:solidFill>
              </a:rPr>
              <a:t> </a:t>
            </a:r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D60DE8C-9F26-3260-0568-08E0D139284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256" t="92088" r="13259" b="5642"/>
          <a:stretch/>
        </p:blipFill>
        <p:spPr>
          <a:xfrm>
            <a:off x="3739244" y="3114435"/>
            <a:ext cx="246849" cy="21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6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8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52"/>
          <p:cNvSpPr txBox="1">
            <a:spLocks noGrp="1"/>
          </p:cNvSpPr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latin typeface="Lobster" panose="020B0604020202020204" charset="0"/>
                <a:ea typeface="Lobster"/>
                <a:cs typeface="Lobster"/>
                <a:sym typeface="Lobster"/>
              </a:rPr>
              <a:t>Realiza las siguientes emociones</a:t>
            </a:r>
            <a:br>
              <a:rPr lang="es-CO" dirty="0">
                <a:latin typeface="Lobster" panose="020B0604020202020204" charset="0"/>
                <a:ea typeface="Lobster"/>
                <a:cs typeface="Lobster"/>
                <a:sym typeface="Lobster"/>
              </a:rPr>
            </a:br>
            <a:r>
              <a:rPr lang="es-CO" dirty="0">
                <a:latin typeface="Lobster" panose="020B0604020202020204" charset="0"/>
                <a:ea typeface="Lobster"/>
                <a:cs typeface="Lobster"/>
                <a:sym typeface="Lobster"/>
              </a:rPr>
              <a:t> </a:t>
            </a:r>
            <a:endParaRPr dirty="0">
              <a:latin typeface="Lobster" panose="020B0604020202020204" charset="0"/>
              <a:ea typeface="Lobster"/>
              <a:cs typeface="Lobster"/>
              <a:sym typeface="Lobster"/>
            </a:endParaRPr>
          </a:p>
        </p:txBody>
      </p:sp>
      <p:pic>
        <p:nvPicPr>
          <p:cNvPr id="3" name="Gráfico 2" descr="Círculo con flecha derecha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EF2985-33E1-487B-BF48-540FD7631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83" y="63795"/>
            <a:ext cx="467833" cy="467833"/>
          </a:xfrm>
          <a:prstGeom prst="rect">
            <a:avLst/>
          </a:prstGeom>
        </p:spPr>
      </p:pic>
      <p:pic>
        <p:nvPicPr>
          <p:cNvPr id="8198" name="Picture 6" descr="QUÉ SON LAS EMOCIONES? (cuerpo, conducta y pensamiento). – CLICC – Clinica  del Cerebro y la Conducta">
            <a:extLst>
              <a:ext uri="{FF2B5EF4-FFF2-40B4-BE49-F238E27FC236}">
                <a16:creationId xmlns:a16="http://schemas.microsoft.com/office/drawing/2014/main" id="{D02544C5-4A2C-C8A0-9BA1-550C68ABA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3"/>
          <a:stretch/>
        </p:blipFill>
        <p:spPr bwMode="auto">
          <a:xfrm>
            <a:off x="4443935" y="2634614"/>
            <a:ext cx="856593" cy="16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QUÉ SON LAS EMOCIONES? (cuerpo, conducta y pensamiento). – CLICC – Clinica  del Cerebro y la Conducta">
            <a:extLst>
              <a:ext uri="{FF2B5EF4-FFF2-40B4-BE49-F238E27FC236}">
                <a16:creationId xmlns:a16="http://schemas.microsoft.com/office/drawing/2014/main" id="{561442B7-7179-1678-E3BF-A2B614784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83"/>
          <a:stretch/>
        </p:blipFill>
        <p:spPr bwMode="auto">
          <a:xfrm>
            <a:off x="3587342" y="2634614"/>
            <a:ext cx="856593" cy="16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4"/>
          <p:cNvSpPr txBox="1">
            <a:spLocks noGrp="1"/>
          </p:cNvSpPr>
          <p:nvPr>
            <p:ph type="ctrTitle"/>
          </p:nvPr>
        </p:nvSpPr>
        <p:spPr>
          <a:xfrm>
            <a:off x="992425" y="2536400"/>
            <a:ext cx="4134300" cy="18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333333"/>
                </a:solidFill>
                <a:latin typeface="Lobster" panose="020B0604020202020204" charset="0"/>
                <a:ea typeface="Lobster"/>
                <a:cs typeface="Lobster"/>
                <a:sym typeface="Lobster"/>
              </a:rPr>
              <a:t>Realiza estos movimientos con las manos </a:t>
            </a:r>
            <a:br>
              <a:rPr lang="es-ES" sz="3200" dirty="0">
                <a:solidFill>
                  <a:srgbClr val="333333"/>
                </a:solidFill>
                <a:latin typeface="Lobster" panose="020B0604020202020204" charset="0"/>
                <a:ea typeface="Lobster"/>
                <a:cs typeface="Lobster"/>
                <a:sym typeface="Lobster"/>
              </a:rPr>
            </a:br>
            <a:br>
              <a:rPr lang="es-ES" sz="4000" dirty="0">
                <a:solidFill>
                  <a:srgbClr val="333333"/>
                </a:solidFill>
                <a:latin typeface="Lobster" panose="020B0604020202020204" charset="0"/>
                <a:ea typeface="Lobster"/>
                <a:cs typeface="Lobster"/>
                <a:sym typeface="Lobster"/>
              </a:rPr>
            </a:br>
            <a:endParaRPr sz="6000" dirty="0">
              <a:latin typeface="Lobster" panose="020B0604020202020204" charset="0"/>
              <a:ea typeface="Lobster"/>
              <a:cs typeface="Lobster"/>
              <a:sym typeface="Lobster"/>
            </a:endParaRPr>
          </a:p>
        </p:txBody>
      </p:sp>
      <p:pic>
        <p:nvPicPr>
          <p:cNvPr id="3" name="Gráfico 2" descr="Círculo con flecha derecha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1AE283A-3AA3-4926-A9B6-5607ED824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83" y="63795"/>
            <a:ext cx="467833" cy="467833"/>
          </a:xfrm>
          <a:prstGeom prst="rect">
            <a:avLst/>
          </a:prstGeom>
        </p:spPr>
      </p:pic>
      <p:pic>
        <p:nvPicPr>
          <p:cNvPr id="9220" name="Picture 4" descr="La Neta – La comunidad más grande de influencers emergentes en español">
            <a:extLst>
              <a:ext uri="{FF2B5EF4-FFF2-40B4-BE49-F238E27FC236}">
                <a16:creationId xmlns:a16="http://schemas.microsoft.com/office/drawing/2014/main" id="{34E76514-F0C4-3C24-C775-A034970D4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17945" r="14050" b="18504"/>
          <a:stretch/>
        </p:blipFill>
        <p:spPr bwMode="auto">
          <a:xfrm>
            <a:off x="3160986" y="3539357"/>
            <a:ext cx="2301765" cy="13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6"/>
          <p:cNvSpPr txBox="1">
            <a:spLocks noGrp="1"/>
          </p:cNvSpPr>
          <p:nvPr>
            <p:ph type="title"/>
          </p:nvPr>
        </p:nvSpPr>
        <p:spPr>
          <a:xfrm>
            <a:off x="315900" y="1838200"/>
            <a:ext cx="8512200" cy="12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 dirty="0">
                <a:latin typeface="Lobster"/>
                <a:ea typeface="Lobster"/>
                <a:cs typeface="Lobster"/>
                <a:sym typeface="Lobster"/>
              </a:rPr>
              <a:t>Realiza este gesto </a:t>
            </a:r>
            <a:br>
              <a:rPr lang="es" sz="4700" dirty="0">
                <a:latin typeface="Lobster"/>
                <a:ea typeface="Lobster"/>
                <a:cs typeface="Lobster"/>
                <a:sym typeface="Lobster"/>
              </a:rPr>
            </a:br>
            <a:endParaRPr sz="47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4" name="Gráfico 3" descr="Círculo con flecha derecha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BFEFB03-0D96-42E2-AE62-847E0B2B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83" y="63795"/>
            <a:ext cx="467833" cy="467833"/>
          </a:xfrm>
          <a:prstGeom prst="rect">
            <a:avLst/>
          </a:prstGeom>
        </p:spPr>
      </p:pic>
      <p:pic>
        <p:nvPicPr>
          <p:cNvPr id="10244" name="Picture 4" descr="Comunicación no verbal La importancia de los gestos en...">
            <a:extLst>
              <a:ext uri="{FF2B5EF4-FFF2-40B4-BE49-F238E27FC236}">
                <a16:creationId xmlns:a16="http://schemas.microsoft.com/office/drawing/2014/main" id="{1D99DBC7-A60D-272F-57DF-FCB8B3EF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316" y="2455600"/>
            <a:ext cx="3160641" cy="15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hlinkClick r:id="rId2" action="ppaction://hlinksldjump"/>
            <a:extLst>
              <a:ext uri="{FF2B5EF4-FFF2-40B4-BE49-F238E27FC236}">
                <a16:creationId xmlns:a16="http://schemas.microsoft.com/office/drawing/2014/main" id="{4C960AD8-85E0-4153-AF29-A6779618BDF2}"/>
              </a:ext>
            </a:extLst>
          </p:cNvPr>
          <p:cNvSpPr/>
          <p:nvPr/>
        </p:nvSpPr>
        <p:spPr>
          <a:xfrm>
            <a:off x="2599805" y="1329347"/>
            <a:ext cx="816015" cy="129574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</a:p>
        </p:txBody>
      </p:sp>
      <p:sp>
        <p:nvSpPr>
          <p:cNvPr id="41" name="Rectángulo 40">
            <a:hlinkClick r:id="rId3" action="ppaction://hlinksldjump"/>
            <a:extLst>
              <a:ext uri="{FF2B5EF4-FFF2-40B4-BE49-F238E27FC236}">
                <a16:creationId xmlns:a16="http://schemas.microsoft.com/office/drawing/2014/main" id="{0C5A3BC9-79A0-441E-BD95-24E999D0EAFF}"/>
              </a:ext>
            </a:extLst>
          </p:cNvPr>
          <p:cNvSpPr/>
          <p:nvPr/>
        </p:nvSpPr>
        <p:spPr>
          <a:xfrm>
            <a:off x="3415820" y="1329347"/>
            <a:ext cx="816015" cy="129574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</a:p>
        </p:txBody>
      </p:sp>
      <p:sp>
        <p:nvSpPr>
          <p:cNvPr id="42" name="Rectángulo 41">
            <a:hlinkClick r:id="rId4" action="ppaction://hlinksldjump"/>
            <a:extLst>
              <a:ext uri="{FF2B5EF4-FFF2-40B4-BE49-F238E27FC236}">
                <a16:creationId xmlns:a16="http://schemas.microsoft.com/office/drawing/2014/main" id="{0097C569-F2DD-4424-9E86-C95639F007A6}"/>
              </a:ext>
            </a:extLst>
          </p:cNvPr>
          <p:cNvSpPr/>
          <p:nvPr/>
        </p:nvSpPr>
        <p:spPr>
          <a:xfrm>
            <a:off x="4231835" y="1329347"/>
            <a:ext cx="816015" cy="1295746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</a:t>
            </a:r>
          </a:p>
        </p:txBody>
      </p:sp>
      <p:sp>
        <p:nvSpPr>
          <p:cNvPr id="43" name="Rectángulo 42">
            <a:hlinkClick r:id="rId5" action="ppaction://hlinksldjump"/>
            <a:extLst>
              <a:ext uri="{FF2B5EF4-FFF2-40B4-BE49-F238E27FC236}">
                <a16:creationId xmlns:a16="http://schemas.microsoft.com/office/drawing/2014/main" id="{B4A8D0C0-4BC3-4D7D-9883-A3A039092C96}"/>
              </a:ext>
            </a:extLst>
          </p:cNvPr>
          <p:cNvSpPr/>
          <p:nvPr/>
        </p:nvSpPr>
        <p:spPr>
          <a:xfrm>
            <a:off x="5047850" y="1329346"/>
            <a:ext cx="816015" cy="1295746"/>
          </a:xfrm>
          <a:prstGeom prst="rect">
            <a:avLst/>
          </a:prstGeom>
          <a:solidFill>
            <a:srgbClr val="7030A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</a:t>
            </a:r>
          </a:p>
        </p:txBody>
      </p:sp>
      <p:sp>
        <p:nvSpPr>
          <p:cNvPr id="44" name="Rectángulo 43">
            <a:hlinkClick r:id="rId6" action="ppaction://hlinksldjump"/>
            <a:extLst>
              <a:ext uri="{FF2B5EF4-FFF2-40B4-BE49-F238E27FC236}">
                <a16:creationId xmlns:a16="http://schemas.microsoft.com/office/drawing/2014/main" id="{0F098553-627A-481B-A7F5-700780C72467}"/>
              </a:ext>
            </a:extLst>
          </p:cNvPr>
          <p:cNvSpPr/>
          <p:nvPr/>
        </p:nvSpPr>
        <p:spPr>
          <a:xfrm>
            <a:off x="5863865" y="1329346"/>
            <a:ext cx="816015" cy="1295746"/>
          </a:xfrm>
          <a:prstGeom prst="rect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</a:t>
            </a:r>
          </a:p>
        </p:txBody>
      </p:sp>
      <p:sp>
        <p:nvSpPr>
          <p:cNvPr id="45" name="Rectángulo 44">
            <a:hlinkClick r:id="rId7" action="ppaction://hlinksldjump"/>
            <a:extLst>
              <a:ext uri="{FF2B5EF4-FFF2-40B4-BE49-F238E27FC236}">
                <a16:creationId xmlns:a16="http://schemas.microsoft.com/office/drawing/2014/main" id="{33273AA9-C8EB-4DB1-BEEA-760A1E09DEC5}"/>
              </a:ext>
            </a:extLst>
          </p:cNvPr>
          <p:cNvSpPr/>
          <p:nvPr/>
        </p:nvSpPr>
        <p:spPr>
          <a:xfrm>
            <a:off x="2599805" y="2625092"/>
            <a:ext cx="816015" cy="129574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</a:t>
            </a:r>
          </a:p>
        </p:txBody>
      </p:sp>
      <p:sp>
        <p:nvSpPr>
          <p:cNvPr id="46" name="Rectángulo 45">
            <a:hlinkClick r:id="rId8" action="ppaction://hlinksldjump"/>
            <a:extLst>
              <a:ext uri="{FF2B5EF4-FFF2-40B4-BE49-F238E27FC236}">
                <a16:creationId xmlns:a16="http://schemas.microsoft.com/office/drawing/2014/main" id="{D60B18B1-BD92-4119-B672-790526AD9B27}"/>
              </a:ext>
            </a:extLst>
          </p:cNvPr>
          <p:cNvSpPr/>
          <p:nvPr/>
        </p:nvSpPr>
        <p:spPr>
          <a:xfrm>
            <a:off x="3415820" y="2625092"/>
            <a:ext cx="816015" cy="129574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7</a:t>
            </a:r>
          </a:p>
        </p:txBody>
      </p:sp>
      <p:sp>
        <p:nvSpPr>
          <p:cNvPr id="47" name="Rectángulo 46">
            <a:hlinkClick r:id="rId9" action="ppaction://hlinksldjump"/>
            <a:extLst>
              <a:ext uri="{FF2B5EF4-FFF2-40B4-BE49-F238E27FC236}">
                <a16:creationId xmlns:a16="http://schemas.microsoft.com/office/drawing/2014/main" id="{B93B0F4F-37A8-47B6-A1A7-6964CC7CB474}"/>
              </a:ext>
            </a:extLst>
          </p:cNvPr>
          <p:cNvSpPr/>
          <p:nvPr/>
        </p:nvSpPr>
        <p:spPr>
          <a:xfrm>
            <a:off x="4231835" y="2625091"/>
            <a:ext cx="816015" cy="1295746"/>
          </a:xfrm>
          <a:prstGeom prst="rect">
            <a:avLst/>
          </a:prstGeom>
          <a:solidFill>
            <a:srgbClr val="CC000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8</a:t>
            </a:r>
          </a:p>
        </p:txBody>
      </p:sp>
      <p:sp>
        <p:nvSpPr>
          <p:cNvPr id="48" name="Rectángulo 47">
            <a:hlinkClick r:id="rId10" action="ppaction://hlinksldjump"/>
            <a:extLst>
              <a:ext uri="{FF2B5EF4-FFF2-40B4-BE49-F238E27FC236}">
                <a16:creationId xmlns:a16="http://schemas.microsoft.com/office/drawing/2014/main" id="{4AB697EC-4D21-4677-A009-A5391F48A50C}"/>
              </a:ext>
            </a:extLst>
          </p:cNvPr>
          <p:cNvSpPr/>
          <p:nvPr/>
        </p:nvSpPr>
        <p:spPr>
          <a:xfrm>
            <a:off x="5047850" y="2625090"/>
            <a:ext cx="816015" cy="1295746"/>
          </a:xfrm>
          <a:prstGeom prst="rect">
            <a:avLst/>
          </a:prstGeom>
          <a:solidFill>
            <a:srgbClr val="3366FF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9</a:t>
            </a:r>
          </a:p>
        </p:txBody>
      </p:sp>
      <p:sp>
        <p:nvSpPr>
          <p:cNvPr id="49" name="Rectángulo 48">
            <a:hlinkClick r:id="rId11" action="ppaction://hlinksldjump"/>
            <a:extLst>
              <a:ext uri="{FF2B5EF4-FFF2-40B4-BE49-F238E27FC236}">
                <a16:creationId xmlns:a16="http://schemas.microsoft.com/office/drawing/2014/main" id="{8E2CE6C0-F6BD-4A59-8666-9A79E4A5225C}"/>
              </a:ext>
            </a:extLst>
          </p:cNvPr>
          <p:cNvSpPr/>
          <p:nvPr/>
        </p:nvSpPr>
        <p:spPr>
          <a:xfrm>
            <a:off x="5863865" y="2625090"/>
            <a:ext cx="816015" cy="1295746"/>
          </a:xfrm>
          <a:prstGeom prst="rect">
            <a:avLst/>
          </a:prstGeom>
          <a:solidFill>
            <a:srgbClr val="BE1AD4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10</a:t>
            </a:r>
          </a:p>
        </p:txBody>
      </p:sp>
      <p:pic>
        <p:nvPicPr>
          <p:cNvPr id="25" name="Gráfico 24" descr="Círculo con flecha derecha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34FD0D-3CAF-4281-9EB2-13F844CF64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883" y="63795"/>
            <a:ext cx="467833" cy="4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8"/>
          <p:cNvSpPr txBox="1">
            <a:spLocks noGrp="1"/>
          </p:cNvSpPr>
          <p:nvPr>
            <p:ph type="title"/>
          </p:nvPr>
        </p:nvSpPr>
        <p:spPr>
          <a:xfrm>
            <a:off x="2140800" y="1630500"/>
            <a:ext cx="4862400" cy="188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Realiza este movimiento </a:t>
            </a:r>
            <a:br>
              <a:rPr lang="es" sz="5500" dirty="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</a:br>
            <a:endParaRPr sz="5500" dirty="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" name="Gráfico 9" descr="Círculo con flecha derecha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9E5E642-B1EF-4860-B018-E0CA9CAB7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83" y="63795"/>
            <a:ext cx="467833" cy="467833"/>
          </a:xfrm>
          <a:prstGeom prst="rect">
            <a:avLst/>
          </a:prstGeom>
        </p:spPr>
      </p:pic>
      <p:pic>
        <p:nvPicPr>
          <p:cNvPr id="2" name="Picture 2" descr="6,971 imágenes de Movimiento corporal - Imágenes, fotos y vectores de stock  | Shutterstock">
            <a:extLst>
              <a:ext uri="{FF2B5EF4-FFF2-40B4-BE49-F238E27FC236}">
                <a16:creationId xmlns:a16="http://schemas.microsoft.com/office/drawing/2014/main" id="{EAFE2CC7-7E56-289B-99F2-ED54AC511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9" t="22736" r="2754" b="43348"/>
          <a:stretch/>
        </p:blipFill>
        <p:spPr bwMode="auto">
          <a:xfrm>
            <a:off x="4052245" y="2420007"/>
            <a:ext cx="806099" cy="15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0"/>
          <p:cNvSpPr txBox="1">
            <a:spLocks noGrp="1"/>
          </p:cNvSpPr>
          <p:nvPr>
            <p:ph type="title"/>
          </p:nvPr>
        </p:nvSpPr>
        <p:spPr>
          <a:xfrm>
            <a:off x="311700" y="1832850"/>
            <a:ext cx="8512200" cy="14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dirty="0">
                <a:latin typeface="Lobster"/>
                <a:ea typeface="Lobster"/>
                <a:cs typeface="Lobster"/>
                <a:sym typeface="Lobster"/>
              </a:rPr>
              <a:t>Realiza esta posición </a:t>
            </a:r>
            <a:br>
              <a:rPr lang="es-CO" sz="3200" dirty="0">
                <a:latin typeface="Lobster"/>
                <a:ea typeface="Lobster"/>
                <a:cs typeface="Lobster"/>
                <a:sym typeface="Lobster"/>
              </a:rPr>
            </a:br>
            <a:br>
              <a:rPr lang="es-CO" sz="3200" dirty="0">
                <a:latin typeface="Lobster"/>
                <a:ea typeface="Lobster"/>
                <a:cs typeface="Lobster"/>
                <a:sym typeface="Lobster"/>
              </a:rPr>
            </a:br>
            <a:endParaRPr sz="32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" name="Gráfico 2" descr="Círculo con flecha derecha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E9C381D-F5D5-42E9-B656-1F843EBB3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83" y="63795"/>
            <a:ext cx="467833" cy="467833"/>
          </a:xfrm>
          <a:prstGeom prst="rect">
            <a:avLst/>
          </a:prstGeom>
        </p:spPr>
      </p:pic>
      <p:pic>
        <p:nvPicPr>
          <p:cNvPr id="2" name="Picture 2" descr="6,971 imágenes de Movimiento corporal - Imágenes, fotos y vectores de stock  | Shutterstock">
            <a:extLst>
              <a:ext uri="{FF2B5EF4-FFF2-40B4-BE49-F238E27FC236}">
                <a16:creationId xmlns:a16="http://schemas.microsoft.com/office/drawing/2014/main" id="{402DD9F6-BC29-D099-052B-44FD5A94B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5" t="50298" r="11489" b="10905"/>
          <a:stretch/>
        </p:blipFill>
        <p:spPr bwMode="auto">
          <a:xfrm>
            <a:off x="3878487" y="2420610"/>
            <a:ext cx="1387026" cy="17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2"/>
          <p:cNvSpPr txBox="1">
            <a:spLocks noGrp="1"/>
          </p:cNvSpPr>
          <p:nvPr>
            <p:ph type="title"/>
          </p:nvPr>
        </p:nvSpPr>
        <p:spPr>
          <a:xfrm>
            <a:off x="339120" y="1939200"/>
            <a:ext cx="85206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dirty="0">
                <a:latin typeface="Lobster"/>
                <a:ea typeface="Lobster"/>
                <a:cs typeface="Lobster"/>
                <a:sym typeface="Lobster"/>
              </a:rPr>
              <a:t>Realiza esta posición </a:t>
            </a:r>
            <a:br>
              <a:rPr lang="es-CO" sz="4000" dirty="0">
                <a:latin typeface="Lobster"/>
                <a:ea typeface="Lobster"/>
                <a:cs typeface="Lobster"/>
                <a:sym typeface="Lobster"/>
              </a:rPr>
            </a:br>
            <a:endParaRPr sz="40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" name="Gráfico 2" descr="Círculo con flecha derecha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02EAA6-1664-455E-A695-8D12F3BD3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83" y="63795"/>
            <a:ext cx="467833" cy="467833"/>
          </a:xfrm>
          <a:prstGeom prst="rect">
            <a:avLst/>
          </a:prstGeom>
        </p:spPr>
      </p:pic>
      <p:pic>
        <p:nvPicPr>
          <p:cNvPr id="4" name="Picture 6" descr="violetas: EXPRESIÓN CORPORAL | Expresion corporal, Movimiento corporal,  Corporales">
            <a:extLst>
              <a:ext uri="{FF2B5EF4-FFF2-40B4-BE49-F238E27FC236}">
                <a16:creationId xmlns:a16="http://schemas.microsoft.com/office/drawing/2014/main" id="{60F4BDA9-7C2E-AC63-DFEB-D0C8ADEB0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1" t="61879" r="42726"/>
          <a:stretch/>
        </p:blipFill>
        <p:spPr bwMode="auto">
          <a:xfrm>
            <a:off x="4169978" y="2732205"/>
            <a:ext cx="1332187" cy="17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4"/>
          <p:cNvSpPr txBox="1">
            <a:spLocks noGrp="1"/>
          </p:cNvSpPr>
          <p:nvPr>
            <p:ph type="ctrTitle"/>
          </p:nvPr>
        </p:nvSpPr>
        <p:spPr>
          <a:xfrm>
            <a:off x="562050" y="1842225"/>
            <a:ext cx="8019900" cy="16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Realiza esta posición </a:t>
            </a:r>
            <a:br>
              <a:rPr lang="es-CO" sz="7200" dirty="0">
                <a:latin typeface="Lobster"/>
                <a:ea typeface="Lobster"/>
                <a:cs typeface="Lobster"/>
                <a:sym typeface="Lobster"/>
              </a:rPr>
            </a:br>
            <a:endParaRPr sz="7200" dirty="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" name="Gráfico 2" descr="Círculo con flecha derecha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927B5C1-F6CA-4195-AA42-268AE4D69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83" y="63795"/>
            <a:ext cx="467833" cy="467833"/>
          </a:xfrm>
          <a:prstGeom prst="rect">
            <a:avLst/>
          </a:prstGeom>
        </p:spPr>
      </p:pic>
      <p:pic>
        <p:nvPicPr>
          <p:cNvPr id="2" name="Picture 6" descr="violetas: EXPRESIÓN CORPORAL | Expresion corporal, Movimiento corporal,  Corporales">
            <a:extLst>
              <a:ext uri="{FF2B5EF4-FFF2-40B4-BE49-F238E27FC236}">
                <a16:creationId xmlns:a16="http://schemas.microsoft.com/office/drawing/2014/main" id="{328245AC-9E50-45D7-609E-9C4B5E363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9" r="24772" b="70239"/>
          <a:stretch/>
        </p:blipFill>
        <p:spPr bwMode="auto">
          <a:xfrm>
            <a:off x="3667433" y="2383742"/>
            <a:ext cx="1614016" cy="138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6"/>
          <p:cNvSpPr txBox="1">
            <a:spLocks noGrp="1"/>
          </p:cNvSpPr>
          <p:nvPr>
            <p:ph type="ctrTitle"/>
          </p:nvPr>
        </p:nvSpPr>
        <p:spPr>
          <a:xfrm>
            <a:off x="2571109" y="1407171"/>
            <a:ext cx="4146300" cy="18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latin typeface="Lobster"/>
                <a:ea typeface="Lobster"/>
                <a:cs typeface="Lobster"/>
                <a:sym typeface="Lobster"/>
              </a:rPr>
              <a:t>Imita esta imagen </a:t>
            </a:r>
            <a:br>
              <a:rPr lang="es" sz="4500" dirty="0">
                <a:latin typeface="Lobster"/>
                <a:ea typeface="Lobster"/>
                <a:cs typeface="Lobster"/>
                <a:sym typeface="Lobster"/>
              </a:rPr>
            </a:br>
            <a:endParaRPr sz="45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" name="Gráfico 2" descr="Círculo con flecha derecha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3FF19D-6ADF-4E20-9BF2-A1D8EEE01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83" y="63795"/>
            <a:ext cx="467833" cy="467833"/>
          </a:xfrm>
          <a:prstGeom prst="rect">
            <a:avLst/>
          </a:prstGeom>
        </p:spPr>
      </p:pic>
      <p:pic>
        <p:nvPicPr>
          <p:cNvPr id="2" name="Picture 8" descr="Expresiones corporales Imágenes recortadas de stock - Alamy">
            <a:extLst>
              <a:ext uri="{FF2B5EF4-FFF2-40B4-BE49-F238E27FC236}">
                <a16:creationId xmlns:a16="http://schemas.microsoft.com/office/drawing/2014/main" id="{AF9217E5-DEEE-2DD0-4D22-FF49C300D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6" b="7565"/>
          <a:stretch/>
        </p:blipFill>
        <p:spPr bwMode="auto">
          <a:xfrm>
            <a:off x="4276102" y="2230822"/>
            <a:ext cx="852252" cy="18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8"/>
          <p:cNvSpPr txBox="1">
            <a:spLocks noGrp="1"/>
          </p:cNvSpPr>
          <p:nvPr>
            <p:ph type="ctrTitle"/>
          </p:nvPr>
        </p:nvSpPr>
        <p:spPr>
          <a:xfrm>
            <a:off x="661049" y="-206762"/>
            <a:ext cx="7821900" cy="40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333333"/>
                </a:solidFill>
                <a:latin typeface="Bodoni MT" panose="02070603080606020203" pitchFamily="18" charset="0"/>
              </a:rPr>
              <a:t>Realiza esta acción</a:t>
            </a:r>
            <a:r>
              <a:rPr lang="es-ES" sz="3200" b="1" i="0" dirty="0">
                <a:solidFill>
                  <a:srgbClr val="333333"/>
                </a:solidFill>
                <a:effectLst/>
                <a:latin typeface="Bodoni MT" panose="02070603080606020203" pitchFamily="18" charset="0"/>
              </a:rPr>
              <a:t> </a:t>
            </a:r>
            <a:endParaRPr sz="3200" dirty="0">
              <a:solidFill>
                <a:schemeClr val="dk2"/>
              </a:solidFill>
              <a:latin typeface="Bodoni MT" panose="02070603080606020203" pitchFamily="18" charset="0"/>
              <a:ea typeface="Lobster"/>
              <a:cs typeface="Lobster"/>
              <a:sym typeface="Lobster"/>
            </a:endParaRPr>
          </a:p>
        </p:txBody>
      </p:sp>
      <p:pic>
        <p:nvPicPr>
          <p:cNvPr id="3" name="Gráfico 2" descr="Círculo con flecha derecha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83C7812-C2F9-4EF0-8FDF-B04BBD175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83" y="63795"/>
            <a:ext cx="467833" cy="467833"/>
          </a:xfrm>
          <a:prstGeom prst="rect">
            <a:avLst/>
          </a:prstGeom>
        </p:spPr>
      </p:pic>
      <p:pic>
        <p:nvPicPr>
          <p:cNvPr id="2" name="Picture 12" descr="178.701 fotos e imágenes de Expresion Corporal - Getty Images">
            <a:extLst>
              <a:ext uri="{FF2B5EF4-FFF2-40B4-BE49-F238E27FC236}">
                <a16:creationId xmlns:a16="http://schemas.microsoft.com/office/drawing/2014/main" id="{1B3BEE69-B515-106A-6D7A-CF45EC52C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9" t="7983" r="25711" b="42356"/>
          <a:stretch/>
        </p:blipFill>
        <p:spPr bwMode="auto">
          <a:xfrm>
            <a:off x="3829663" y="2200201"/>
            <a:ext cx="1302013" cy="19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0"/>
          <p:cNvSpPr txBox="1">
            <a:spLocks noGrp="1"/>
          </p:cNvSpPr>
          <p:nvPr>
            <p:ph type="ctrTitle"/>
          </p:nvPr>
        </p:nvSpPr>
        <p:spPr>
          <a:xfrm>
            <a:off x="1244308" y="913650"/>
            <a:ext cx="6883800" cy="16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333333"/>
                </a:solidFill>
                <a:latin typeface="Lobster" panose="020B0604020202020204" charset="0"/>
              </a:rPr>
              <a:t>Tararea la canción que mas te guste</a:t>
            </a:r>
            <a:endParaRPr sz="3200" dirty="0">
              <a:solidFill>
                <a:schemeClr val="dk2"/>
              </a:solidFill>
              <a:latin typeface="Lobster" panose="020B0604020202020204" charset="0"/>
            </a:endParaRPr>
          </a:p>
        </p:txBody>
      </p:sp>
      <p:pic>
        <p:nvPicPr>
          <p:cNvPr id="3" name="Gráfico 2" descr="Círculo con flecha derecha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F11DDD-E467-433D-8F9B-7F5137124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83" y="63795"/>
            <a:ext cx="467833" cy="467833"/>
          </a:xfrm>
          <a:prstGeom prst="rect">
            <a:avLst/>
          </a:prstGeom>
        </p:spPr>
      </p:pic>
      <p:pic>
        <p:nvPicPr>
          <p:cNvPr id="2052" name="Picture 4" descr="Portal Web: BLOQUE 4.1">
            <a:extLst>
              <a:ext uri="{FF2B5EF4-FFF2-40B4-BE49-F238E27FC236}">
                <a16:creationId xmlns:a16="http://schemas.microsoft.com/office/drawing/2014/main" id="{5517635B-AC5F-2579-75C5-09F91A5C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94" y="2571750"/>
            <a:ext cx="1517102" cy="151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133</Words>
  <Application>Microsoft Office PowerPoint</Application>
  <PresentationFormat>Presentación en pantalla (16:9)</PresentationFormat>
  <Paragraphs>40</Paragraphs>
  <Slides>12</Slides>
  <Notes>10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Source Code Pro</vt:lpstr>
      <vt:lpstr>Arial</vt:lpstr>
      <vt:lpstr>Lobster</vt:lpstr>
      <vt:lpstr>Britannic Bold</vt:lpstr>
      <vt:lpstr>Comic Sans MS</vt:lpstr>
      <vt:lpstr>Oswald</vt:lpstr>
      <vt:lpstr>Adobe Gothic Std B</vt:lpstr>
      <vt:lpstr>Bodoni MT</vt:lpstr>
      <vt:lpstr>Modern Writer</vt:lpstr>
      <vt:lpstr>Presentación de PowerPoint</vt:lpstr>
      <vt:lpstr>Presentación de PowerPoint</vt:lpstr>
      <vt:lpstr>Realiza este movimiento  </vt:lpstr>
      <vt:lpstr>Realiza esta posición   </vt:lpstr>
      <vt:lpstr>Realiza esta posición  </vt:lpstr>
      <vt:lpstr>Realiza esta posición  </vt:lpstr>
      <vt:lpstr>Imita esta imagen  </vt:lpstr>
      <vt:lpstr>Realiza esta acción </vt:lpstr>
      <vt:lpstr>Tararea la canción que mas te guste</vt:lpstr>
      <vt:lpstr>Realiza las siguientes emociones  </vt:lpstr>
      <vt:lpstr>Realiza estos movimientos con las manos   </vt:lpstr>
      <vt:lpstr>Realiza este gesto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Rubí</dc:creator>
  <cp:lastModifiedBy>Cristian Anaya</cp:lastModifiedBy>
  <cp:revision>26</cp:revision>
  <dcterms:modified xsi:type="dcterms:W3CDTF">2022-12-08T00:28:07Z</dcterms:modified>
</cp:coreProperties>
</file>