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F2969B-F34D-43E4-A1DE-9FFAE82AC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8E5DE2-B63D-434C-BF88-EFB18EF62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FF96B4-C09D-4C8D-B3A8-9381E4390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047990-9CC1-4B14-827C-2EB8D9B86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CACE7C-043B-4AC8-9ABF-924CC1AAD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363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AEF26-5E76-4F17-97C5-BF0C80AA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D09C85-BD38-4D6C-AA7D-45B395BD2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2A76D7-FF64-459F-A5C1-0D9341D4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947BE0-A5FF-4622-A7AD-3B04DC6CD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F20156-C897-4B4D-8C48-67B6043C2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689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6FE623C-8A4B-4DBA-8FE8-A509D0129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6F3523-AFED-46D3-832F-4C52DA13C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C269F9-AFCD-4854-B74B-85AB9CA30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BE85DE-2E59-4D71-AF83-2BC4D5274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2B579C-391B-49E4-B8F2-3445EC54A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102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B9293E-4E1B-49C0-AF01-10037102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1A5590-69DD-482A-B634-24EAB191A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C60A71-A8ED-4EA4-9D7A-A2F4103C4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3A60A7-01CF-4152-A38B-D4E0912D4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DA16C2-4D03-4324-B5D9-72BB3D634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423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B12B98-E277-475D-9B06-9E5D8BC88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5BE65BE-A8D5-42D9-9D84-963805A76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44B872-47C9-4EB9-98BC-7EC2EC516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27D84B-A9F0-40DE-B9E8-02B08EAFE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EC646D-2749-4B60-92B1-AECC613D7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888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A2EF1F-1183-4866-A069-CEC7B84C9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D12B24-E5DB-4837-962E-BBDC47AFB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8509F1D-6D58-4591-ABFF-12FDD3E1A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3A7DCA-060A-43FF-9A0F-D2FB878E1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D3AC0B-B146-443B-88FD-FADC0141E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35A583-1A00-4ABE-B71F-6DA01A687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2333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A824D1-CCDA-4027-8A4C-EB8FD0B2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A6F23D-47C9-4084-8A56-9639FF466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7C4357-D0CB-4823-9124-CB8DC0755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028BE1F-31BB-4C43-996C-126905D8C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EFC5604-6B77-4020-A31E-5079EAB033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BBA5EBA-ADD8-42F5-9888-5D8526156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7BF5732-DBF5-4B51-B6B9-49CB9627D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80EEBE3-A400-4CE0-AC04-55642A4B4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7327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9B3B5D-49D4-49B3-B0BF-6D63F94FB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DA3A128-82CF-49C0-A324-B9C73B338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0A35802-D720-4E61-8FC6-F3B33A5EF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E29C0A-8E93-49F2-8216-649E684DB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610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6C0728-C268-43D7-881C-308A9533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E02B235-15A4-44D9-9938-751278088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72EE56F-93D2-412A-9B1A-4DC6B4EBC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082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78669-1261-4050-989D-E4D0B7ED1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8994DC-3B3D-4968-890B-64787A883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058B98-1711-4C1F-A94A-B28BF8A73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93C3BB-0F73-44B1-84E7-197885210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26C836-8B02-43D3-8B99-B5BF84B11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A80C72-3E50-41B4-8E80-38055F1D2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5438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0A8CA8-C2DC-48B1-925C-D6F44A536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49F8B4-94E8-4B9F-8FCC-0CCD01E99C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49521F-1D09-4144-A7FC-C0A88A570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D4BEF7-928D-49D2-ADAA-457FAE9E3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B855AA-853B-40F0-A5A3-8C281C838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255DEE-D357-44FC-B9D7-DF0798A7E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377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D955B16-9778-43A2-B4B1-B6EA365CF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82361A-3803-4C78-8003-D3C542F14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046A3E-FE63-45A8-85B7-70E860C6C5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376F5-E579-404E-A4AC-728269FD354E}" type="datetimeFigureOut">
              <a:rPr lang="es-CO" smtClean="0"/>
              <a:t>10/11/2020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8FF7F0-BF42-4FED-B61B-39C59CABC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2B8A10-E7C0-4DE1-B025-D6E3F826B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D57E9-45AC-422A-9FA5-4A1C00A94D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558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B4B96E-3F1F-4FB1-A18B-D70678263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5633" y="1429554"/>
            <a:ext cx="4920343" cy="1117560"/>
          </a:xfrm>
        </p:spPr>
        <p:txBody>
          <a:bodyPr>
            <a:normAutofit/>
          </a:bodyPr>
          <a:lstStyle/>
          <a:p>
            <a:r>
              <a:rPr lang="es-ES" sz="3200" dirty="0">
                <a:latin typeface="Century Gothic" panose="020B0502020202020204" pitchFamily="34" charset="0"/>
              </a:rPr>
              <a:t>Nombre de la ponencia</a:t>
            </a:r>
            <a:endParaRPr lang="es-CO" sz="3200" dirty="0">
              <a:latin typeface="Century Gothic" panose="020B0502020202020204" pitchFamily="34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B1994413-2D27-4F5F-8E31-033E36C3F223}"/>
              </a:ext>
            </a:extLst>
          </p:cNvPr>
          <p:cNvSpPr txBox="1">
            <a:spLocks/>
          </p:cNvSpPr>
          <p:nvPr/>
        </p:nvSpPr>
        <p:spPr>
          <a:xfrm>
            <a:off x="5824724" y="3752107"/>
            <a:ext cx="4920343" cy="11175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>
                <a:latin typeface="Century Gothic" panose="020B0502020202020204" pitchFamily="34" charset="0"/>
              </a:rPr>
              <a:t>Nombre </a:t>
            </a:r>
            <a:r>
              <a:rPr lang="es-ES" sz="3200">
                <a:latin typeface="Century Gothic" panose="020B0502020202020204" pitchFamily="34" charset="0"/>
              </a:rPr>
              <a:t>del ponente</a:t>
            </a:r>
            <a:endParaRPr lang="es-CO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218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E5B0D-040B-44DE-8D20-7A73D9FD2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904620"/>
            <a:ext cx="4404574" cy="43336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CO" dirty="0"/>
              <a:t>fuente Arial, Times New Román o Calibri</a:t>
            </a:r>
            <a:endParaRPr lang="es-CO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685685-683C-4BBF-A434-9F4C2EC17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856"/>
            <a:ext cx="4480775" cy="5335029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 marL="0" indent="0" algn="ctr">
              <a:buNone/>
            </a:pPr>
            <a:r>
              <a:rPr lang="es-ES" dirty="0">
                <a:latin typeface="Century Gothic" panose="020B0502020202020204" pitchFamily="34" charset="0"/>
              </a:rPr>
              <a:t>Espacio para insertar imágenes, gráficos o archivos multimedia.</a:t>
            </a:r>
            <a:endParaRPr lang="es-CO" dirty="0">
              <a:latin typeface="Century Gothic" panose="020B0502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831EF94-E273-41F8-99AC-BE990D6EC5FB}"/>
              </a:ext>
            </a:extLst>
          </p:cNvPr>
          <p:cNvSpPr txBox="1">
            <a:spLocks/>
          </p:cNvSpPr>
          <p:nvPr/>
        </p:nvSpPr>
        <p:spPr>
          <a:xfrm>
            <a:off x="6131416" y="761485"/>
            <a:ext cx="4480775" cy="533502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entury Gothic" panose="020B0502020202020204" pitchFamily="34" charset="0"/>
              </a:rPr>
              <a:t>Espacio para texto.</a:t>
            </a:r>
          </a:p>
          <a:p>
            <a:pPr marL="0" indent="0" algn="ctr">
              <a:buNone/>
            </a:pPr>
            <a:r>
              <a:rPr lang="es-ES" dirty="0">
                <a:latin typeface="Century Gothic" panose="020B0502020202020204" pitchFamily="34" charset="0"/>
              </a:rPr>
              <a:t>Fuente: </a:t>
            </a:r>
            <a:r>
              <a:rPr lang="es-CO" dirty="0"/>
              <a:t>fuente Arial, Times New Román o Calibri.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entury Gothic" panose="020B0502020202020204" pitchFamily="34" charset="0"/>
              </a:rPr>
              <a:t>Tamaño 24 o superior. </a:t>
            </a:r>
            <a:endParaRPr lang="es-CO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1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DF7E3B-E9AD-40A8-A5C3-6FF051364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6224" y="681037"/>
            <a:ext cx="8551572" cy="729579"/>
          </a:xfrm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latin typeface="Century Gothic" panose="020B0502020202020204" pitchFamily="34" charset="0"/>
              </a:rPr>
              <a:t>Título: </a:t>
            </a:r>
            <a:r>
              <a:rPr lang="es-CO" dirty="0"/>
              <a:t>fuente Arial, Times New Román o Calibri</a:t>
            </a:r>
            <a:endParaRPr lang="es-CO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CCA69C-05E3-4502-A041-0688226A6F5F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600" dirty="0"/>
              <a:t>Espacio para texto.</a:t>
            </a:r>
          </a:p>
          <a:p>
            <a:pPr marL="0" indent="0" algn="ctr">
              <a:buNone/>
            </a:pPr>
            <a:r>
              <a:rPr lang="es-ES" sz="3600" dirty="0"/>
              <a:t>Fuente: </a:t>
            </a:r>
            <a:r>
              <a:rPr lang="es-CO" dirty="0"/>
              <a:t>fuente Arial, Times New Román o Calibri.</a:t>
            </a:r>
          </a:p>
          <a:p>
            <a:pPr marL="0" indent="0" algn="ctr">
              <a:buNone/>
            </a:pPr>
            <a:r>
              <a:rPr lang="es-ES" sz="3600" dirty="0"/>
              <a:t>Tamaño: 24 o superior</a:t>
            </a:r>
            <a:endParaRPr lang="es-CO" sz="36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7D6D67B-5A43-48AD-9F07-95F5D24CA9E5}"/>
              </a:ext>
            </a:extLst>
          </p:cNvPr>
          <p:cNvSpPr txBox="1"/>
          <p:nvPr/>
        </p:nvSpPr>
        <p:spPr>
          <a:xfrm>
            <a:off x="8049295" y="6332044"/>
            <a:ext cx="4018209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latin typeface="Century Gothic" panose="020B0502020202020204" pitchFamily="34" charset="0"/>
              </a:rPr>
              <a:t>REFERENCIAS</a:t>
            </a:r>
            <a:endParaRPr lang="es-CO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9644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76</Words>
  <Application>Microsoft Office PowerPoint</Application>
  <PresentationFormat>Panorámica</PresentationFormat>
  <Paragraphs>20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Tema de Office</vt:lpstr>
      <vt:lpstr>Nombre de la ponencia</vt:lpstr>
      <vt:lpstr>fuente Arial, Times New Román o Calibri</vt:lpstr>
      <vt:lpstr>Título: fuente Arial, Times New Román o Calibri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del estudiante y tema de exposición</dc:title>
  <dc:creator>Daniela</dc:creator>
  <cp:lastModifiedBy>PAOLA ANDREA HORMAZA MARTINEZ</cp:lastModifiedBy>
  <cp:revision>6</cp:revision>
  <dcterms:created xsi:type="dcterms:W3CDTF">2020-11-10T22:20:13Z</dcterms:created>
  <dcterms:modified xsi:type="dcterms:W3CDTF">2020-11-11T02:51:55Z</dcterms:modified>
</cp:coreProperties>
</file>