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3333"/>
    <a:srgbClr val="003366"/>
    <a:srgbClr val="C5E2FF"/>
    <a:srgbClr val="F78D35"/>
    <a:srgbClr val="FFFBD1"/>
    <a:srgbClr val="FFFDE8"/>
    <a:srgbClr val="FFF7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5" d="100"/>
          <a:sy n="25" d="100"/>
        </p:scale>
        <p:origin x="41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04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221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877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6204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690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413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38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3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567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54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315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870DF-AF36-4934-A9ED-D899150D929A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47ADD-E146-4C40-AC8C-56F9104A8F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77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ângulo 46">
            <a:extLst>
              <a:ext uri="{FF2B5EF4-FFF2-40B4-BE49-F238E27FC236}">
                <a16:creationId xmlns:a16="http://schemas.microsoft.com/office/drawing/2014/main" id="{67AC5499-6EFC-4E5C-88D9-9EEC47F26530}"/>
              </a:ext>
            </a:extLst>
          </p:cNvPr>
          <p:cNvSpPr/>
          <p:nvPr/>
        </p:nvSpPr>
        <p:spPr>
          <a:xfrm>
            <a:off x="17063294" y="36389413"/>
            <a:ext cx="14914525" cy="1422554"/>
          </a:xfrm>
          <a:prstGeom prst="rect">
            <a:avLst/>
          </a:prstGeom>
          <a:solidFill>
            <a:srgbClr val="AD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6" name="Retângulo 45">
            <a:extLst>
              <a:ext uri="{FF2B5EF4-FFF2-40B4-BE49-F238E27FC236}">
                <a16:creationId xmlns:a16="http://schemas.microsoft.com/office/drawing/2014/main" id="{C4D94182-1F16-4993-83C8-101EB908FEA3}"/>
              </a:ext>
            </a:extLst>
          </p:cNvPr>
          <p:cNvSpPr/>
          <p:nvPr/>
        </p:nvSpPr>
        <p:spPr>
          <a:xfrm>
            <a:off x="16957351" y="32952345"/>
            <a:ext cx="14914525" cy="1422554"/>
          </a:xfrm>
          <a:prstGeom prst="rect">
            <a:avLst/>
          </a:prstGeom>
          <a:solidFill>
            <a:srgbClr val="AD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4A39FECD-2FC0-421B-B167-4D6EB418DF5D}"/>
              </a:ext>
            </a:extLst>
          </p:cNvPr>
          <p:cNvSpPr/>
          <p:nvPr/>
        </p:nvSpPr>
        <p:spPr>
          <a:xfrm>
            <a:off x="604863" y="25677936"/>
            <a:ext cx="14914525" cy="1422554"/>
          </a:xfrm>
          <a:prstGeom prst="rect">
            <a:avLst/>
          </a:prstGeom>
          <a:solidFill>
            <a:srgbClr val="AD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A3336C30-808D-4FE6-B26D-578574103A1A}"/>
              </a:ext>
            </a:extLst>
          </p:cNvPr>
          <p:cNvSpPr/>
          <p:nvPr/>
        </p:nvSpPr>
        <p:spPr>
          <a:xfrm>
            <a:off x="604864" y="12388558"/>
            <a:ext cx="14914525" cy="1422554"/>
          </a:xfrm>
          <a:prstGeom prst="rect">
            <a:avLst/>
          </a:prstGeom>
          <a:solidFill>
            <a:srgbClr val="AD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41821" y="12600663"/>
            <a:ext cx="11493033" cy="1093955"/>
          </a:xfrm>
        </p:spPr>
        <p:txBody>
          <a:bodyPr>
            <a:normAutofit/>
          </a:bodyPr>
          <a:lstStyle/>
          <a:p>
            <a:r>
              <a:rPr lang="es-CO" sz="6000" b="1" dirty="0"/>
              <a:t>Introducción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BCA3D064-F8D9-4E1E-9FF3-E323C76F188D}"/>
              </a:ext>
            </a:extLst>
          </p:cNvPr>
          <p:cNvSpPr txBox="1">
            <a:spLocks/>
          </p:cNvSpPr>
          <p:nvPr/>
        </p:nvSpPr>
        <p:spPr>
          <a:xfrm>
            <a:off x="1613470" y="25938688"/>
            <a:ext cx="11493033" cy="1093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6000" b="1" dirty="0"/>
              <a:t>Materiales y Métodos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49204DE7-565E-42E6-B3E7-CA0BCE0784F3}"/>
              </a:ext>
            </a:extLst>
          </p:cNvPr>
          <p:cNvSpPr/>
          <p:nvPr/>
        </p:nvSpPr>
        <p:spPr>
          <a:xfrm>
            <a:off x="16962783" y="12342548"/>
            <a:ext cx="14914525" cy="1422554"/>
          </a:xfrm>
          <a:prstGeom prst="rect">
            <a:avLst/>
          </a:prstGeom>
          <a:solidFill>
            <a:srgbClr val="AD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1" name="Subtítulo 2">
            <a:extLst>
              <a:ext uri="{FF2B5EF4-FFF2-40B4-BE49-F238E27FC236}">
                <a16:creationId xmlns:a16="http://schemas.microsoft.com/office/drawing/2014/main" id="{4C3584D0-D629-4DE3-8A00-5236CD587CB3}"/>
              </a:ext>
            </a:extLst>
          </p:cNvPr>
          <p:cNvSpPr txBox="1">
            <a:spLocks/>
          </p:cNvSpPr>
          <p:nvPr/>
        </p:nvSpPr>
        <p:spPr>
          <a:xfrm>
            <a:off x="18470521" y="12552857"/>
            <a:ext cx="11493033" cy="1093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6000" b="1" dirty="0"/>
              <a:t>Resultados y Discusión</a:t>
            </a:r>
          </a:p>
        </p:txBody>
      </p:sp>
      <p:sp>
        <p:nvSpPr>
          <p:cNvPr id="23" name="Subtítulo 2">
            <a:extLst>
              <a:ext uri="{FF2B5EF4-FFF2-40B4-BE49-F238E27FC236}">
                <a16:creationId xmlns:a16="http://schemas.microsoft.com/office/drawing/2014/main" id="{64E639A9-D570-4AD9-83AB-0E27C92C9AEF}"/>
              </a:ext>
            </a:extLst>
          </p:cNvPr>
          <p:cNvSpPr txBox="1">
            <a:spLocks/>
          </p:cNvSpPr>
          <p:nvPr/>
        </p:nvSpPr>
        <p:spPr>
          <a:xfrm>
            <a:off x="18421151" y="33207936"/>
            <a:ext cx="11493033" cy="1093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6000" b="1" dirty="0"/>
              <a:t>Conclusión</a:t>
            </a:r>
          </a:p>
        </p:txBody>
      </p:sp>
      <p:sp>
        <p:nvSpPr>
          <p:cNvPr id="25" name="Subtítulo 2">
            <a:extLst>
              <a:ext uri="{FF2B5EF4-FFF2-40B4-BE49-F238E27FC236}">
                <a16:creationId xmlns:a16="http://schemas.microsoft.com/office/drawing/2014/main" id="{4D6B8A92-6EA3-48E5-852B-B3770892FDC6}"/>
              </a:ext>
            </a:extLst>
          </p:cNvPr>
          <p:cNvSpPr txBox="1">
            <a:spLocks/>
          </p:cNvSpPr>
          <p:nvPr/>
        </p:nvSpPr>
        <p:spPr>
          <a:xfrm>
            <a:off x="18135703" y="36735615"/>
            <a:ext cx="11493033" cy="1093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6000" b="1" dirty="0"/>
              <a:t>Agradecimientos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FB14771A-DC69-4E3E-860E-B7759D34D4A7}"/>
              </a:ext>
            </a:extLst>
          </p:cNvPr>
          <p:cNvSpPr/>
          <p:nvPr/>
        </p:nvSpPr>
        <p:spPr>
          <a:xfrm>
            <a:off x="0" y="39655594"/>
            <a:ext cx="32399288" cy="763100"/>
          </a:xfrm>
          <a:prstGeom prst="rect">
            <a:avLst/>
          </a:prstGeom>
          <a:solidFill>
            <a:srgbClr val="AD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0" name="Subtítulo 2">
            <a:extLst>
              <a:ext uri="{FF2B5EF4-FFF2-40B4-BE49-F238E27FC236}">
                <a16:creationId xmlns:a16="http://schemas.microsoft.com/office/drawing/2014/main" id="{4BB82491-F729-4352-8F9B-C119BC304F96}"/>
              </a:ext>
            </a:extLst>
          </p:cNvPr>
          <p:cNvSpPr txBox="1">
            <a:spLocks/>
          </p:cNvSpPr>
          <p:nvPr/>
        </p:nvSpPr>
        <p:spPr>
          <a:xfrm>
            <a:off x="980321" y="41074979"/>
            <a:ext cx="30133846" cy="1093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 b="1" dirty="0"/>
              <a:t>ESPACIO DESTINADO PARA COLOCAR LAS LOGOMARCAS</a:t>
            </a:r>
          </a:p>
        </p:txBody>
      </p:sp>
      <p:sp>
        <p:nvSpPr>
          <p:cNvPr id="31" name="Text Box 13">
            <a:extLst>
              <a:ext uri="{FF2B5EF4-FFF2-40B4-BE49-F238E27FC236}">
                <a16:creationId xmlns:a16="http://schemas.microsoft.com/office/drawing/2014/main" id="{F97AC0DA-6097-44B4-923E-24B04346F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144" y="6424478"/>
            <a:ext cx="31517476" cy="2188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4586" tIns="47293" rIns="94586" bIns="47293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Título</a:t>
            </a:r>
            <a:r>
              <a:rPr 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pt-B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do</a:t>
            </a:r>
            <a:r>
              <a:rPr 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Trabajo</a:t>
            </a:r>
            <a:r>
              <a:rPr 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(</a:t>
            </a:r>
            <a:r>
              <a:rPr lang="es-CO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idéntico</a:t>
            </a:r>
            <a:r>
              <a:rPr 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pt-B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al</a:t>
            </a:r>
            <a:r>
              <a:rPr 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pt-B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que</a:t>
            </a:r>
            <a:r>
              <a:rPr 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fue</a:t>
            </a:r>
            <a:r>
              <a:rPr 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aprobado</a:t>
            </a:r>
            <a:r>
              <a:rPr 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)</a:t>
            </a:r>
            <a:r>
              <a:rPr lang="pt-B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, </a:t>
            </a:r>
            <a:r>
              <a:rPr lang="es-CO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en</a:t>
            </a:r>
            <a:r>
              <a:rPr lang="pt-B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fuente</a:t>
            </a:r>
            <a:r>
              <a:rPr lang="pt-B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6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Verdana</a:t>
            </a:r>
            <a:r>
              <a:rPr lang="pt-B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, </a:t>
            </a:r>
            <a:r>
              <a:rPr lang="es-CO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tamaño</a:t>
            </a:r>
            <a:r>
              <a:rPr lang="pt-BR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  <a:ea typeface="Verdana" charset="0"/>
                <a:cs typeface="Verdana" charset="0"/>
              </a:rPr>
              <a:t> 66</a:t>
            </a:r>
            <a:endParaRPr lang="en-US" sz="6600" b="1" dirty="0">
              <a:effectLst>
                <a:outerShdw blurRad="38100" dist="38100" dir="2700000" algn="tl">
                  <a:srgbClr val="C0C0C0"/>
                </a:outerShdw>
              </a:effectLst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32" name="Rectangle 34">
            <a:extLst>
              <a:ext uri="{FF2B5EF4-FFF2-40B4-BE49-F238E27FC236}">
                <a16:creationId xmlns:a16="http://schemas.microsoft.com/office/drawing/2014/main" id="{56F8784D-6D03-4240-9479-C1C39FF8B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143" y="8936301"/>
            <a:ext cx="31473901" cy="1620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870" tIns="40436" rIns="80870" bIns="40436">
            <a:spAutoFit/>
          </a:bodyPr>
          <a:lstStyle/>
          <a:p>
            <a:pPr algn="ctr" defTabSz="807918"/>
            <a:r>
              <a:rPr lang="pt-BR" sz="4800" b="1" u="sng" dirty="0">
                <a:latin typeface="Verdana" charset="0"/>
                <a:ea typeface="Verdana" charset="0"/>
                <a:cs typeface="Verdana" charset="0"/>
              </a:rPr>
              <a:t>Autor X</a:t>
            </a:r>
            <a:r>
              <a:rPr lang="pt-BR" sz="4800" b="1" baseline="30000" dirty="0">
                <a:latin typeface="Verdana" charset="0"/>
                <a:ea typeface="Verdana" charset="0"/>
                <a:cs typeface="Verdana" charset="0"/>
              </a:rPr>
              <a:t>1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; Autor Y</a:t>
            </a:r>
            <a:r>
              <a:rPr lang="pt-BR" sz="4800" b="1" baseline="30000" dirty="0">
                <a:latin typeface="Verdana" charset="0"/>
                <a:ea typeface="Verdana" charset="0"/>
                <a:cs typeface="Verdana" charset="0"/>
              </a:rPr>
              <a:t>2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; Autor Z</a:t>
            </a:r>
            <a:r>
              <a:rPr lang="pt-BR" sz="4800" b="1" baseline="30000" dirty="0">
                <a:latin typeface="Verdana" charset="0"/>
                <a:ea typeface="Verdana" charset="0"/>
                <a:cs typeface="Verdana" charset="0"/>
              </a:rPr>
              <a:t>3 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(</a:t>
            </a:r>
            <a:r>
              <a:rPr lang="es-CO" sz="4800" b="1" dirty="0">
                <a:latin typeface="Verdana" charset="0"/>
                <a:ea typeface="Verdana" charset="0"/>
                <a:cs typeface="Verdana" charset="0"/>
              </a:rPr>
              <a:t>fuente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4800" b="1" dirty="0">
                <a:latin typeface="Verdana" charset="0"/>
                <a:ea typeface="Verdana" charset="0"/>
                <a:cs typeface="Verdana" charset="0"/>
              </a:rPr>
              <a:t>Verdana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, </a:t>
            </a:r>
            <a:r>
              <a:rPr lang="es-CO" sz="4800" b="1" dirty="0">
                <a:latin typeface="Verdana" charset="0"/>
                <a:ea typeface="Verdana" charset="0"/>
                <a:cs typeface="Verdana" charset="0"/>
              </a:rPr>
              <a:t>tamaño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 48, </a:t>
            </a:r>
            <a:r>
              <a:rPr lang="es-CO" sz="4800" b="1" dirty="0">
                <a:latin typeface="Verdana" charset="0"/>
                <a:ea typeface="Verdana" charset="0"/>
                <a:cs typeface="Verdana" charset="0"/>
              </a:rPr>
              <a:t>subrayar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4800" b="1" dirty="0">
                <a:latin typeface="Verdana" charset="0"/>
                <a:ea typeface="Verdana" charset="0"/>
                <a:cs typeface="Verdana" charset="0"/>
              </a:rPr>
              <a:t>el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4800" b="1" dirty="0">
                <a:latin typeface="Verdana" charset="0"/>
                <a:ea typeface="Verdana" charset="0"/>
                <a:cs typeface="Verdana" charset="0"/>
              </a:rPr>
              <a:t>nombre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4800" b="1" dirty="0">
                <a:latin typeface="Verdana" charset="0"/>
                <a:ea typeface="Verdana" charset="0"/>
                <a:cs typeface="Verdana" charset="0"/>
              </a:rPr>
              <a:t>del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 autor que presentará </a:t>
            </a:r>
            <a:r>
              <a:rPr lang="es-CO" sz="4800" b="1" dirty="0">
                <a:latin typeface="Verdana" charset="0"/>
                <a:ea typeface="Verdana" charset="0"/>
                <a:cs typeface="Verdana" charset="0"/>
              </a:rPr>
              <a:t>el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4800" b="1" dirty="0">
                <a:latin typeface="Verdana" charset="0"/>
                <a:ea typeface="Verdana" charset="0"/>
                <a:cs typeface="Verdana" charset="0"/>
              </a:rPr>
              <a:t>trabajo</a:t>
            </a:r>
            <a:r>
              <a:rPr lang="pt-BR" sz="4800" b="1" dirty="0">
                <a:latin typeface="Verdana" charset="0"/>
                <a:ea typeface="Verdana" charset="0"/>
                <a:cs typeface="Verdana" charset="0"/>
              </a:rPr>
              <a:t>)</a:t>
            </a:r>
          </a:p>
        </p:txBody>
      </p:sp>
      <p:sp>
        <p:nvSpPr>
          <p:cNvPr id="33" name="Rectangle 35">
            <a:extLst>
              <a:ext uri="{FF2B5EF4-FFF2-40B4-BE49-F238E27FC236}">
                <a16:creationId xmlns:a16="http://schemas.microsoft.com/office/drawing/2014/main" id="{910044AB-AE87-42E6-AA4F-8CFF56799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143" y="10501315"/>
            <a:ext cx="31626306" cy="115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870" tIns="40436" rIns="80870" bIns="40436">
            <a:spAutoFit/>
          </a:bodyPr>
          <a:lstStyle/>
          <a:p>
            <a:pPr algn="ctr" defTabSz="807918"/>
            <a:r>
              <a:rPr lang="es-CO" sz="3400" baseline="30000" dirty="0">
                <a:latin typeface="Verdana" charset="0"/>
                <a:ea typeface="Verdana" charset="0"/>
                <a:cs typeface="Verdana" charset="0"/>
              </a:rPr>
              <a:t>1</a:t>
            </a:r>
            <a:r>
              <a:rPr lang="es-CO" sz="3400" dirty="0">
                <a:latin typeface="Verdana" charset="0"/>
                <a:ea typeface="Verdana" charset="0"/>
                <a:cs typeface="Verdana" charset="0"/>
              </a:rPr>
              <a:t>Institución del Autor X, dirección (</a:t>
            </a:r>
            <a:r>
              <a:rPr lang="es-CO" sz="3400" i="1" dirty="0">
                <a:latin typeface="Verdana" charset="0"/>
                <a:ea typeface="Verdana" charset="0"/>
                <a:cs typeface="Verdana" charset="0"/>
              </a:rPr>
              <a:t>email del autor responsable por trabajo</a:t>
            </a:r>
            <a:r>
              <a:rPr lang="es-CO" sz="3400" dirty="0">
                <a:latin typeface="Verdana" charset="0"/>
                <a:ea typeface="Verdana" charset="0"/>
                <a:cs typeface="Verdana" charset="0"/>
              </a:rPr>
              <a:t>); </a:t>
            </a:r>
            <a:r>
              <a:rPr lang="es-CO" sz="3400" baseline="30000" dirty="0">
                <a:latin typeface="Verdana" charset="0"/>
                <a:ea typeface="Verdana" charset="0"/>
                <a:cs typeface="Verdana" charset="0"/>
              </a:rPr>
              <a:t>2</a:t>
            </a:r>
            <a:r>
              <a:rPr lang="es-CO" sz="3400" dirty="0">
                <a:latin typeface="Verdana" charset="0"/>
                <a:ea typeface="Verdana" charset="0"/>
                <a:cs typeface="Verdana" charset="0"/>
              </a:rPr>
              <a:t>Institución del Autor Y, Dirección; </a:t>
            </a:r>
            <a:r>
              <a:rPr lang="es-CO" sz="3400" baseline="30000" dirty="0">
                <a:latin typeface="Verdana" charset="0"/>
                <a:ea typeface="Verdana" charset="0"/>
                <a:cs typeface="Verdana" charset="0"/>
              </a:rPr>
              <a:t>3</a:t>
            </a:r>
            <a:r>
              <a:rPr lang="es-CO" sz="3400" dirty="0">
                <a:latin typeface="Verdana" charset="0"/>
                <a:ea typeface="Verdana" charset="0"/>
                <a:cs typeface="Verdana" charset="0"/>
              </a:rPr>
              <a:t>Institución del Autor Z, dirección (fuente </a:t>
            </a:r>
            <a:r>
              <a:rPr lang="es-CO" sz="3400" dirty="0" err="1">
                <a:latin typeface="Verdana" charset="0"/>
                <a:ea typeface="Verdana" charset="0"/>
                <a:cs typeface="Verdana" charset="0"/>
              </a:rPr>
              <a:t>Verdana</a:t>
            </a:r>
            <a:r>
              <a:rPr lang="es-CO" sz="3400" dirty="0">
                <a:latin typeface="Verdana" charset="0"/>
                <a:ea typeface="Verdana" charset="0"/>
                <a:cs typeface="Verdana" charset="0"/>
              </a:rPr>
              <a:t>, tamaño 34)</a:t>
            </a:r>
          </a:p>
        </p:txBody>
      </p:sp>
      <p:sp>
        <p:nvSpPr>
          <p:cNvPr id="34" name="Rectangle 38">
            <a:extLst>
              <a:ext uri="{FF2B5EF4-FFF2-40B4-BE49-F238E27FC236}">
                <a16:creationId xmlns:a16="http://schemas.microsoft.com/office/drawing/2014/main" id="{E57B5ACA-5C2D-4A24-8A30-573DEAAE3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863" y="14139254"/>
            <a:ext cx="14914525" cy="131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870" tIns="40436" rIns="80870" bIns="40436">
            <a:spAutoFit/>
          </a:bodyPr>
          <a:lstStyle/>
          <a:p>
            <a:pPr algn="just" defTabSz="807918"/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	Escribir la introducción en parágrafo único, con los objetivos al final esta (fuente </a:t>
            </a:r>
            <a:r>
              <a:rPr lang="es-CO" sz="4000" dirty="0" err="1">
                <a:latin typeface="Verdana" charset="0"/>
                <a:ea typeface="Verdana" charset="0"/>
                <a:cs typeface="Verdana" charset="0"/>
              </a:rPr>
              <a:t>Verdana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, tamaño 40). </a:t>
            </a:r>
          </a:p>
        </p:txBody>
      </p:sp>
      <p:sp>
        <p:nvSpPr>
          <p:cNvPr id="42" name="Rectangle 38">
            <a:extLst>
              <a:ext uri="{FF2B5EF4-FFF2-40B4-BE49-F238E27FC236}">
                <a16:creationId xmlns:a16="http://schemas.microsoft.com/office/drawing/2014/main" id="{877306CD-D39A-47D9-A439-8BAF779D5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2046" y="37938878"/>
            <a:ext cx="14031244" cy="1343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870" tIns="40436" rIns="80870" bIns="40436">
            <a:spAutoFit/>
          </a:bodyPr>
          <a:lstStyle/>
          <a:p>
            <a:pPr algn="just" defTabSz="807918"/>
            <a:r>
              <a:rPr lang="pt-BR" sz="4000" dirty="0">
                <a:latin typeface="Verdana" charset="0"/>
                <a:ea typeface="Verdana" charset="0"/>
                <a:cs typeface="Verdana" charset="0"/>
              </a:rPr>
              <a:t>	 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Escribir los agradecimientos, si hubiese (fuente </a:t>
            </a:r>
            <a:r>
              <a:rPr lang="es-CO" sz="4000" dirty="0" err="1">
                <a:latin typeface="Verdana" charset="0"/>
                <a:ea typeface="Verdana" charset="0"/>
                <a:cs typeface="Verdana" charset="0"/>
              </a:rPr>
              <a:t>Verdana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, tamaño 40).</a:t>
            </a:r>
          </a:p>
        </p:txBody>
      </p:sp>
      <p:sp>
        <p:nvSpPr>
          <p:cNvPr id="43" name="Rectangle 38">
            <a:extLst>
              <a:ext uri="{FF2B5EF4-FFF2-40B4-BE49-F238E27FC236}">
                <a16:creationId xmlns:a16="http://schemas.microsoft.com/office/drawing/2014/main" id="{EDD93A4F-C0FA-42C5-A1D1-56F19ED49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0144" y="34840997"/>
            <a:ext cx="14031244" cy="1343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870" tIns="40436" rIns="80870" bIns="40436">
            <a:spAutoFit/>
          </a:bodyPr>
          <a:lstStyle/>
          <a:p>
            <a:pPr algn="just" defTabSz="807918"/>
            <a:r>
              <a:rPr lang="pt-BR" sz="4000" dirty="0">
                <a:latin typeface="Verdana" charset="0"/>
                <a:ea typeface="Verdana" charset="0"/>
                <a:cs typeface="Verdana" charset="0"/>
              </a:rPr>
              <a:t>	 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Escribir</a:t>
            </a:r>
            <a:r>
              <a:rPr lang="pt-BR" sz="4000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la</a:t>
            </a:r>
            <a:r>
              <a:rPr lang="pt-BR" sz="4000" dirty="0">
                <a:latin typeface="Verdana" charset="0"/>
                <a:ea typeface="Verdana" charset="0"/>
                <a:cs typeface="Verdana" charset="0"/>
              </a:rPr>
              <a:t>(s) 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conclusión</a:t>
            </a:r>
            <a:r>
              <a:rPr lang="pt-BR" sz="4000" dirty="0">
                <a:latin typeface="Verdana" charset="0"/>
                <a:ea typeface="Verdana" charset="0"/>
                <a:cs typeface="Verdana" charset="0"/>
              </a:rPr>
              <a:t>(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es</a:t>
            </a:r>
            <a:r>
              <a:rPr lang="pt-BR" sz="4000" dirty="0">
                <a:latin typeface="Verdana" charset="0"/>
                <a:ea typeface="Verdana" charset="0"/>
                <a:cs typeface="Verdana" charset="0"/>
              </a:rPr>
              <a:t>) do estudo (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fuente </a:t>
            </a:r>
            <a:r>
              <a:rPr lang="es-CO" sz="4000" dirty="0" err="1">
                <a:latin typeface="Verdana" charset="0"/>
                <a:ea typeface="Verdana" charset="0"/>
                <a:cs typeface="Verdana" charset="0"/>
              </a:rPr>
              <a:t>Verdana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, tamaño 40).</a:t>
            </a:r>
          </a:p>
        </p:txBody>
      </p:sp>
      <p:sp>
        <p:nvSpPr>
          <p:cNvPr id="48" name="Rectangle 38">
            <a:extLst>
              <a:ext uri="{FF2B5EF4-FFF2-40B4-BE49-F238E27FC236}">
                <a16:creationId xmlns:a16="http://schemas.microsoft.com/office/drawing/2014/main" id="{D90565EF-A510-4423-AB7A-D04836420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863" y="27564630"/>
            <a:ext cx="14641249" cy="1343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870" tIns="40436" rIns="80870" bIns="40436">
            <a:spAutoFit/>
          </a:bodyPr>
          <a:lstStyle/>
          <a:p>
            <a:pPr algn="just" defTabSz="807918"/>
            <a:r>
              <a:rPr lang="es-CO" sz="4000">
                <a:latin typeface="Verdana" charset="0"/>
                <a:ea typeface="Verdana" charset="0"/>
                <a:cs typeface="Verdana" charset="0"/>
              </a:rPr>
              <a:t>	Describir el material y  los métodos empleados em el  estudio (fuente Verdana, tamaño 40).</a:t>
            </a:r>
          </a:p>
        </p:txBody>
      </p:sp>
      <p:graphicFrame>
        <p:nvGraphicFramePr>
          <p:cNvPr id="49" name="Tabela 425">
            <a:extLst>
              <a:ext uri="{FF2B5EF4-FFF2-40B4-BE49-F238E27FC236}">
                <a16:creationId xmlns:a16="http://schemas.microsoft.com/office/drawing/2014/main" id="{DA800ED5-ACD7-4965-A005-A9355462E1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805377"/>
              </p:ext>
            </p:extLst>
          </p:nvPr>
        </p:nvGraphicFramePr>
        <p:xfrm>
          <a:off x="16664380" y="17363995"/>
          <a:ext cx="15257723" cy="4309064"/>
        </p:xfrm>
        <a:graphic>
          <a:graphicData uri="http://schemas.openxmlformats.org/drawingml/2006/table">
            <a:tbl>
              <a:tblPr/>
              <a:tblGrid>
                <a:gridCol w="2744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8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23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2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22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6756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s-CO" sz="3200" b="1" noProof="0" dirty="0">
                          <a:solidFill>
                            <a:schemeClr val="bg1"/>
                          </a:solidFill>
                          <a:latin typeface="Verdana" charset="0"/>
                          <a:ea typeface="Verdana" charset="0"/>
                          <a:cs typeface="Verdana" charset="0"/>
                        </a:rPr>
                        <a:t>Columna</a:t>
                      </a:r>
                      <a:r>
                        <a:rPr lang="en-US" sz="3200" b="1" dirty="0">
                          <a:solidFill>
                            <a:schemeClr val="bg1"/>
                          </a:solidFill>
                          <a:latin typeface="Verdana" charset="0"/>
                          <a:ea typeface="Verdana" charset="0"/>
                          <a:cs typeface="Verdana" charset="0"/>
                        </a:rPr>
                        <a:t> 1</a:t>
                      </a:r>
                      <a:endParaRPr lang="pt-BR" sz="3200" b="1" dirty="0">
                        <a:solidFill>
                          <a:schemeClr val="bg1"/>
                        </a:solidFill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s-CO" sz="3200" b="1" noProof="0" dirty="0">
                          <a:solidFill>
                            <a:schemeClr val="bg1"/>
                          </a:solidFill>
                          <a:latin typeface="Verdana" charset="0"/>
                          <a:ea typeface="Verdana" charset="0"/>
                          <a:cs typeface="Verdana" charset="0"/>
                        </a:rPr>
                        <a:t>Columna</a:t>
                      </a:r>
                      <a:r>
                        <a:rPr lang="en-US" sz="3200" b="1" baseline="0" dirty="0">
                          <a:solidFill>
                            <a:schemeClr val="bg1"/>
                          </a:solidFill>
                          <a:latin typeface="Verdana" charset="0"/>
                          <a:ea typeface="Verdana" charset="0"/>
                          <a:cs typeface="Verdana" charset="0"/>
                        </a:rPr>
                        <a:t> 2</a:t>
                      </a:r>
                      <a:endParaRPr lang="pt-BR" sz="3200" b="1" dirty="0">
                        <a:solidFill>
                          <a:schemeClr val="bg1"/>
                        </a:solidFill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s-CO" sz="3200" b="1" noProof="0" dirty="0">
                          <a:solidFill>
                            <a:schemeClr val="bg1"/>
                          </a:solidFill>
                          <a:latin typeface="Verdana" charset="0"/>
                          <a:ea typeface="Verdana" charset="0"/>
                          <a:cs typeface="Verdana" charset="0"/>
                        </a:rPr>
                        <a:t>Columna</a:t>
                      </a:r>
                      <a:r>
                        <a:rPr lang="en-US" sz="3200" b="1" dirty="0">
                          <a:solidFill>
                            <a:schemeClr val="bg1"/>
                          </a:solidFill>
                          <a:latin typeface="Verdana" charset="0"/>
                          <a:ea typeface="Verdana" charset="0"/>
                          <a:cs typeface="Verdana" charset="0"/>
                        </a:rPr>
                        <a:t> 3</a:t>
                      </a:r>
                      <a:endParaRPr lang="pt-BR" sz="3200" b="1" dirty="0">
                        <a:solidFill>
                          <a:schemeClr val="bg1"/>
                        </a:solidFill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s-CO" sz="3200" b="1" noProof="0" dirty="0">
                          <a:solidFill>
                            <a:schemeClr val="bg1"/>
                          </a:solidFill>
                          <a:latin typeface="Verdana" charset="0"/>
                          <a:ea typeface="Verdana" charset="0"/>
                          <a:cs typeface="Verdana" charset="0"/>
                        </a:rPr>
                        <a:t>Columna</a:t>
                      </a:r>
                      <a:r>
                        <a:rPr lang="en-US" sz="3200" b="1" dirty="0">
                          <a:solidFill>
                            <a:schemeClr val="bg1"/>
                          </a:solidFill>
                          <a:latin typeface="Verdana" charset="0"/>
                          <a:ea typeface="Verdana" charset="0"/>
                          <a:cs typeface="Verdana" charset="0"/>
                        </a:rPr>
                        <a:t> 4</a:t>
                      </a:r>
                      <a:endParaRPr lang="pt-BR" sz="3200" b="1" dirty="0">
                        <a:solidFill>
                          <a:schemeClr val="bg1"/>
                        </a:solidFill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551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Verdana" charset="0"/>
                          <a:ea typeface="Verdana" charset="0"/>
                          <a:cs typeface="Verdana" charset="0"/>
                        </a:rPr>
                        <a:t>Linea 1</a:t>
                      </a: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Verdana" charset="0"/>
                          <a:ea typeface="Verdana" charset="0"/>
                          <a:cs typeface="Verdana" charset="0"/>
                        </a:rPr>
                        <a:t>(Fuente</a:t>
                      </a:r>
                      <a:r>
                        <a:rPr lang="pt-BR" sz="3200" baseline="0" dirty="0">
                          <a:latin typeface="Verdana" charset="0"/>
                          <a:ea typeface="Verdana" charset="0"/>
                          <a:cs typeface="Verdana" charset="0"/>
                        </a:rPr>
                        <a:t> </a:t>
                      </a:r>
                      <a:r>
                        <a:rPr lang="pt-BR" sz="3200" dirty="0" err="1">
                          <a:latin typeface="Verdana" charset="0"/>
                          <a:ea typeface="Verdana" charset="0"/>
                          <a:cs typeface="Verdana" charset="0"/>
                        </a:rPr>
                        <a:t>Verdana</a:t>
                      </a:r>
                      <a:r>
                        <a:rPr lang="pt-BR" sz="3200" baseline="0" dirty="0">
                          <a:latin typeface="Verdana" charset="0"/>
                          <a:ea typeface="Verdana" charset="0"/>
                          <a:cs typeface="Verdana" charset="0"/>
                        </a:rPr>
                        <a:t>, </a:t>
                      </a:r>
                      <a:r>
                        <a:rPr lang="pt-BR" sz="3200" baseline="0" dirty="0" err="1">
                          <a:latin typeface="Verdana" charset="0"/>
                          <a:ea typeface="Verdana" charset="0"/>
                          <a:cs typeface="Verdana" charset="0"/>
                        </a:rPr>
                        <a:t>tamaño</a:t>
                      </a:r>
                      <a:r>
                        <a:rPr lang="pt-BR" sz="3200" baseline="0" dirty="0">
                          <a:latin typeface="Verdana" charset="0"/>
                          <a:ea typeface="Verdana" charset="0"/>
                          <a:cs typeface="Verdana" charset="0"/>
                        </a:rPr>
                        <a:t> 32)</a:t>
                      </a: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274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Verdana" charset="0"/>
                          <a:ea typeface="Verdana" charset="0"/>
                          <a:cs typeface="Verdana" charset="0"/>
                        </a:rPr>
                        <a:t>Linea</a:t>
                      </a:r>
                      <a:r>
                        <a:rPr lang="en-US" sz="3200" baseline="0" dirty="0">
                          <a:latin typeface="Verdana" charset="0"/>
                          <a:ea typeface="Verdana" charset="0"/>
                          <a:cs typeface="Verdana" charset="0"/>
                        </a:rPr>
                        <a:t> 2</a:t>
                      </a: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274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Verdana" charset="0"/>
                          <a:ea typeface="Verdana" charset="0"/>
                          <a:cs typeface="Verdana" charset="0"/>
                        </a:rPr>
                        <a:t>Linea 3</a:t>
                      </a: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1274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Verdana" charset="0"/>
                          <a:ea typeface="Verdana" charset="0"/>
                          <a:cs typeface="Verdana" charset="0"/>
                        </a:rPr>
                        <a:t>Linea 4</a:t>
                      </a: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274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Verdana" charset="0"/>
                          <a:ea typeface="Verdana" charset="0"/>
                          <a:cs typeface="Verdana" charset="0"/>
                        </a:rPr>
                        <a:t>Linea 5</a:t>
                      </a: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pt-BR" sz="3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 marL="73391" marR="733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0" name="Rectangle 38">
            <a:extLst>
              <a:ext uri="{FF2B5EF4-FFF2-40B4-BE49-F238E27FC236}">
                <a16:creationId xmlns:a16="http://schemas.microsoft.com/office/drawing/2014/main" id="{FCCE2921-7AE6-4512-8748-14A9E84EE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72617" y="14067083"/>
            <a:ext cx="14641249" cy="1343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870" tIns="40436" rIns="80870" bIns="40436">
            <a:spAutoFit/>
          </a:bodyPr>
          <a:lstStyle/>
          <a:p>
            <a:pPr algn="just" defTabSz="807918"/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	Escribir los resultados y discusión (fuente </a:t>
            </a:r>
            <a:r>
              <a:rPr lang="es-CO" sz="4000" dirty="0" err="1">
                <a:latin typeface="Verdana" charset="0"/>
                <a:ea typeface="Verdana" charset="0"/>
                <a:cs typeface="Verdana" charset="0"/>
              </a:rPr>
              <a:t>Verdana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, tamaño 40).</a:t>
            </a:r>
          </a:p>
        </p:txBody>
      </p:sp>
      <p:sp>
        <p:nvSpPr>
          <p:cNvPr id="51" name="Rectangle 65">
            <a:extLst>
              <a:ext uri="{FF2B5EF4-FFF2-40B4-BE49-F238E27FC236}">
                <a16:creationId xmlns:a16="http://schemas.microsoft.com/office/drawing/2014/main" id="{4C0DEC20-7C75-4196-9B38-52C6E72C3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89033" y="15983159"/>
            <a:ext cx="15256011" cy="1220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870" tIns="40436" rIns="80870" bIns="40436">
            <a:spAutoFit/>
          </a:bodyPr>
          <a:lstStyle/>
          <a:p>
            <a:pPr algn="just" defTabSz="807918"/>
            <a:r>
              <a:rPr lang="es-CO" sz="3600" b="1" dirty="0">
                <a:latin typeface="Verdana" charset="0"/>
                <a:ea typeface="Verdana" charset="0"/>
                <a:cs typeface="Verdana" charset="0"/>
              </a:rPr>
              <a:t>Tabla 1.</a:t>
            </a:r>
            <a:r>
              <a:rPr lang="es-CO" sz="3600" dirty="0">
                <a:latin typeface="Verdana" charset="0"/>
                <a:ea typeface="Verdana" charset="0"/>
                <a:cs typeface="Verdana" charset="0"/>
              </a:rPr>
              <a:t> Título de la tabla (inmediatamente encima de la tabla, fuente </a:t>
            </a:r>
            <a:r>
              <a:rPr lang="es-CO" sz="3600" dirty="0" err="1">
                <a:latin typeface="Verdana" charset="0"/>
                <a:ea typeface="Verdana" charset="0"/>
                <a:cs typeface="Verdana" charset="0"/>
              </a:rPr>
              <a:t>Verdana</a:t>
            </a:r>
            <a:r>
              <a:rPr lang="es-CO" sz="3600" dirty="0">
                <a:latin typeface="Verdana" charset="0"/>
                <a:ea typeface="Verdana" charset="0"/>
                <a:cs typeface="Verdana" charset="0"/>
              </a:rPr>
              <a:t>, tamaño 36).</a:t>
            </a:r>
          </a:p>
        </p:txBody>
      </p:sp>
      <p:grpSp>
        <p:nvGrpSpPr>
          <p:cNvPr id="52" name="Grupo 28">
            <a:extLst>
              <a:ext uri="{FF2B5EF4-FFF2-40B4-BE49-F238E27FC236}">
                <a16:creationId xmlns:a16="http://schemas.microsoft.com/office/drawing/2014/main" id="{51F89989-1002-4DA9-9362-01A115AB67E9}"/>
              </a:ext>
            </a:extLst>
          </p:cNvPr>
          <p:cNvGrpSpPr/>
          <p:nvPr/>
        </p:nvGrpSpPr>
        <p:grpSpPr>
          <a:xfrm>
            <a:off x="16589032" y="24509788"/>
            <a:ext cx="15514360" cy="8091326"/>
            <a:chOff x="15501627" y="20553535"/>
            <a:chExt cx="14497399" cy="8017001"/>
          </a:xfrm>
        </p:grpSpPr>
        <p:sp>
          <p:nvSpPr>
            <p:cNvPr id="53" name="Rectangle 65">
              <a:extLst>
                <a:ext uri="{FF2B5EF4-FFF2-40B4-BE49-F238E27FC236}">
                  <a16:creationId xmlns:a16="http://schemas.microsoft.com/office/drawing/2014/main" id="{9C8D38B8-D2AD-4B1C-BD38-5F2EE172E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5706" y="27364003"/>
              <a:ext cx="13683320" cy="1206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8181" tIns="39091" rIns="78181" bIns="39091">
              <a:spAutoFit/>
            </a:bodyPr>
            <a:lstStyle/>
            <a:p>
              <a:pPr algn="just" defTabSz="807918"/>
              <a:r>
                <a:rPr lang="es-CO" sz="3600" b="1" dirty="0">
                  <a:latin typeface="Verdana" charset="0"/>
                  <a:ea typeface="Verdana" charset="0"/>
                  <a:cs typeface="Verdana" charset="0"/>
                </a:rPr>
                <a:t>Figura 1.</a:t>
              </a:r>
              <a:r>
                <a:rPr lang="es-CO" sz="3600" dirty="0">
                  <a:latin typeface="Verdana" charset="0"/>
                  <a:ea typeface="Verdana" charset="0"/>
                  <a:cs typeface="Verdana" charset="0"/>
                </a:rPr>
                <a:t> Título de la figura (inmediatamente abajo da figura, fuente </a:t>
              </a:r>
              <a:r>
                <a:rPr lang="es-CO" sz="3600" dirty="0" err="1">
                  <a:latin typeface="Verdana" charset="0"/>
                  <a:ea typeface="Verdana" charset="0"/>
                  <a:cs typeface="Verdana" charset="0"/>
                </a:rPr>
                <a:t>Verdana</a:t>
              </a:r>
              <a:r>
                <a:rPr lang="es-CO" sz="3600" dirty="0">
                  <a:latin typeface="Verdana" charset="0"/>
                  <a:ea typeface="Verdana" charset="0"/>
                  <a:cs typeface="Verdana" charset="0"/>
                </a:rPr>
                <a:t>, tamaño 36).</a:t>
              </a:r>
            </a:p>
          </p:txBody>
        </p:sp>
        <p:pic>
          <p:nvPicPr>
            <p:cNvPr id="54" name="Picture 4">
              <a:extLst>
                <a:ext uri="{FF2B5EF4-FFF2-40B4-BE49-F238E27FC236}">
                  <a16:creationId xmlns:a16="http://schemas.microsoft.com/office/drawing/2014/main" id="{4D970850-D49F-47A4-AB1B-58E3E63324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01627" y="20553535"/>
              <a:ext cx="14296705" cy="6683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5" name="Rectangle 38">
            <a:extLst>
              <a:ext uri="{FF2B5EF4-FFF2-40B4-BE49-F238E27FC236}">
                <a16:creationId xmlns:a16="http://schemas.microsoft.com/office/drawing/2014/main" id="{9888855E-080C-4650-98CD-0525AEBEA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72617" y="22056034"/>
            <a:ext cx="14641249" cy="1343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870" tIns="40436" rIns="80870" bIns="40436">
            <a:spAutoFit/>
          </a:bodyPr>
          <a:lstStyle/>
          <a:p>
            <a:pPr algn="just" defTabSz="807918"/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	Escribir los resultados y discusión (fuente </a:t>
            </a:r>
            <a:r>
              <a:rPr lang="es-CO" sz="4000" dirty="0" err="1">
                <a:latin typeface="Verdana" charset="0"/>
                <a:ea typeface="Verdana" charset="0"/>
                <a:cs typeface="Verdana" charset="0"/>
              </a:rPr>
              <a:t>Verdana</a:t>
            </a:r>
            <a:r>
              <a:rPr lang="es-CO" sz="4000" dirty="0">
                <a:latin typeface="Verdana" charset="0"/>
                <a:ea typeface="Verdana" charset="0"/>
                <a:cs typeface="Verdana" charset="0"/>
              </a:rPr>
              <a:t>, tamaño 40).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2E8366B-D4D2-426D-A823-4FBFAA3592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716" y="-182493"/>
            <a:ext cx="32415004" cy="627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864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255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do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PAOLA ANDREA HORMAZA MARTINEZ</cp:lastModifiedBy>
  <cp:revision>23</cp:revision>
  <dcterms:created xsi:type="dcterms:W3CDTF">2018-01-16T13:32:17Z</dcterms:created>
  <dcterms:modified xsi:type="dcterms:W3CDTF">2020-11-11T02:40:40Z</dcterms:modified>
</cp:coreProperties>
</file>