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25196800" cy="39598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74979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174979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174979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174979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174979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174979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174979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174979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174979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49793" latinLnBrk="0">
      <a:defRPr sz="2300">
        <a:latin typeface="+mj-lt"/>
        <a:ea typeface="+mj-ea"/>
        <a:cs typeface="+mj-cs"/>
        <a:sym typeface="Calibri"/>
      </a:defRPr>
    </a:lvl1pPr>
    <a:lvl2pPr indent="228600" defTabSz="1749793" latinLnBrk="0">
      <a:defRPr sz="2300">
        <a:latin typeface="+mj-lt"/>
        <a:ea typeface="+mj-ea"/>
        <a:cs typeface="+mj-cs"/>
        <a:sym typeface="Calibri"/>
      </a:defRPr>
    </a:lvl2pPr>
    <a:lvl3pPr indent="457200" defTabSz="1749793" latinLnBrk="0">
      <a:defRPr sz="2300">
        <a:latin typeface="+mj-lt"/>
        <a:ea typeface="+mj-ea"/>
        <a:cs typeface="+mj-cs"/>
        <a:sym typeface="Calibri"/>
      </a:defRPr>
    </a:lvl3pPr>
    <a:lvl4pPr indent="685800" defTabSz="1749793" latinLnBrk="0">
      <a:defRPr sz="2300">
        <a:latin typeface="+mj-lt"/>
        <a:ea typeface="+mj-ea"/>
        <a:cs typeface="+mj-cs"/>
        <a:sym typeface="Calibri"/>
      </a:defRPr>
    </a:lvl4pPr>
    <a:lvl5pPr indent="914400" defTabSz="1749793" latinLnBrk="0">
      <a:defRPr sz="2300">
        <a:latin typeface="+mj-lt"/>
        <a:ea typeface="+mj-ea"/>
        <a:cs typeface="+mj-cs"/>
        <a:sym typeface="Calibri"/>
      </a:defRPr>
    </a:lvl5pPr>
    <a:lvl6pPr indent="1143000" defTabSz="1749793" latinLnBrk="0">
      <a:defRPr sz="2300">
        <a:latin typeface="+mj-lt"/>
        <a:ea typeface="+mj-ea"/>
        <a:cs typeface="+mj-cs"/>
        <a:sym typeface="Calibri"/>
      </a:defRPr>
    </a:lvl6pPr>
    <a:lvl7pPr indent="1371600" defTabSz="1749793" latinLnBrk="0">
      <a:defRPr sz="2300">
        <a:latin typeface="+mj-lt"/>
        <a:ea typeface="+mj-ea"/>
        <a:cs typeface="+mj-cs"/>
        <a:sym typeface="Calibri"/>
      </a:defRPr>
    </a:lvl7pPr>
    <a:lvl8pPr indent="1600200" defTabSz="1749793" latinLnBrk="0">
      <a:defRPr sz="2300">
        <a:latin typeface="+mj-lt"/>
        <a:ea typeface="+mj-ea"/>
        <a:cs typeface="+mj-cs"/>
        <a:sym typeface="Calibri"/>
      </a:defRPr>
    </a:lvl8pPr>
    <a:lvl9pPr indent="1828800" defTabSz="1749793" latinLnBrk="0">
      <a:defRPr sz="23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/>
          <p:nvPr>
            <p:ph type="title"/>
          </p:nvPr>
        </p:nvSpPr>
        <p:spPr>
          <a:xfrm>
            <a:off x="1890235" y="6481648"/>
            <a:ext cx="21422680" cy="13788390"/>
          </a:xfrm>
          <a:prstGeom prst="rect">
            <a:avLst/>
          </a:prstGeom>
        </p:spPr>
        <p:txBody>
          <a:bodyPr anchor="b"/>
          <a:lstStyle>
            <a:lvl1pPr algn="ctr">
              <a:defRPr sz="15300"/>
            </a:lvl1pPr>
          </a:lstStyle>
          <a:p>
            <a:pPr/>
            <a:r>
              <a:t>Texto del título</a:t>
            </a:r>
          </a:p>
        </p:txBody>
      </p:sp>
      <p:sp>
        <p:nvSpPr>
          <p:cNvPr id="12" name="Nivel de texto 1…"/>
          <p:cNvSpPr txBox="1"/>
          <p:nvPr>
            <p:ph type="body" sz="quarter" idx="1"/>
          </p:nvPr>
        </p:nvSpPr>
        <p:spPr>
          <a:xfrm>
            <a:off x="3150392" y="20801769"/>
            <a:ext cx="18902366" cy="956202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6100"/>
            </a:lvl1pPr>
            <a:lvl2pPr marL="0" indent="0" algn="ctr">
              <a:buSzTx/>
              <a:buFontTx/>
              <a:buNone/>
              <a:defRPr sz="6100"/>
            </a:lvl2pPr>
            <a:lvl3pPr marL="0" indent="0" algn="ctr">
              <a:buSzTx/>
              <a:buFontTx/>
              <a:buNone/>
              <a:defRPr sz="6100"/>
            </a:lvl3pPr>
            <a:lvl4pPr marL="0" indent="0" algn="ctr">
              <a:buSzTx/>
              <a:buFontTx/>
              <a:buNone/>
              <a:defRPr sz="6100"/>
            </a:lvl4pPr>
            <a:lvl5pPr marL="0" indent="0" algn="ctr">
              <a:buSzTx/>
              <a:buFontTx/>
              <a:buNone/>
              <a:defRPr sz="61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21" name="Nivel de texto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/>
          <p:nvPr>
            <p:ph type="title"/>
          </p:nvPr>
        </p:nvSpPr>
        <p:spPr>
          <a:xfrm>
            <a:off x="1719589" y="9873745"/>
            <a:ext cx="21737723" cy="16474561"/>
          </a:xfrm>
          <a:prstGeom prst="rect">
            <a:avLst/>
          </a:prstGeom>
        </p:spPr>
        <p:txBody>
          <a:bodyPr anchor="b"/>
          <a:lstStyle>
            <a:lvl1pPr>
              <a:defRPr sz="15300"/>
            </a:lvl1pPr>
          </a:lstStyle>
          <a:p>
            <a:pPr/>
            <a:r>
              <a:t>Texto del título</a:t>
            </a:r>
          </a:p>
        </p:txBody>
      </p:sp>
      <p:sp>
        <p:nvSpPr>
          <p:cNvPr id="30" name="Nivel de texto 1…"/>
          <p:cNvSpPr txBox="1"/>
          <p:nvPr>
            <p:ph type="body" sz="quarter" idx="1"/>
          </p:nvPr>
        </p:nvSpPr>
        <p:spPr>
          <a:xfrm>
            <a:off x="1719589" y="26504155"/>
            <a:ext cx="21737723" cy="866358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6100"/>
            </a:lvl1pPr>
            <a:lvl2pPr marL="0" indent="0">
              <a:buSzTx/>
              <a:buFontTx/>
              <a:buNone/>
              <a:defRPr sz="6100"/>
            </a:lvl2pPr>
            <a:lvl3pPr marL="0" indent="0">
              <a:buSzTx/>
              <a:buFontTx/>
              <a:buNone/>
              <a:defRPr sz="6100"/>
            </a:lvl3pPr>
            <a:lvl4pPr marL="0" indent="0">
              <a:buSzTx/>
              <a:buFontTx/>
              <a:buNone/>
              <a:defRPr sz="6100"/>
            </a:lvl4pPr>
            <a:lvl5pPr marL="0" indent="0">
              <a:buSzTx/>
              <a:buFontTx/>
              <a:buNone/>
              <a:defRPr sz="61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39" name="Nivel de texto 1…"/>
          <p:cNvSpPr txBox="1"/>
          <p:nvPr>
            <p:ph type="body" sz="half" idx="1"/>
          </p:nvPr>
        </p:nvSpPr>
        <p:spPr>
          <a:xfrm>
            <a:off x="1732714" y="10542985"/>
            <a:ext cx="10711344" cy="25128978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/>
          <p:nvPr>
            <p:ph type="title"/>
          </p:nvPr>
        </p:nvSpPr>
        <p:spPr>
          <a:xfrm>
            <a:off x="1735999" y="2108605"/>
            <a:ext cx="21737717" cy="7655129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8" name="Nivel de texto 1…"/>
          <p:cNvSpPr txBox="1"/>
          <p:nvPr>
            <p:ph type="body" sz="quarter" idx="1"/>
          </p:nvPr>
        </p:nvSpPr>
        <p:spPr>
          <a:xfrm>
            <a:off x="1736001" y="9708718"/>
            <a:ext cx="10662116" cy="475809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6100"/>
            </a:lvl1pPr>
            <a:lvl2pPr marL="0" indent="0">
              <a:buSzTx/>
              <a:buFontTx/>
              <a:buNone/>
              <a:defRPr b="1" sz="6100"/>
            </a:lvl2pPr>
            <a:lvl3pPr marL="0" indent="0">
              <a:buSzTx/>
              <a:buFontTx/>
              <a:buNone/>
              <a:defRPr b="1" sz="6100"/>
            </a:lvl3pPr>
            <a:lvl4pPr marL="0" indent="0">
              <a:buSzTx/>
              <a:buFontTx/>
              <a:buNone/>
              <a:defRPr b="1" sz="6100"/>
            </a:lvl4pPr>
            <a:lvl5pPr marL="0" indent="0">
              <a:buSzTx/>
              <a:buFontTx/>
              <a:buNone/>
              <a:defRPr b="1" sz="61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12759094" y="9708718"/>
            <a:ext cx="10714627" cy="4758095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5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/>
          <p:nvPr>
            <p:ph type="title"/>
          </p:nvPr>
        </p:nvSpPr>
        <p:spPr>
          <a:xfrm>
            <a:off x="1736000" y="2640327"/>
            <a:ext cx="8128673" cy="9241160"/>
          </a:xfrm>
          <a:prstGeom prst="rect">
            <a:avLst/>
          </a:prstGeom>
        </p:spPr>
        <p:txBody>
          <a:bodyPr anchor="b"/>
          <a:lstStyle>
            <a:lvl1pPr>
              <a:defRPr sz="8200"/>
            </a:lvl1pPr>
          </a:lstStyle>
          <a:p>
            <a:pPr/>
            <a:r>
              <a:t>Texto del título</a:t>
            </a:r>
          </a:p>
        </p:txBody>
      </p:sp>
      <p:sp>
        <p:nvSpPr>
          <p:cNvPr id="73" name="Nivel de texto 1…"/>
          <p:cNvSpPr txBox="1"/>
          <p:nvPr>
            <p:ph type="body" sz="half" idx="1"/>
          </p:nvPr>
        </p:nvSpPr>
        <p:spPr>
          <a:xfrm>
            <a:off x="10714621" y="5702386"/>
            <a:ext cx="12759096" cy="28145188"/>
          </a:xfrm>
          <a:prstGeom prst="rect">
            <a:avLst/>
          </a:prstGeom>
        </p:spPr>
        <p:txBody>
          <a:bodyPr/>
          <a:lstStyle>
            <a:lvl1pPr marL="583248" indent="-583248">
              <a:defRPr sz="8200"/>
            </a:lvl1pPr>
            <a:lvl2pPr marL="1840114" indent="-673611">
              <a:defRPr sz="8200"/>
            </a:lvl2pPr>
            <a:lvl3pPr marL="3117045" indent="-784037">
              <a:defRPr sz="8200"/>
            </a:lvl3pPr>
            <a:lvl4pPr marL="4437279" indent="-937774">
              <a:defRPr sz="8200"/>
            </a:lvl4pPr>
            <a:lvl5pPr marL="5603778" indent="-937772">
              <a:defRPr sz="82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1735999" y="11881484"/>
            <a:ext cx="8128673" cy="2201192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/>
          <p:nvPr>
            <p:ph type="title"/>
          </p:nvPr>
        </p:nvSpPr>
        <p:spPr>
          <a:xfrm>
            <a:off x="1736000" y="2640327"/>
            <a:ext cx="8128673" cy="9241160"/>
          </a:xfrm>
          <a:prstGeom prst="rect">
            <a:avLst/>
          </a:prstGeom>
        </p:spPr>
        <p:txBody>
          <a:bodyPr anchor="b"/>
          <a:lstStyle>
            <a:lvl1pPr>
              <a:defRPr sz="8200"/>
            </a:lvl1pPr>
          </a:lstStyle>
          <a:p>
            <a:pPr/>
            <a:r>
              <a:t>Texto del título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10714621" y="5702386"/>
            <a:ext cx="12759096" cy="2814518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Nivel de texto 1…"/>
          <p:cNvSpPr txBox="1"/>
          <p:nvPr>
            <p:ph type="body" sz="quarter" idx="1"/>
          </p:nvPr>
        </p:nvSpPr>
        <p:spPr>
          <a:xfrm>
            <a:off x="1736000" y="11881484"/>
            <a:ext cx="8128673" cy="2201192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100"/>
            </a:lvl1pPr>
            <a:lvl2pPr marL="0" indent="0">
              <a:buSzTx/>
              <a:buFontTx/>
              <a:buNone/>
              <a:defRPr sz="4100"/>
            </a:lvl2pPr>
            <a:lvl3pPr marL="0" indent="0">
              <a:buSzTx/>
              <a:buFontTx/>
              <a:buNone/>
              <a:defRPr sz="4100"/>
            </a:lvl3pPr>
            <a:lvl4pPr marL="0" indent="0">
              <a:buSzTx/>
              <a:buFontTx/>
              <a:buNone/>
              <a:defRPr sz="4100"/>
            </a:lvl4pPr>
            <a:lvl5pPr marL="0" indent="0">
              <a:buSzTx/>
              <a:buFontTx/>
              <a:buNone/>
              <a:defRPr sz="41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/>
          <p:nvPr>
            <p:ph type="title"/>
          </p:nvPr>
        </p:nvSpPr>
        <p:spPr>
          <a:xfrm>
            <a:off x="1732714" y="2108605"/>
            <a:ext cx="21737723" cy="7655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7490" tIns="87490" rIns="87490" bIns="87490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" name="Nivel de texto 1…"/>
          <p:cNvSpPr txBox="1"/>
          <p:nvPr>
            <p:ph type="body" idx="1"/>
          </p:nvPr>
        </p:nvSpPr>
        <p:spPr>
          <a:xfrm>
            <a:off x="1732714" y="10542985"/>
            <a:ext cx="21737723" cy="2512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7490" tIns="87490" rIns="87490" bIns="87490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/>
          <p:nvPr>
            <p:ph type="sldNum" sz="quarter" idx="2"/>
          </p:nvPr>
        </p:nvSpPr>
        <p:spPr>
          <a:xfrm>
            <a:off x="22883672" y="37476883"/>
            <a:ext cx="586764" cy="570690"/>
          </a:xfrm>
          <a:prstGeom prst="rect">
            <a:avLst/>
          </a:prstGeom>
          <a:ln w="12700">
            <a:miter lim="400000"/>
          </a:ln>
        </p:spPr>
        <p:txBody>
          <a:bodyPr wrap="none" lIns="87490" tIns="87490" rIns="87490" bIns="87490" anchor="ctr">
            <a:spAutoFit/>
          </a:bodyPr>
          <a:lstStyle>
            <a:lvl1pPr algn="r">
              <a:defRPr sz="31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233300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233300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233300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233300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233300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233300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233300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233300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233300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583250" marR="0" indent="-583250" algn="l" defTabSz="2333001" rtl="0" latinLnBrk="0">
        <a:lnSpc>
          <a:spcPct val="90000"/>
        </a:lnSpc>
        <a:spcBef>
          <a:spcPts val="2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7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1845366" marR="0" indent="-678863" algn="l" defTabSz="2333001" rtl="0" latinLnBrk="0">
        <a:lnSpc>
          <a:spcPct val="90000"/>
        </a:lnSpc>
        <a:spcBef>
          <a:spcPts val="2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7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3144977" marR="0" indent="-811975" algn="l" defTabSz="2333001" rtl="0" latinLnBrk="0">
        <a:lnSpc>
          <a:spcPct val="90000"/>
        </a:lnSpc>
        <a:spcBef>
          <a:spcPts val="2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7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4399738" marR="0" indent="-900233" algn="l" defTabSz="2333001" rtl="0" latinLnBrk="0">
        <a:lnSpc>
          <a:spcPct val="90000"/>
        </a:lnSpc>
        <a:spcBef>
          <a:spcPts val="2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7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5566238" marR="0" indent="-900233" algn="l" defTabSz="2333001" rtl="0" latinLnBrk="0">
        <a:lnSpc>
          <a:spcPct val="90000"/>
        </a:lnSpc>
        <a:spcBef>
          <a:spcPts val="2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7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6732740" marR="0" indent="-900234" algn="l" defTabSz="2333001" rtl="0" latinLnBrk="0">
        <a:lnSpc>
          <a:spcPct val="90000"/>
        </a:lnSpc>
        <a:spcBef>
          <a:spcPts val="2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7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7899241" marR="0" indent="-900231" algn="l" defTabSz="2333001" rtl="0" latinLnBrk="0">
        <a:lnSpc>
          <a:spcPct val="90000"/>
        </a:lnSpc>
        <a:spcBef>
          <a:spcPts val="2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7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9065745" marR="0" indent="-900231" algn="l" defTabSz="2333001" rtl="0" latinLnBrk="0">
        <a:lnSpc>
          <a:spcPct val="90000"/>
        </a:lnSpc>
        <a:spcBef>
          <a:spcPts val="2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7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10232242" marR="0" indent="-900231" algn="l" defTabSz="2333001" rtl="0" latinLnBrk="0">
        <a:lnSpc>
          <a:spcPct val="90000"/>
        </a:lnSpc>
        <a:spcBef>
          <a:spcPts val="2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7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7497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7497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7497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7497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7497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7497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7497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7497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7497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Rectángulo 64"/>
          <p:cNvGrpSpPr/>
          <p:nvPr/>
        </p:nvGrpSpPr>
        <p:grpSpPr>
          <a:xfrm>
            <a:off x="953761" y="20959552"/>
            <a:ext cx="10512480" cy="11155935"/>
            <a:chOff x="-1" y="0"/>
            <a:chExt cx="10512479" cy="11155933"/>
          </a:xfrm>
        </p:grpSpPr>
        <p:sp>
          <p:nvSpPr>
            <p:cNvPr id="94" name="Rectángulo"/>
            <p:cNvSpPr/>
            <p:nvPr/>
          </p:nvSpPr>
          <p:spPr>
            <a:xfrm>
              <a:off x="-2" y="-1"/>
              <a:ext cx="10512480" cy="1115593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just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95" name="Diseño de letra: Times New Roman…"/>
            <p:cNvSpPr txBox="1"/>
            <p:nvPr/>
          </p:nvSpPr>
          <p:spPr>
            <a:xfrm>
              <a:off x="51426" y="5058817"/>
              <a:ext cx="10409623" cy="10382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just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Diseño de letra: Times New Roman</a:t>
              </a:r>
            </a:p>
            <a:p>
              <a:pPr algn="just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Tamaño de letra: 18</a:t>
              </a:r>
            </a:p>
          </p:txBody>
        </p:sp>
      </p:grpSp>
      <p:grpSp>
        <p:nvGrpSpPr>
          <p:cNvPr id="99" name="Rectángulo 68"/>
          <p:cNvGrpSpPr/>
          <p:nvPr/>
        </p:nvGrpSpPr>
        <p:grpSpPr>
          <a:xfrm>
            <a:off x="13289550" y="22130228"/>
            <a:ext cx="10892073" cy="3722718"/>
            <a:chOff x="-1" y="0"/>
            <a:chExt cx="10892072" cy="3722716"/>
          </a:xfrm>
        </p:grpSpPr>
        <p:sp>
          <p:nvSpPr>
            <p:cNvPr id="97" name="Rectángulo"/>
            <p:cNvSpPr/>
            <p:nvPr/>
          </p:nvSpPr>
          <p:spPr>
            <a:xfrm>
              <a:off x="-2" y="-1"/>
              <a:ext cx="10892073" cy="3722718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just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98" name="Diseño de letra: Times New Roman…"/>
            <p:cNvSpPr txBox="1"/>
            <p:nvPr/>
          </p:nvSpPr>
          <p:spPr>
            <a:xfrm>
              <a:off x="52068" y="1342206"/>
              <a:ext cx="10787933" cy="10382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just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Diseño de letra: Times New Roman</a:t>
              </a:r>
            </a:p>
            <a:p>
              <a:pPr algn="just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Tamaño de letra: 18</a:t>
              </a:r>
            </a:p>
          </p:txBody>
        </p:sp>
      </p:grpSp>
      <p:sp>
        <p:nvSpPr>
          <p:cNvPr id="100" name="Título 1"/>
          <p:cNvSpPr txBox="1"/>
          <p:nvPr>
            <p:ph type="ctrTitle"/>
          </p:nvPr>
        </p:nvSpPr>
        <p:spPr>
          <a:xfrm>
            <a:off x="2630145" y="4065287"/>
            <a:ext cx="21063862" cy="2256891"/>
          </a:xfrm>
          <a:prstGeom prst="rect">
            <a:avLst/>
          </a:prstGeom>
        </p:spPr>
        <p:txBody>
          <a:bodyPr/>
          <a:lstStyle/>
          <a:p>
            <a:pPr>
              <a:defRPr b="1"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Nombre del proyecto de investigación</a:t>
            </a:r>
            <a:br/>
            <a:r>
              <a:t> diseño de letra Times New Román </a:t>
            </a:r>
            <a:br/>
            <a:r>
              <a:t>tamaño de letra 36</a:t>
            </a:r>
            <a:br/>
          </a:p>
        </p:txBody>
      </p:sp>
      <p:sp>
        <p:nvSpPr>
          <p:cNvPr id="101" name="Título 1"/>
          <p:cNvSpPr txBox="1"/>
          <p:nvPr/>
        </p:nvSpPr>
        <p:spPr>
          <a:xfrm>
            <a:off x="2358812" y="6441394"/>
            <a:ext cx="21247707" cy="175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7490" tIns="87490" rIns="87490" bIns="87490">
            <a:spAutoFit/>
          </a:bodyPr>
          <a:lstStyle/>
          <a:p>
            <a:pPr algn="ctr" defTabSz="1219168">
              <a:defRPr sz="36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Nombre completo  de los ponentes,  diseño de letra Times New Román, tamaño de letra 28   </a:t>
            </a:r>
            <a:endParaRPr sz="8000">
              <a:latin typeface="Calibri Light"/>
              <a:ea typeface="Calibri Light"/>
              <a:cs typeface="Calibri Light"/>
              <a:sym typeface="Calibri Light"/>
            </a:endParaRPr>
          </a:p>
          <a:p>
            <a:pPr algn="ctr" defTabSz="1219168">
              <a:defRPr sz="36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Correo de los ponentes, diseño de letra Times New Román tamaño de letra 20</a:t>
            </a:r>
            <a:endParaRPr sz="8000">
              <a:latin typeface="Calibri Light"/>
              <a:ea typeface="Calibri Light"/>
              <a:cs typeface="Calibri Light"/>
              <a:sym typeface="Calibri Light"/>
            </a:endParaRPr>
          </a:p>
          <a:p>
            <a:pPr algn="ctr" defTabSz="1219168">
              <a:defRPr sz="36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Nombre de el semillero de investigación,  diseño de letra Times New Román  tamaño de letra 20</a:t>
            </a:r>
          </a:p>
        </p:txBody>
      </p:sp>
      <p:grpSp>
        <p:nvGrpSpPr>
          <p:cNvPr id="104" name="Rectángulo redondeado 14"/>
          <p:cNvGrpSpPr/>
          <p:nvPr/>
        </p:nvGrpSpPr>
        <p:grpSpPr>
          <a:xfrm>
            <a:off x="1459827" y="9662202"/>
            <a:ext cx="3834074" cy="682199"/>
            <a:chOff x="-1" y="-1"/>
            <a:chExt cx="3834072" cy="682198"/>
          </a:xfrm>
        </p:grpSpPr>
        <p:sp>
          <p:nvSpPr>
            <p:cNvPr id="102" name="Rectángulo redondeado"/>
            <p:cNvSpPr/>
            <p:nvPr/>
          </p:nvSpPr>
          <p:spPr>
            <a:xfrm>
              <a:off x="-2" y="-2"/>
              <a:ext cx="3834074" cy="6822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DB9B"/>
                </a:gs>
                <a:gs pos="50000">
                  <a:srgbClr val="FFD58D"/>
                </a:gs>
                <a:gs pos="100000">
                  <a:srgbClr val="FFD078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103" name="INTRODUCCIÓN"/>
            <p:cNvSpPr txBox="1"/>
            <p:nvPr/>
          </p:nvSpPr>
          <p:spPr>
            <a:xfrm>
              <a:off x="82195" y="99728"/>
              <a:ext cx="3669679" cy="4827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 sz="28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INTRODUCCIÓN</a:t>
              </a:r>
            </a:p>
          </p:txBody>
        </p:sp>
      </p:grpSp>
      <p:grpSp>
        <p:nvGrpSpPr>
          <p:cNvPr id="107" name="Rectángulo redondeado 43"/>
          <p:cNvGrpSpPr/>
          <p:nvPr/>
        </p:nvGrpSpPr>
        <p:grpSpPr>
          <a:xfrm>
            <a:off x="1459827" y="15109985"/>
            <a:ext cx="5213694" cy="682199"/>
            <a:chOff x="-1" y="-1"/>
            <a:chExt cx="5213693" cy="682198"/>
          </a:xfrm>
        </p:grpSpPr>
        <p:sp>
          <p:nvSpPr>
            <p:cNvPr id="105" name="Rectángulo redondeado"/>
            <p:cNvSpPr/>
            <p:nvPr/>
          </p:nvSpPr>
          <p:spPr>
            <a:xfrm>
              <a:off x="-2" y="-2"/>
              <a:ext cx="5213694" cy="6822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DB9B"/>
                </a:gs>
                <a:gs pos="50000">
                  <a:srgbClr val="FFD58D"/>
                </a:gs>
                <a:gs pos="100000">
                  <a:srgbClr val="FFD078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106" name="MATERIALES Y MÉTODOS"/>
            <p:cNvSpPr txBox="1"/>
            <p:nvPr/>
          </p:nvSpPr>
          <p:spPr>
            <a:xfrm>
              <a:off x="82194" y="99728"/>
              <a:ext cx="5049301" cy="4827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b="1" sz="28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OBJETIVOS</a:t>
              </a:r>
            </a:p>
          </p:txBody>
        </p:sp>
      </p:grpSp>
      <p:grpSp>
        <p:nvGrpSpPr>
          <p:cNvPr id="110" name="Rectángulo redondeado 79"/>
          <p:cNvGrpSpPr/>
          <p:nvPr/>
        </p:nvGrpSpPr>
        <p:grpSpPr>
          <a:xfrm>
            <a:off x="13305630" y="21187096"/>
            <a:ext cx="4071671" cy="682200"/>
            <a:chOff x="-1" y="0"/>
            <a:chExt cx="4071670" cy="682199"/>
          </a:xfrm>
        </p:grpSpPr>
        <p:sp>
          <p:nvSpPr>
            <p:cNvPr id="108" name="Rectángulo redondeado"/>
            <p:cNvSpPr/>
            <p:nvPr/>
          </p:nvSpPr>
          <p:spPr>
            <a:xfrm>
              <a:off x="-2" y="-1"/>
              <a:ext cx="4071671" cy="6822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DB9B"/>
                </a:gs>
                <a:gs pos="50000">
                  <a:srgbClr val="FFD58D"/>
                </a:gs>
                <a:gs pos="100000">
                  <a:srgbClr val="FFD078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109" name="CONCLUSIONES"/>
            <p:cNvSpPr txBox="1"/>
            <p:nvPr/>
          </p:nvSpPr>
          <p:spPr>
            <a:xfrm>
              <a:off x="82194" y="99728"/>
              <a:ext cx="3907278" cy="4827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 sz="28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CONCLUSIONES</a:t>
              </a:r>
            </a:p>
          </p:txBody>
        </p:sp>
      </p:grpSp>
      <p:grpSp>
        <p:nvGrpSpPr>
          <p:cNvPr id="113" name="Rectángulo 2"/>
          <p:cNvGrpSpPr/>
          <p:nvPr/>
        </p:nvGrpSpPr>
        <p:grpSpPr>
          <a:xfrm>
            <a:off x="932138" y="10675848"/>
            <a:ext cx="10555725" cy="3478255"/>
            <a:chOff x="0" y="0"/>
            <a:chExt cx="10555723" cy="3478254"/>
          </a:xfrm>
        </p:grpSpPr>
        <p:sp>
          <p:nvSpPr>
            <p:cNvPr id="111" name="Rectángulo"/>
            <p:cNvSpPr/>
            <p:nvPr/>
          </p:nvSpPr>
          <p:spPr>
            <a:xfrm>
              <a:off x="-1" y="-1"/>
              <a:ext cx="10555725" cy="347825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just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12" name="Diseño de letra: Times New Roman…"/>
            <p:cNvSpPr txBox="1"/>
            <p:nvPr/>
          </p:nvSpPr>
          <p:spPr>
            <a:xfrm>
              <a:off x="52067" y="1219977"/>
              <a:ext cx="10451587" cy="10382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just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Diseño de letra: Times New Roman</a:t>
              </a:r>
            </a:p>
            <a:p>
              <a:pPr algn="just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Tamaño de letra: 18</a:t>
              </a:r>
            </a:p>
          </p:txBody>
        </p:sp>
      </p:grpSp>
      <p:grpSp>
        <p:nvGrpSpPr>
          <p:cNvPr id="116" name="Rectángulo 62"/>
          <p:cNvGrpSpPr/>
          <p:nvPr/>
        </p:nvGrpSpPr>
        <p:grpSpPr>
          <a:xfrm>
            <a:off x="844030" y="16123482"/>
            <a:ext cx="10643834" cy="4015414"/>
            <a:chOff x="-1" y="-1"/>
            <a:chExt cx="10643833" cy="4015413"/>
          </a:xfrm>
        </p:grpSpPr>
        <p:sp>
          <p:nvSpPr>
            <p:cNvPr id="114" name="Rectángulo"/>
            <p:cNvSpPr/>
            <p:nvPr/>
          </p:nvSpPr>
          <p:spPr>
            <a:xfrm>
              <a:off x="-2" y="-2"/>
              <a:ext cx="10643834" cy="401541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just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15" name="Diseño de letra: Times New Roman…"/>
            <p:cNvSpPr txBox="1"/>
            <p:nvPr/>
          </p:nvSpPr>
          <p:spPr>
            <a:xfrm>
              <a:off x="52068" y="1488555"/>
              <a:ext cx="10539693" cy="10382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just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Diseño de letra: Times New Roman</a:t>
              </a:r>
            </a:p>
            <a:p>
              <a:pPr algn="just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Tamaño de letra: 18</a:t>
              </a:r>
            </a:p>
          </p:txBody>
        </p:sp>
      </p:grpSp>
      <p:sp>
        <p:nvSpPr>
          <p:cNvPr id="117" name="Rectángulo 65"/>
          <p:cNvSpPr/>
          <p:nvPr/>
        </p:nvSpPr>
        <p:spPr>
          <a:xfrm>
            <a:off x="13162075" y="10682202"/>
            <a:ext cx="10543020" cy="9221608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6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grpSp>
        <p:nvGrpSpPr>
          <p:cNvPr id="120" name="Rectángulo redondeado 43"/>
          <p:cNvGrpSpPr/>
          <p:nvPr/>
        </p:nvGrpSpPr>
        <p:grpSpPr>
          <a:xfrm>
            <a:off x="13270826" y="9662202"/>
            <a:ext cx="5213694" cy="682199"/>
            <a:chOff x="-1" y="-1"/>
            <a:chExt cx="5213693" cy="682198"/>
          </a:xfrm>
        </p:grpSpPr>
        <p:sp>
          <p:nvSpPr>
            <p:cNvPr id="118" name="Rectángulo redondeado"/>
            <p:cNvSpPr/>
            <p:nvPr/>
          </p:nvSpPr>
          <p:spPr>
            <a:xfrm>
              <a:off x="-2" y="-2"/>
              <a:ext cx="5213694" cy="6822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DB9B"/>
                </a:gs>
                <a:gs pos="50000">
                  <a:srgbClr val="FFD58D"/>
                </a:gs>
                <a:gs pos="100000">
                  <a:srgbClr val="FFD078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119" name="MATERIALES Y MÉTODOS"/>
            <p:cNvSpPr txBox="1"/>
            <p:nvPr/>
          </p:nvSpPr>
          <p:spPr>
            <a:xfrm>
              <a:off x="82194" y="99728"/>
              <a:ext cx="5049301" cy="4827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b="1" sz="28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RESULTADOS</a:t>
              </a:r>
            </a:p>
          </p:txBody>
        </p:sp>
      </p:grpSp>
      <p:grpSp>
        <p:nvGrpSpPr>
          <p:cNvPr id="123" name="Rectángulo redondeado 43"/>
          <p:cNvGrpSpPr/>
          <p:nvPr/>
        </p:nvGrpSpPr>
        <p:grpSpPr>
          <a:xfrm>
            <a:off x="770016" y="20557767"/>
            <a:ext cx="5213694" cy="682200"/>
            <a:chOff x="-1" y="0"/>
            <a:chExt cx="5213693" cy="682199"/>
          </a:xfrm>
        </p:grpSpPr>
        <p:sp>
          <p:nvSpPr>
            <p:cNvPr id="121" name="Rectángulo redondeado"/>
            <p:cNvSpPr/>
            <p:nvPr/>
          </p:nvSpPr>
          <p:spPr>
            <a:xfrm>
              <a:off x="-2" y="-1"/>
              <a:ext cx="5213694" cy="6822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DB9B"/>
                </a:gs>
                <a:gs pos="50000">
                  <a:srgbClr val="FFD58D"/>
                </a:gs>
                <a:gs pos="100000">
                  <a:srgbClr val="FFD078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122" name="MATERIALES Y MÉTODOS"/>
            <p:cNvSpPr txBox="1"/>
            <p:nvPr/>
          </p:nvSpPr>
          <p:spPr>
            <a:xfrm>
              <a:off x="82194" y="99728"/>
              <a:ext cx="5049301" cy="4827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b="1" sz="28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METODOLOGIA</a:t>
              </a:r>
            </a:p>
          </p:txBody>
        </p:sp>
      </p:grpSp>
      <p:grpSp>
        <p:nvGrpSpPr>
          <p:cNvPr id="126" name="Rectángulo 68"/>
          <p:cNvGrpSpPr/>
          <p:nvPr/>
        </p:nvGrpSpPr>
        <p:grpSpPr>
          <a:xfrm>
            <a:off x="13289550" y="27383880"/>
            <a:ext cx="10892073" cy="3722720"/>
            <a:chOff x="-1" y="-1"/>
            <a:chExt cx="10892072" cy="3722718"/>
          </a:xfrm>
        </p:grpSpPr>
        <p:sp>
          <p:nvSpPr>
            <p:cNvPr id="124" name="Rectángulo"/>
            <p:cNvSpPr/>
            <p:nvPr/>
          </p:nvSpPr>
          <p:spPr>
            <a:xfrm>
              <a:off x="-2" y="-2"/>
              <a:ext cx="10892073" cy="372272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just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25" name="Diseño de letra: Times New Roman…"/>
            <p:cNvSpPr txBox="1"/>
            <p:nvPr/>
          </p:nvSpPr>
          <p:spPr>
            <a:xfrm>
              <a:off x="52068" y="1342206"/>
              <a:ext cx="10787933" cy="10382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just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Diseño de letra: Times New Roman</a:t>
              </a:r>
            </a:p>
            <a:p>
              <a:pPr algn="just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Tamaño de letra: 18</a:t>
              </a:r>
            </a:p>
          </p:txBody>
        </p:sp>
      </p:grpSp>
      <p:grpSp>
        <p:nvGrpSpPr>
          <p:cNvPr id="129" name="Rectángulo redondeado 79"/>
          <p:cNvGrpSpPr/>
          <p:nvPr/>
        </p:nvGrpSpPr>
        <p:grpSpPr>
          <a:xfrm>
            <a:off x="13305630" y="26495696"/>
            <a:ext cx="4071671" cy="682199"/>
            <a:chOff x="-1" y="-1"/>
            <a:chExt cx="4071670" cy="682198"/>
          </a:xfrm>
        </p:grpSpPr>
        <p:sp>
          <p:nvSpPr>
            <p:cNvPr id="127" name="Rectángulo redondeado"/>
            <p:cNvSpPr/>
            <p:nvPr/>
          </p:nvSpPr>
          <p:spPr>
            <a:xfrm>
              <a:off x="-2" y="-2"/>
              <a:ext cx="4071671" cy="6822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DB9B"/>
                </a:gs>
                <a:gs pos="50000">
                  <a:srgbClr val="FFD58D"/>
                </a:gs>
                <a:gs pos="100000">
                  <a:srgbClr val="FFD078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128" name="CONCLUSIONES"/>
            <p:cNvSpPr txBox="1"/>
            <p:nvPr/>
          </p:nvSpPr>
          <p:spPr>
            <a:xfrm>
              <a:off x="82194" y="99728"/>
              <a:ext cx="3907278" cy="4827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b="1" sz="28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BIBLIOGRAFIA</a:t>
              </a:r>
            </a:p>
          </p:txBody>
        </p:sp>
      </p:grpSp>
      <p:pic>
        <p:nvPicPr>
          <p:cNvPr id="130" name="Imagen 40" descr="Imagen 40"/>
          <p:cNvPicPr>
            <a:picLocks noChangeAspect="1"/>
          </p:cNvPicPr>
          <p:nvPr/>
        </p:nvPicPr>
        <p:blipFill>
          <a:blip r:embed="rId3">
            <a:extLst/>
          </a:blip>
          <a:srcRect l="1528" t="21959" r="3712" b="30869"/>
          <a:stretch>
            <a:fillRect/>
          </a:stretch>
        </p:blipFill>
        <p:spPr>
          <a:xfrm>
            <a:off x="4350498" y="1545061"/>
            <a:ext cx="6787939" cy="1900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LOGO ENSIA-SIN ESCUDOS.pdf" descr="LOGO ENSIA-SIN ESCUDOS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2987860" y="30294860"/>
            <a:ext cx="10264149" cy="13283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174979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174979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174979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174979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