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 b="def" i="def"/>
      <a:tcStyle>
        <a:tcBdr/>
        <a:fill>
          <a:solidFill>
            <a:srgbClr val="EE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 b="def" i="def"/>
      <a:tcStyle>
        <a:tcBdr/>
        <a:fill>
          <a:solidFill>
            <a:srgbClr val="EEED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rebuchet MS"/>
      </a:defRPr>
    </a:lvl1pPr>
    <a:lvl2pPr indent="228600" latinLnBrk="0">
      <a:defRPr sz="1200">
        <a:latin typeface="+mj-lt"/>
        <a:ea typeface="+mj-ea"/>
        <a:cs typeface="+mj-cs"/>
        <a:sym typeface="Trebuchet MS"/>
      </a:defRPr>
    </a:lvl2pPr>
    <a:lvl3pPr indent="457200" latinLnBrk="0">
      <a:defRPr sz="1200">
        <a:latin typeface="+mj-lt"/>
        <a:ea typeface="+mj-ea"/>
        <a:cs typeface="+mj-cs"/>
        <a:sym typeface="Trebuchet MS"/>
      </a:defRPr>
    </a:lvl3pPr>
    <a:lvl4pPr indent="685800" latinLnBrk="0">
      <a:defRPr sz="1200">
        <a:latin typeface="+mj-lt"/>
        <a:ea typeface="+mj-ea"/>
        <a:cs typeface="+mj-cs"/>
        <a:sym typeface="Trebuchet MS"/>
      </a:defRPr>
    </a:lvl4pPr>
    <a:lvl5pPr indent="914400" latinLnBrk="0">
      <a:defRPr sz="1200">
        <a:latin typeface="+mj-lt"/>
        <a:ea typeface="+mj-ea"/>
        <a:cs typeface="+mj-cs"/>
        <a:sym typeface="Trebuchet MS"/>
      </a:defRPr>
    </a:lvl5pPr>
    <a:lvl6pPr indent="1143000" latinLnBrk="0">
      <a:defRPr sz="1200">
        <a:latin typeface="+mj-lt"/>
        <a:ea typeface="+mj-ea"/>
        <a:cs typeface="+mj-cs"/>
        <a:sym typeface="Trebuchet MS"/>
      </a:defRPr>
    </a:lvl6pPr>
    <a:lvl7pPr indent="1371600" latinLnBrk="0">
      <a:defRPr sz="1200">
        <a:latin typeface="+mj-lt"/>
        <a:ea typeface="+mj-ea"/>
        <a:cs typeface="+mj-cs"/>
        <a:sym typeface="Trebuchet MS"/>
      </a:defRPr>
    </a:lvl7pPr>
    <a:lvl8pPr indent="1600200" latinLnBrk="0">
      <a:defRPr sz="1200">
        <a:latin typeface="+mj-lt"/>
        <a:ea typeface="+mj-ea"/>
        <a:cs typeface="+mj-cs"/>
        <a:sym typeface="Trebuchet MS"/>
      </a:defRPr>
    </a:lvl8pPr>
    <a:lvl9pPr indent="1828800" latinLnBrk="0">
      <a:defRPr sz="1200"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7" y="-8472"/>
            <a:ext cx="12192014" cy="6866479"/>
            <a:chOff x="-1" y="0"/>
            <a:chExt cx="12192012" cy="6866478"/>
          </a:xfrm>
        </p:grpSpPr>
        <p:sp>
          <p:nvSpPr>
            <p:cNvPr id="22" name="Straight Connector 31"/>
            <p:cNvSpPr/>
            <p:nvPr/>
          </p:nvSpPr>
          <p:spPr>
            <a:xfrm>
              <a:off x="9371017" y="8466"/>
              <a:ext cx="1219204" cy="685801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" name="Straight Connector 20"/>
            <p:cNvSpPr/>
            <p:nvPr/>
          </p:nvSpPr>
          <p:spPr>
            <a:xfrm flipH="1">
              <a:off x="7425272" y="3689883"/>
              <a:ext cx="4763565" cy="317659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81" y="-1"/>
              <a:ext cx="3007356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6" y="-1"/>
              <a:ext cx="2588566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" name="Isosceles Triangle 26"/>
            <p:cNvSpPr/>
            <p:nvPr/>
          </p:nvSpPr>
          <p:spPr>
            <a:xfrm>
              <a:off x="8932338" y="3056467"/>
              <a:ext cx="3259674" cy="381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5" y="-1"/>
              <a:ext cx="2854333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8" y="-1"/>
              <a:ext cx="1290098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9006" y="-1"/>
              <a:ext cx="1249830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" name="Isosceles Triangle 30"/>
            <p:cNvSpPr/>
            <p:nvPr/>
          </p:nvSpPr>
          <p:spPr>
            <a:xfrm>
              <a:off x="10371671" y="3598337"/>
              <a:ext cx="1817166" cy="326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1" name="Isosceles Triangle 18"/>
            <p:cNvSpPr/>
            <p:nvPr/>
          </p:nvSpPr>
          <p:spPr>
            <a:xfrm rot="10800000">
              <a:off x="-2" y="8467"/>
              <a:ext cx="842602" cy="566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33" name="Texto del título"/>
          <p:cNvSpPr txBox="1"/>
          <p:nvPr>
            <p:ph type="title"/>
          </p:nvPr>
        </p:nvSpPr>
        <p:spPr>
          <a:xfrm>
            <a:off x="1507067" y="2404534"/>
            <a:ext cx="7766937" cy="1646305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Texto del título</a:t>
            </a:r>
          </a:p>
        </p:txBody>
      </p:sp>
      <p:sp>
        <p:nvSpPr>
          <p:cNvPr id="34" name="Nivel de texto 1…"/>
          <p:cNvSpPr txBox="1"/>
          <p:nvPr>
            <p:ph type="body" sz="quarter" idx="1"/>
          </p:nvPr>
        </p:nvSpPr>
        <p:spPr>
          <a:xfrm>
            <a:off x="1507067" y="4050831"/>
            <a:ext cx="7766937" cy="1096904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0" algn="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o del título"/>
          <p:cNvSpPr txBox="1"/>
          <p:nvPr>
            <p:ph type="title"/>
          </p:nvPr>
        </p:nvSpPr>
        <p:spPr>
          <a:xfrm>
            <a:off x="677335" y="609600"/>
            <a:ext cx="8596670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15" name="Nivel de texto 1…"/>
          <p:cNvSpPr txBox="1"/>
          <p:nvPr>
            <p:ph type="body" sz="quarter" idx="1"/>
          </p:nvPr>
        </p:nvSpPr>
        <p:spPr>
          <a:xfrm>
            <a:off x="677335" y="4470400"/>
            <a:ext cx="8596670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o del título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4" name="Nivel de texto 1…"/>
          <p:cNvSpPr txBox="1"/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1pPr>
            <a:lvl2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2pPr>
            <a:lvl3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3pPr>
            <a:lvl4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4pPr>
            <a:lvl5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5" name="Text Placeholder 2"/>
          <p:cNvSpPr/>
          <p:nvPr>
            <p:ph type="body" sz="quarter" idx="21"/>
          </p:nvPr>
        </p:nvSpPr>
        <p:spPr>
          <a:xfrm>
            <a:off x="677334" y="4470398"/>
            <a:ext cx="8596670" cy="1570967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26" name="TextBox 19"/>
          <p:cNvSpPr txBox="1"/>
          <p:nvPr/>
        </p:nvSpPr>
        <p:spPr>
          <a:xfrm>
            <a:off x="587588" y="469464"/>
            <a:ext cx="518162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8938730" y="2565642"/>
            <a:ext cx="518162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o del título"/>
          <p:cNvSpPr txBox="1"/>
          <p:nvPr>
            <p:ph type="title"/>
          </p:nvPr>
        </p:nvSpPr>
        <p:spPr>
          <a:xfrm>
            <a:off x="677335" y="1931988"/>
            <a:ext cx="8596670" cy="2595464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36" name="Nivel de texto 1…"/>
          <p:cNvSpPr txBox="1"/>
          <p:nvPr>
            <p:ph type="body" sz="quarter" idx="1"/>
          </p:nvPr>
        </p:nvSpPr>
        <p:spPr>
          <a:xfrm>
            <a:off x="677335" y="4527448"/>
            <a:ext cx="8596670" cy="151391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o del título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45" name="Nivel de texto 1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  <a:lvl2pPr marL="0" indent="0">
              <a:buClrTx/>
              <a:buSzTx/>
              <a:buFontTx/>
              <a:buNone/>
              <a:defRPr sz="2400"/>
            </a:lvl2pPr>
            <a:lvl3pPr marL="0" indent="0">
              <a:buClrTx/>
              <a:buSzTx/>
              <a:buFontTx/>
              <a:buNone/>
              <a:defRPr sz="2400"/>
            </a:lvl3pPr>
            <a:lvl4pPr marL="0" indent="0">
              <a:buClrTx/>
              <a:buSzTx/>
              <a:buFontTx/>
              <a:buNone/>
              <a:defRPr sz="2400"/>
            </a:lvl4pPr>
            <a:lvl5pPr marL="0" indent="0">
              <a:buClrTx/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6" name="Text Placeholder 2"/>
          <p:cNvSpPr/>
          <p:nvPr>
            <p:ph type="body" sz="quarter" idx="21"/>
          </p:nvPr>
        </p:nvSpPr>
        <p:spPr>
          <a:xfrm>
            <a:off x="677334" y="4527448"/>
            <a:ext cx="8596670" cy="151391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TextBox 23"/>
          <p:cNvSpPr txBox="1"/>
          <p:nvPr/>
        </p:nvSpPr>
        <p:spPr>
          <a:xfrm>
            <a:off x="587588" y="469464"/>
            <a:ext cx="518162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938730" y="2565642"/>
            <a:ext cx="518162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o del título"/>
          <p:cNvSpPr txBox="1"/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57" name="Nivel de texto 1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8" name="Text Placeholder 2"/>
          <p:cNvSpPr/>
          <p:nvPr>
            <p:ph type="body" sz="quarter" idx="21"/>
          </p:nvPr>
        </p:nvSpPr>
        <p:spPr>
          <a:xfrm>
            <a:off x="677334" y="4527448"/>
            <a:ext cx="8596670" cy="151391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3" name="Nivel de texto 1…"/>
          <p:cNvSpPr txBox="1"/>
          <p:nvPr>
            <p:ph type="body" sz="half" idx="1"/>
          </p:nvPr>
        </p:nvSpPr>
        <p:spPr>
          <a:xfrm>
            <a:off x="677332" y="2160589"/>
            <a:ext cx="8596671" cy="3880773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o del título"/>
          <p:cNvSpPr txBox="1"/>
          <p:nvPr>
            <p:ph type="title"/>
          </p:nvPr>
        </p:nvSpPr>
        <p:spPr>
          <a:xfrm>
            <a:off x="677335" y="2700864"/>
            <a:ext cx="8596670" cy="182658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Texto del título</a:t>
            </a:r>
          </a:p>
        </p:txBody>
      </p:sp>
      <p:sp>
        <p:nvSpPr>
          <p:cNvPr id="52" name="Nivel de texto 1…"/>
          <p:cNvSpPr txBox="1"/>
          <p:nvPr>
            <p:ph type="body" sz="quarter" idx="1"/>
          </p:nvPr>
        </p:nvSpPr>
        <p:spPr>
          <a:xfrm>
            <a:off x="677335" y="4527448"/>
            <a:ext cx="8596670" cy="86040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1pPr>
            <a:lvl2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2pPr>
            <a:lvl3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3pPr>
            <a:lvl4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4pPr>
            <a:lvl5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1" name="Nivel de texto 1…"/>
          <p:cNvSpPr txBox="1"/>
          <p:nvPr>
            <p:ph type="body" sz="quarter" idx="1"/>
          </p:nvPr>
        </p:nvSpPr>
        <p:spPr>
          <a:xfrm>
            <a:off x="677332" y="2160589"/>
            <a:ext cx="4184040" cy="3880773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70" name="Nivel de texto 1…"/>
          <p:cNvSpPr txBox="1"/>
          <p:nvPr>
            <p:ph type="body" sz="quarter" idx="1"/>
          </p:nvPr>
        </p:nvSpPr>
        <p:spPr>
          <a:xfrm>
            <a:off x="675743" y="2160983"/>
            <a:ext cx="4185626" cy="576266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  <a:lvl2pPr marL="0" indent="0">
              <a:buClrTx/>
              <a:buSzTx/>
              <a:buFontTx/>
              <a:buNone/>
              <a:defRPr sz="2400"/>
            </a:lvl2pPr>
            <a:lvl3pPr marL="0" indent="0">
              <a:buClrTx/>
              <a:buSzTx/>
              <a:buFontTx/>
              <a:buNone/>
              <a:defRPr sz="2400"/>
            </a:lvl3pPr>
            <a:lvl4pPr marL="0" indent="0">
              <a:buClrTx/>
              <a:buSzTx/>
              <a:buFontTx/>
              <a:buNone/>
              <a:defRPr sz="2400"/>
            </a:lvl4pPr>
            <a:lvl5pPr marL="0" indent="0">
              <a:buClrTx/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1" name="Text Placeholder 4"/>
          <p:cNvSpPr/>
          <p:nvPr>
            <p:ph type="body" sz="quarter" idx="21"/>
          </p:nvPr>
        </p:nvSpPr>
        <p:spPr>
          <a:xfrm>
            <a:off x="5088380" y="2160983"/>
            <a:ext cx="4185623" cy="57626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8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o del título"/>
          <p:cNvSpPr txBox="1"/>
          <p:nvPr>
            <p:ph type="title"/>
          </p:nvPr>
        </p:nvSpPr>
        <p:spPr>
          <a:xfrm>
            <a:off x="677332" y="1498603"/>
            <a:ext cx="3854533" cy="127846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95" name="Nivel de texto 1…"/>
          <p:cNvSpPr txBox="1"/>
          <p:nvPr>
            <p:ph type="body" sz="half" idx="1"/>
          </p:nvPr>
        </p:nvSpPr>
        <p:spPr>
          <a:xfrm>
            <a:off x="4760459" y="514922"/>
            <a:ext cx="4513544" cy="5526441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" name="Text Placeholder 3"/>
          <p:cNvSpPr/>
          <p:nvPr>
            <p:ph type="body" sz="quarter" idx="21"/>
          </p:nvPr>
        </p:nvSpPr>
        <p:spPr>
          <a:xfrm>
            <a:off x="677334" y="2777068"/>
            <a:ext cx="3854528" cy="258445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el título"/>
          <p:cNvSpPr txBox="1"/>
          <p:nvPr>
            <p:ph type="title"/>
          </p:nvPr>
        </p:nvSpPr>
        <p:spPr>
          <a:xfrm>
            <a:off x="677332" y="4800600"/>
            <a:ext cx="8596670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05" name="Picture Placeholder 2"/>
          <p:cNvSpPr/>
          <p:nvPr>
            <p:ph type="pic" sz="half" idx="21"/>
          </p:nvPr>
        </p:nvSpPr>
        <p:spPr>
          <a:xfrm>
            <a:off x="677332" y="609600"/>
            <a:ext cx="8596671" cy="38457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Nivel de texto 1…"/>
          <p:cNvSpPr txBox="1"/>
          <p:nvPr>
            <p:ph type="body" sz="quarter" idx="1"/>
          </p:nvPr>
        </p:nvSpPr>
        <p:spPr>
          <a:xfrm>
            <a:off x="677332" y="5367337"/>
            <a:ext cx="8596670" cy="67402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0">
              <a:buClrTx/>
              <a:buSzTx/>
              <a:buFontTx/>
              <a:buNone/>
              <a:defRPr sz="1200"/>
            </a:lvl2pPr>
            <a:lvl3pPr marL="0" indent="0">
              <a:buClrTx/>
              <a:buSzTx/>
              <a:buFontTx/>
              <a:buNone/>
              <a:defRPr sz="1200"/>
            </a:lvl3pPr>
            <a:lvl4pPr marL="0" indent="0">
              <a:buClrTx/>
              <a:buSzTx/>
              <a:buFontTx/>
              <a:buNone/>
              <a:defRPr sz="1200"/>
            </a:lvl4pPr>
            <a:lvl5pPr marL="0" indent="0">
              <a:buClrTx/>
              <a:buSzTx/>
              <a:buFontTx/>
              <a:buNone/>
              <a:defRPr sz="1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5" y="-8472"/>
            <a:ext cx="12192010" cy="6866479"/>
            <a:chOff x="-1" y="0"/>
            <a:chExt cx="12192008" cy="6866478"/>
          </a:xfrm>
        </p:grpSpPr>
        <p:sp>
          <p:nvSpPr>
            <p:cNvPr id="2" name="Straight Connector 19"/>
            <p:cNvSpPr/>
            <p:nvPr/>
          </p:nvSpPr>
          <p:spPr>
            <a:xfrm>
              <a:off x="9371014" y="8466"/>
              <a:ext cx="1219204" cy="685801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71" y="3689883"/>
              <a:ext cx="4763562" cy="3176593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8" y="-1"/>
              <a:ext cx="3007355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3" y="-1"/>
              <a:ext cx="2588565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5" y="3056467"/>
              <a:ext cx="3259673" cy="381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2" y="-1"/>
              <a:ext cx="2854332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3" y="-1"/>
              <a:ext cx="1290098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9002" y="-1"/>
              <a:ext cx="1249830" cy="68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8" y="3598337"/>
              <a:ext cx="1817164" cy="326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" name="Isosceles Triangle 28"/>
            <p:cNvSpPr/>
            <p:nvPr/>
          </p:nvSpPr>
          <p:spPr>
            <a:xfrm>
              <a:off x="-2" y="4021670"/>
              <a:ext cx="448737" cy="284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3" name="Texto del título"/>
          <p:cNvSpPr txBox="1"/>
          <p:nvPr>
            <p:ph type="title"/>
          </p:nvPr>
        </p:nvSpPr>
        <p:spPr>
          <a:xfrm>
            <a:off x="677332" y="609600"/>
            <a:ext cx="8596671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4" name="Nivel de texto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Número de diapositiva"/>
          <p:cNvSpPr txBox="1"/>
          <p:nvPr>
            <p:ph type="sldNum" sz="quarter" idx="2"/>
          </p:nvPr>
        </p:nvSpPr>
        <p:spPr>
          <a:xfrm>
            <a:off x="9049987" y="6114706"/>
            <a:ext cx="224018" cy="218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Trebuchet MS"/>
        <a:buChar char="u"/>
        <a:tabLst/>
        <a:defRPr b="0" baseline="0" cap="none" i="0" spc="0" strike="noStrike" sz="1800" u="none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99" y="5902421"/>
            <a:ext cx="2289448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uadroTexto 9"/>
          <p:cNvSpPr txBox="1"/>
          <p:nvPr/>
        </p:nvSpPr>
        <p:spPr>
          <a:xfrm>
            <a:off x="777238" y="1108701"/>
            <a:ext cx="8974185" cy="110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Nombre del proyecto de investigación</a:t>
            </a:r>
            <a:br/>
            <a:r>
              <a:t> diseño de letra Times New Román </a:t>
            </a:r>
            <a:br/>
            <a:r>
              <a:t>tamaño de letra 24</a:t>
            </a:r>
          </a:p>
        </p:txBody>
      </p:sp>
      <p:sp>
        <p:nvSpPr>
          <p:cNvPr id="171" name="CuadroTexto 12"/>
          <p:cNvSpPr txBox="1"/>
          <p:nvPr/>
        </p:nvSpPr>
        <p:spPr>
          <a:xfrm>
            <a:off x="2833995" y="4794541"/>
            <a:ext cx="5394964" cy="114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Institución a la que representa</a:t>
            </a:r>
          </a:p>
          <a:p>
            <a:pPr algn="ctr">
              <a:defRPr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diseño de letra Times New Román tamaño de letra 25</a:t>
            </a:r>
          </a:p>
        </p:txBody>
      </p:sp>
      <p:sp>
        <p:nvSpPr>
          <p:cNvPr id="172" name="Rectángulo 13"/>
          <p:cNvSpPr txBox="1"/>
          <p:nvPr/>
        </p:nvSpPr>
        <p:spPr>
          <a:xfrm>
            <a:off x="619273" y="2606349"/>
            <a:ext cx="8896806" cy="154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Nombre completo  de los ponentes,  diseño de letra Times New Román, tamaño de letra 28   </a:t>
            </a:r>
          </a:p>
          <a:p>
            <a:pPr algn="just">
              <a:def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Correo de los ponentes, diseño de letra Times New Román tamaño de letra 20</a:t>
            </a:r>
          </a:p>
          <a:p>
            <a:pPr algn="just">
              <a:def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Nombre de el semillero de investigación,  diseño de letra Times New Román  tamaño de letra 20</a:t>
            </a:r>
          </a:p>
        </p:txBody>
      </p:sp>
      <p:pic>
        <p:nvPicPr>
          <p:cNvPr id="17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8957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n 9" descr="Imagen 9"/>
          <p:cNvPicPr>
            <a:picLocks noChangeAspect="1"/>
          </p:cNvPicPr>
          <p:nvPr/>
        </p:nvPicPr>
        <p:blipFill>
          <a:blip r:embed="rId5">
            <a:extLst/>
          </a:blip>
          <a:srcRect l="1528" t="21959" r="3712" b="30869"/>
          <a:stretch>
            <a:fillRect/>
          </a:stretch>
        </p:blipFill>
        <p:spPr>
          <a:xfrm>
            <a:off x="10254441" y="4936225"/>
            <a:ext cx="1765942" cy="49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LOGO ENSIA-SIN ESCUDOS.pdf" descr="LOGO ENSIA-SIN ESCUDOS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9118574" y="4479667"/>
            <a:ext cx="2550451" cy="3300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adroTexto 3"/>
          <p:cNvSpPr txBox="1"/>
          <p:nvPr/>
        </p:nvSpPr>
        <p:spPr>
          <a:xfrm>
            <a:off x="-44434" y="255620"/>
            <a:ext cx="4635109" cy="66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INTRODUCCIÓN </a:t>
            </a:r>
          </a:p>
        </p:txBody>
      </p:sp>
      <p:pic>
        <p:nvPicPr>
          <p:cNvPr id="178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uadroTexto 8"/>
          <p:cNvSpPr txBox="1"/>
          <p:nvPr/>
        </p:nvSpPr>
        <p:spPr>
          <a:xfrm>
            <a:off x="1018309" y="1679169"/>
            <a:ext cx="7348450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Diseño de letra Times New Román </a:t>
            </a: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Tamaño de letra 15</a:t>
            </a:r>
          </a:p>
        </p:txBody>
      </p:sp>
      <p:pic>
        <p:nvPicPr>
          <p:cNvPr id="180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55" y="5902421"/>
            <a:ext cx="2289448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uadroTexto 1"/>
          <p:cNvSpPr txBox="1"/>
          <p:nvPr/>
        </p:nvSpPr>
        <p:spPr>
          <a:xfrm>
            <a:off x="4145491" y="6139500"/>
            <a:ext cx="3075795" cy="5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ENSIAL</a:t>
            </a:r>
          </a:p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“Alimentos, salud y vida”</a:t>
            </a:r>
          </a:p>
        </p:txBody>
      </p:sp>
      <p:pic>
        <p:nvPicPr>
          <p:cNvPr id="182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433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74;p1" descr="Google Shape;74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1284" y="6222245"/>
            <a:ext cx="2670189" cy="54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n 19" descr="Imagen 19"/>
          <p:cNvPicPr>
            <a:picLocks noChangeAspect="1"/>
          </p:cNvPicPr>
          <p:nvPr/>
        </p:nvPicPr>
        <p:blipFill>
          <a:blip r:embed="rId6">
            <a:extLst/>
          </a:blip>
          <a:srcRect l="1528" t="21959" r="3712" b="30869"/>
          <a:stretch>
            <a:fillRect/>
          </a:stretch>
        </p:blipFill>
        <p:spPr>
          <a:xfrm>
            <a:off x="10022702" y="6185036"/>
            <a:ext cx="1765943" cy="494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adroTexto 3"/>
          <p:cNvSpPr txBox="1"/>
          <p:nvPr/>
        </p:nvSpPr>
        <p:spPr>
          <a:xfrm>
            <a:off x="-44434" y="255620"/>
            <a:ext cx="4635109" cy="66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OBJETIVOS  </a:t>
            </a:r>
          </a:p>
        </p:txBody>
      </p:sp>
      <p:pic>
        <p:nvPicPr>
          <p:cNvPr id="187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ángulo 1"/>
          <p:cNvSpPr txBox="1"/>
          <p:nvPr/>
        </p:nvSpPr>
        <p:spPr>
          <a:xfrm>
            <a:off x="554507" y="1558344"/>
            <a:ext cx="8163774" cy="731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Diseño de letra Times New Román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Titulo en mayúscula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Tamaño de letra 15</a:t>
            </a:r>
          </a:p>
        </p:txBody>
      </p:sp>
      <p:pic>
        <p:nvPicPr>
          <p:cNvPr id="189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55" y="5902421"/>
            <a:ext cx="2289448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uadroTexto 1"/>
          <p:cNvSpPr txBox="1"/>
          <p:nvPr/>
        </p:nvSpPr>
        <p:spPr>
          <a:xfrm>
            <a:off x="4145491" y="6139500"/>
            <a:ext cx="3075795" cy="5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ENSIAL</a:t>
            </a:r>
          </a:p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“Alimentos, salud y vida”</a:t>
            </a:r>
          </a:p>
        </p:txBody>
      </p:sp>
      <p:pic>
        <p:nvPicPr>
          <p:cNvPr id="191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433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oogle Shape;74;p1" descr="Google Shape;74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1284" y="6222245"/>
            <a:ext cx="2670189" cy="54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n 14" descr="Imagen 14"/>
          <p:cNvPicPr>
            <a:picLocks noChangeAspect="1"/>
          </p:cNvPicPr>
          <p:nvPr/>
        </p:nvPicPr>
        <p:blipFill>
          <a:blip r:embed="rId6">
            <a:extLst/>
          </a:blip>
          <a:srcRect l="1528" t="21959" r="3712" b="30869"/>
          <a:stretch>
            <a:fillRect/>
          </a:stretch>
        </p:blipFill>
        <p:spPr>
          <a:xfrm>
            <a:off x="10022702" y="6185036"/>
            <a:ext cx="1765943" cy="494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adroTexto 3"/>
          <p:cNvSpPr txBox="1"/>
          <p:nvPr/>
        </p:nvSpPr>
        <p:spPr>
          <a:xfrm>
            <a:off x="-44434" y="255620"/>
            <a:ext cx="4635109" cy="66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METODOLOGÍA   </a:t>
            </a:r>
          </a:p>
        </p:txBody>
      </p:sp>
      <p:pic>
        <p:nvPicPr>
          <p:cNvPr id="196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CuadroTexto 2"/>
          <p:cNvSpPr txBox="1"/>
          <p:nvPr/>
        </p:nvSpPr>
        <p:spPr>
          <a:xfrm>
            <a:off x="1392380" y="1745670"/>
            <a:ext cx="7057509" cy="515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Diseño de letra Times New Román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Tamaño de letra 15</a:t>
            </a:r>
          </a:p>
        </p:txBody>
      </p:sp>
      <p:pic>
        <p:nvPicPr>
          <p:cNvPr id="198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55" y="5902421"/>
            <a:ext cx="2289448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uadroTexto 1"/>
          <p:cNvSpPr txBox="1"/>
          <p:nvPr/>
        </p:nvSpPr>
        <p:spPr>
          <a:xfrm>
            <a:off x="4145491" y="6139500"/>
            <a:ext cx="3075795" cy="5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ENSIAL</a:t>
            </a:r>
          </a:p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“Alimentos, salud y vida”</a:t>
            </a:r>
          </a:p>
        </p:txBody>
      </p:sp>
      <p:pic>
        <p:nvPicPr>
          <p:cNvPr id="200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433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Google Shape;74;p1" descr="Google Shape;74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1284" y="6222245"/>
            <a:ext cx="2670189" cy="54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n 11" descr="Imagen 11"/>
          <p:cNvPicPr>
            <a:picLocks noChangeAspect="1"/>
          </p:cNvPicPr>
          <p:nvPr/>
        </p:nvPicPr>
        <p:blipFill>
          <a:blip r:embed="rId6">
            <a:extLst/>
          </a:blip>
          <a:srcRect l="1528" t="21959" r="3712" b="30869"/>
          <a:stretch>
            <a:fillRect/>
          </a:stretch>
        </p:blipFill>
        <p:spPr>
          <a:xfrm>
            <a:off x="10022702" y="6185036"/>
            <a:ext cx="1765943" cy="494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adroTexto 3"/>
          <p:cNvSpPr txBox="1"/>
          <p:nvPr/>
        </p:nvSpPr>
        <p:spPr>
          <a:xfrm>
            <a:off x="-44435" y="255620"/>
            <a:ext cx="6927551" cy="66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RESULTADOS Y DISCUSIÓN    </a:t>
            </a:r>
          </a:p>
        </p:txBody>
      </p:sp>
      <p:pic>
        <p:nvPicPr>
          <p:cNvPr id="205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n 6" descr="Imagen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877" y="5902421"/>
            <a:ext cx="2289446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ángulo 22"/>
          <p:cNvSpPr txBox="1"/>
          <p:nvPr/>
        </p:nvSpPr>
        <p:spPr>
          <a:xfrm>
            <a:off x="776802" y="2116226"/>
            <a:ext cx="8739277" cy="731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Diseño de letra Times New Román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Titulo en mayúscula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Tamaño de letra 15</a:t>
            </a:r>
          </a:p>
        </p:txBody>
      </p:sp>
      <p:sp>
        <p:nvSpPr>
          <p:cNvPr id="208" name="CuadroTexto 1"/>
          <p:cNvSpPr txBox="1"/>
          <p:nvPr/>
        </p:nvSpPr>
        <p:spPr>
          <a:xfrm>
            <a:off x="9358441" y="6035785"/>
            <a:ext cx="3075795" cy="5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ENSIAL</a:t>
            </a:r>
          </a:p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“Alimentos, salud y vida”</a:t>
            </a:r>
          </a:p>
        </p:txBody>
      </p:sp>
      <p:pic>
        <p:nvPicPr>
          <p:cNvPr id="20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433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adroTexto 3"/>
          <p:cNvSpPr txBox="1"/>
          <p:nvPr/>
        </p:nvSpPr>
        <p:spPr>
          <a:xfrm>
            <a:off x="519543" y="514476"/>
            <a:ext cx="4999923" cy="66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CONCLUSIONES </a:t>
            </a:r>
          </a:p>
        </p:txBody>
      </p:sp>
      <p:pic>
        <p:nvPicPr>
          <p:cNvPr id="212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uadroTexto 2"/>
          <p:cNvSpPr txBox="1"/>
          <p:nvPr/>
        </p:nvSpPr>
        <p:spPr>
          <a:xfrm>
            <a:off x="1010918" y="1558344"/>
            <a:ext cx="6554897" cy="731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Diseño de letra Times New Román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Titulo en mayúscula </a:t>
            </a:r>
          </a:p>
          <a:p>
            <a:pPr algn="just">
              <a:tabLst>
                <a:tab pos="1701800" algn="l"/>
              </a:tabLst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Tamaño de letra 15</a:t>
            </a:r>
          </a:p>
        </p:txBody>
      </p:sp>
      <p:pic>
        <p:nvPicPr>
          <p:cNvPr id="214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55" y="5902421"/>
            <a:ext cx="2289448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uadroTexto 1"/>
          <p:cNvSpPr txBox="1"/>
          <p:nvPr/>
        </p:nvSpPr>
        <p:spPr>
          <a:xfrm>
            <a:off x="4145491" y="6139500"/>
            <a:ext cx="3075795" cy="5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ENSIAL</a:t>
            </a:r>
          </a:p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“Alimentos, salud y vida”</a:t>
            </a:r>
          </a:p>
        </p:txBody>
      </p:sp>
      <p:pic>
        <p:nvPicPr>
          <p:cNvPr id="216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433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Google Shape;74;p1" descr="Google Shape;74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1284" y="6222245"/>
            <a:ext cx="2670189" cy="54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n 11" descr="Imagen 11"/>
          <p:cNvPicPr>
            <a:picLocks noChangeAspect="1"/>
          </p:cNvPicPr>
          <p:nvPr/>
        </p:nvPicPr>
        <p:blipFill>
          <a:blip r:embed="rId6">
            <a:extLst/>
          </a:blip>
          <a:srcRect l="1528" t="21959" r="3712" b="30869"/>
          <a:stretch>
            <a:fillRect/>
          </a:stretch>
        </p:blipFill>
        <p:spPr>
          <a:xfrm>
            <a:off x="10022702" y="6185036"/>
            <a:ext cx="1765943" cy="494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adroTexto 3"/>
          <p:cNvSpPr txBox="1"/>
          <p:nvPr/>
        </p:nvSpPr>
        <p:spPr>
          <a:xfrm>
            <a:off x="-83069" y="178492"/>
            <a:ext cx="8588921" cy="66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REFERENCIAS BIBLIOGRÁFICAS </a:t>
            </a:r>
          </a:p>
        </p:txBody>
      </p:sp>
      <p:pic>
        <p:nvPicPr>
          <p:cNvPr id="221" name="4 Imagen" descr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255" y="178493"/>
            <a:ext cx="1016898" cy="1379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55" y="5902421"/>
            <a:ext cx="2289448" cy="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CuadroTexto 1"/>
          <p:cNvSpPr txBox="1"/>
          <p:nvPr/>
        </p:nvSpPr>
        <p:spPr>
          <a:xfrm>
            <a:off x="4145491" y="6139500"/>
            <a:ext cx="3075795" cy="5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ENSIAL</a:t>
            </a:r>
          </a:p>
          <a:p>
            <a:pPr algn="ctr">
              <a:defRPr b="1"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“Alimentos, salud y vida”</a:t>
            </a:r>
          </a:p>
        </p:txBody>
      </p:sp>
      <p:pic>
        <p:nvPicPr>
          <p:cNvPr id="224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433" y="5797341"/>
            <a:ext cx="1016898" cy="101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Google Shape;74;p1" descr="Google Shape;74;p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1284" y="6222245"/>
            <a:ext cx="2670189" cy="54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n 10" descr="Imagen 10"/>
          <p:cNvPicPr>
            <a:picLocks noChangeAspect="1"/>
          </p:cNvPicPr>
          <p:nvPr/>
        </p:nvPicPr>
        <p:blipFill>
          <a:blip r:embed="rId6">
            <a:extLst/>
          </a:blip>
          <a:srcRect l="1528" t="21959" r="3712" b="30869"/>
          <a:stretch>
            <a:fillRect/>
          </a:stretch>
        </p:blipFill>
        <p:spPr>
          <a:xfrm>
            <a:off x="10022702" y="6185036"/>
            <a:ext cx="1765943" cy="494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a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a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