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2BD53-F8F1-845B-E7B8-25389C676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19DCF8-9888-1AA7-8D18-6934A6B34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DCC08D-0691-1ED4-32E0-B36F5B50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0FA1-4DC1-4DFD-9DC0-38324817209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7AD106-A2CA-DC75-5B3D-DC6B4B59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3D533-18BE-A5C4-C5B0-C3D888C9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9516-F8E6-47FF-A859-DF2B9DC582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655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2FF35-47E7-08CF-899B-F3AF7863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5C3A08-74EC-8559-767C-E6429921F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C22B51-D08B-07BD-F623-33BE1653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0FA1-4DC1-4DFD-9DC0-38324817209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D3D05-00E8-D1C7-2590-4ADB1B09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BF98D-A8DE-2F87-9501-0CBC66EB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9516-F8E6-47FF-A859-DF2B9DC582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174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E2481C-F54F-1151-FF56-536BB09EA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3FF3A4-E9F9-16F9-616E-13FCB1C58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9E4792-5B98-2413-1BA0-4BDE6417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0FA1-4DC1-4DFD-9DC0-38324817209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68A50A-E75D-F063-2BB1-38A35AF9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ABEA0-602A-30CF-72BB-245ABA0E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9516-F8E6-47FF-A859-DF2B9DC582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40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98F4E-5DDC-994B-A610-0CED35892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F1BC88-A728-E4F3-9DC4-74BA473A2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E7DE4E-DE47-2B78-D3F8-D3144A936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0FA1-4DC1-4DFD-9DC0-38324817209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2328B-2563-942F-A373-443C3F3F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1C9B2-21BD-4FA1-E6AB-4C0297AC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9516-F8E6-47FF-A859-DF2B9DC582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696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E51FB-F2B4-C34F-A2E1-CD273ECA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17984F-0429-F4B1-BBF3-E45E74E3C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363E00-4FEC-F3F6-025B-E97BC231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0FA1-4DC1-4DFD-9DC0-38324817209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F5C3FE-10E6-43CC-D6D5-01A2A59C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4F306B-9301-ADD1-D647-BF7D7E25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9516-F8E6-47FF-A859-DF2B9DC582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840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00688-1184-E001-8A13-CDE7A81E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3D2C62-72B1-31F3-EE2A-B977BC3F7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C43BF4-D955-454A-1552-D6F1D81EA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EE11C7-878D-5396-BE86-9E842EB0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0FA1-4DC1-4DFD-9DC0-38324817209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859602-2720-FB9F-FA30-69537C8B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124718-0A7D-4380-297E-B3A593DD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9516-F8E6-47FF-A859-DF2B9DC582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335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4F913-8D49-1161-E7B7-EFE6C710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D453D1-085F-9EB2-EADD-4E9180E9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321D1B-4FC0-2600-D8DC-87CB60AEB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38973B-6F94-C618-151A-7C2E02298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5BAEE4-E1F3-2A0B-A858-5F7666924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ECA576-D3A0-9C07-4FEE-484CAD57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0FA1-4DC1-4DFD-9DC0-38324817209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FA10B5-6F74-9A84-BF0B-845C1723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449B88-0447-7EDB-CEE7-95DD0D55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9516-F8E6-47FF-A859-DF2B9DC582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416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C0C5C-AA05-6F7B-8F2F-676C47D3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FB850B-2DD8-FD7D-8493-EC8A488D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0FA1-4DC1-4DFD-9DC0-38324817209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007C9E-6B52-0D76-4EA0-9871E7E2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E52E56-BE94-C4E0-F274-D1735C96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9516-F8E6-47FF-A859-DF2B9DC582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26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A8624D-F5A7-79F4-1B22-2A06F090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0FA1-4DC1-4DFD-9DC0-38324817209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42B0B1-BC9A-822B-440F-811A5227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2C8441-47D3-6C9A-3123-F1EBC0E2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9516-F8E6-47FF-A859-DF2B9DC582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561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49C18-C9CB-F5BB-82C9-18496666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AC4817-CEFB-9B46-C308-E86198C90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E6982B-CAAD-4B15-F38D-E6B5DBD73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A5F922-0856-8533-B033-C463866D1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0FA1-4DC1-4DFD-9DC0-38324817209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1D2473-00A0-7C0E-4F0D-2580B4FD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9AA578-4582-362C-D862-A8DFBF16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9516-F8E6-47FF-A859-DF2B9DC582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9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CE196-F036-168B-056D-7B76EE78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10CAFC-AE29-316F-93FC-1E989E675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D3A9B5-8B92-9486-C914-EF50FE1A8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70CAB6-2171-EF8E-4664-D3D2B1B0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0FA1-4DC1-4DFD-9DC0-38324817209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D73E4E-9605-5566-0CBE-5E69A4D6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9F56C7-3DD3-B868-2A21-1C86A0F1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9516-F8E6-47FF-A859-DF2B9DC582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966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28285D-362E-5312-90B7-F52B74A4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8B6CC5-A53B-CFC7-2998-35EF57F0A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CED1C8-6D5D-3116-0BAC-7CD3227F5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20FA1-4DC1-4DFD-9DC0-38324817209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AFF2FE-0DF5-2417-4225-0F38DCF5B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C8C212-C0FF-1D4A-A0C2-4AA910989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9516-F8E6-47FF-A859-DF2B9DC582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084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FDA412C-2300-1F99-304F-4B9CEC45D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" y="0"/>
            <a:ext cx="12189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FB4305-0071-9760-4A0C-0CFAFAB0F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27761EA-A1F1-AE98-F1FC-C00990493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2A3261-899C-CD89-573F-1BF8BE2CA3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806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FB4305-0071-9760-4A0C-0CFAFAB0F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89C7146-93D6-BB61-359C-BAA9DF25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1E0AD5-8147-0941-6C75-F7F88B95D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193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FB4305-0071-9760-4A0C-0CFAFAB0F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12C10B-2B6F-1290-0353-512BAF36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D22E6D-82DA-2FBB-9D2D-0E66A173E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49D54A8-AD56-501B-9D44-E6D2247F02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1502B52-03E9-C23D-957B-23954F0F0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5AA125BF-E280-03F0-D4C0-A4203EC0BD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705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FB4305-0071-9760-4A0C-0CFAFAB0F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3E6855B0-C868-C6A3-5DDF-1F45E201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54D946CA-E80D-D358-0329-9E105C03D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3399EC4-9007-4ED9-8681-ECB31C22C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24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AB6AA6-1F5A-EE2D-E3F9-7211110CB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" y="0"/>
            <a:ext cx="12189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06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wilches</dc:creator>
  <cp:lastModifiedBy>YOVANNI ALEXANDER RUIZ MORALES</cp:lastModifiedBy>
  <cp:revision>3</cp:revision>
  <dcterms:created xsi:type="dcterms:W3CDTF">2023-04-18T22:33:13Z</dcterms:created>
  <dcterms:modified xsi:type="dcterms:W3CDTF">2023-04-25T20:03:38Z</dcterms:modified>
</cp:coreProperties>
</file>