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554" r:id="rId2"/>
    <p:sldId id="556" r:id="rId3"/>
    <p:sldId id="438" r:id="rId4"/>
  </p:sldIdLst>
  <p:sldSz cx="12192000" cy="6858000"/>
  <p:notesSz cx="6858000" cy="9144000"/>
  <p:defaultTextStyle>
    <a:defPPr>
      <a:defRPr lang="es-CO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78841"/>
    <a:srgbClr val="255F35"/>
    <a:srgbClr val="AD3333"/>
    <a:srgbClr val="EAEAEA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Sin estilo ni cuadrícul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F5AB1C69-6EDB-4FF4-983F-18BD219EF322}" styleName="Estilo medio 2 - Énfasis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DF18680-E054-41AD-8BC1-D1AEF772440D}" styleName="Estilo medio 2 - Énfasis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0A15C55-8517-42AA-B614-E9B94910E393}" styleName="Estilo medio 2 - Énfasis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073A0DAA-6AF3-43AB-8588-CEC1D06C72B9}" styleName="Estilo me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940675A-B579-460E-94D1-54222C63F5DA}" styleName="Sin estilo, cuadrícula de la tab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7E9639D4-E3E2-4D34-9284-5A2195B3D0D7}" styleName="Estilo claro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93296810-A885-4BE3-A3E7-6D5BEEA58F35}" styleName="Estilo medio 2 - Énfasis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93D81CF-94F2-401A-BA57-92F5A7B2D0C5}" styleName="Estilo medio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9D7B26C5-4107-4FEC-AEDC-1716B250A1EF}" styleName="Estilo claro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5" d="100"/>
          <a:sy n="75" d="100"/>
        </p:scale>
        <p:origin x="874" y="43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s-CO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963A18E5-A0D9-4DE9-8175-4714BA954D78}" type="datetimeFigureOut">
              <a:rPr lang="es-CO" altLang="es-CO"/>
              <a:pPr>
                <a:defRPr/>
              </a:pPr>
              <a:t>30/05/2024</a:t>
            </a:fld>
            <a:endParaRPr lang="es-CO" altLang="es-CO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s-CO" noProof="0" dirty="0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CO" noProof="0"/>
              <a:t>Editar el estilo de texto del patrón</a:t>
            </a:r>
          </a:p>
          <a:p>
            <a:pPr lvl="1"/>
            <a:r>
              <a:rPr lang="es-ES" altLang="es-CO" noProof="0"/>
              <a:t>Segundo nivel</a:t>
            </a:r>
          </a:p>
          <a:p>
            <a:pPr lvl="2"/>
            <a:r>
              <a:rPr lang="es-ES" altLang="es-CO" noProof="0"/>
              <a:t>Tercer nivel</a:t>
            </a:r>
          </a:p>
          <a:p>
            <a:pPr lvl="3"/>
            <a:r>
              <a:rPr lang="es-ES" altLang="es-CO" noProof="0"/>
              <a:t>Cuarto nivel</a:t>
            </a:r>
          </a:p>
          <a:p>
            <a:pPr lvl="4"/>
            <a:r>
              <a:rPr lang="es-ES" altLang="es-CO" noProof="0"/>
              <a:t>Quinto nivel</a:t>
            </a:r>
            <a:endParaRPr lang="es-CO" altLang="es-CO" noProof="0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7FC71C11-CB1F-4293-8B42-28E21BCA906D}" type="slidenum">
              <a:rPr lang="es-CO" altLang="es-CO"/>
              <a:pPr>
                <a:defRPr/>
              </a:pPr>
              <a:t>‹Nº›</a:t>
            </a:fld>
            <a:endParaRPr lang="es-CO" altLang="es-CO"/>
          </a:p>
        </p:txBody>
      </p:sp>
    </p:spTree>
    <p:extLst>
      <p:ext uri="{BB962C8B-B14F-4D97-AF65-F5344CB8AC3E}">
        <p14:creationId xmlns:p14="http://schemas.microsoft.com/office/powerpoint/2010/main" val="235487291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3265715"/>
            <a:ext cx="9144000" cy="1342508"/>
          </a:xfrm>
        </p:spPr>
        <p:txBody>
          <a:bodyPr>
            <a:normAutofit/>
          </a:bodyPr>
          <a:lstStyle>
            <a:lvl1pPr algn="ctr">
              <a:defRPr sz="4000" b="1">
                <a:solidFill>
                  <a:srgbClr val="778841"/>
                </a:solidFill>
                <a:latin typeface="+mn-lt"/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s-CO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4790041"/>
            <a:ext cx="9144000" cy="1010540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dirty="0"/>
              <a:t>Haga clic para editar el estilo de subtítulo del patrón</a:t>
            </a: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3220120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2DA6CB-D3E4-4B23-BD2C-29898E8E8D0A}" type="datetimeFigureOut">
              <a:rPr lang="es-CO" altLang="es-CO"/>
              <a:pPr>
                <a:defRPr/>
              </a:pPr>
              <a:t>30/05/2024</a:t>
            </a:fld>
            <a:endParaRPr lang="es-CO" alt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ED8EA2-5042-4875-A37A-6744D37E4262}" type="slidenum">
              <a:rPr lang="es-CO" altLang="es-CO"/>
              <a:pPr>
                <a:defRPr/>
              </a:pPr>
              <a:t>‹Nº›</a:t>
            </a:fld>
            <a:endParaRPr lang="es-CO" altLang="es-CO"/>
          </a:p>
        </p:txBody>
      </p:sp>
    </p:spTree>
    <p:extLst>
      <p:ext uri="{BB962C8B-B14F-4D97-AF65-F5344CB8AC3E}">
        <p14:creationId xmlns:p14="http://schemas.microsoft.com/office/powerpoint/2010/main" val="29436027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2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2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97366A-F3A6-4CC4-B840-9EDE02E74CD2}" type="datetimeFigureOut">
              <a:rPr lang="es-CO" altLang="es-CO"/>
              <a:pPr>
                <a:defRPr/>
              </a:pPr>
              <a:t>30/05/2024</a:t>
            </a:fld>
            <a:endParaRPr lang="es-CO" alt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FE0346-D625-4449-9F82-2DA76696FDB3}" type="slidenum">
              <a:rPr lang="es-CO" altLang="es-CO"/>
              <a:pPr>
                <a:defRPr/>
              </a:pPr>
              <a:t>‹Nº›</a:t>
            </a:fld>
            <a:endParaRPr lang="es-CO" altLang="es-CO"/>
          </a:p>
        </p:txBody>
      </p:sp>
    </p:spTree>
    <p:extLst>
      <p:ext uri="{BB962C8B-B14F-4D97-AF65-F5344CB8AC3E}">
        <p14:creationId xmlns:p14="http://schemas.microsoft.com/office/powerpoint/2010/main" val="27917965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05809" y="229696"/>
            <a:ext cx="9521665" cy="984562"/>
          </a:xfrm>
        </p:spPr>
        <p:txBody>
          <a:bodyPr anchor="t">
            <a:normAutofit/>
          </a:bodyPr>
          <a:lstStyle>
            <a:lvl1pPr>
              <a:defRPr sz="2800" b="1">
                <a:solidFill>
                  <a:srgbClr val="778841"/>
                </a:solidFill>
                <a:latin typeface="Calibri" panose="020F0502020204030204" pitchFamily="34" charset="0"/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s-CO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633415" y="1304617"/>
            <a:ext cx="10925175" cy="5036362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s-ES" dirty="0"/>
              <a:t>Editar el estilo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11563569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>
            <a:extLst>
              <a:ext uri="{FF2B5EF4-FFF2-40B4-BE49-F238E27FC236}">
                <a16:creationId xmlns:a16="http://schemas.microsoft.com/office/drawing/2014/main" id="{199296C1-FC71-47BB-9E54-F0BB421BFC6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742180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100998-559D-4EBD-9347-6656379B4AEC}" type="datetimeFigureOut">
              <a:rPr lang="es-CO" altLang="es-CO"/>
              <a:pPr>
                <a:defRPr/>
              </a:pPr>
              <a:t>30/05/2024</a:t>
            </a:fld>
            <a:endParaRPr lang="es-CO" altLang="es-CO"/>
          </a:p>
        </p:txBody>
      </p:sp>
      <p:sp>
        <p:nvSpPr>
          <p:cNvPr id="6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/>
          </a:p>
        </p:txBody>
      </p:sp>
      <p:sp>
        <p:nvSpPr>
          <p:cNvPr id="7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C1419D-0432-4585-A706-2226F93876C0}" type="slidenum">
              <a:rPr lang="es-CO" altLang="es-CO"/>
              <a:pPr>
                <a:defRPr/>
              </a:pPr>
              <a:t>‹Nº›</a:t>
            </a:fld>
            <a:endParaRPr lang="es-CO" altLang="es-CO"/>
          </a:p>
        </p:txBody>
      </p:sp>
    </p:spTree>
    <p:extLst>
      <p:ext uri="{BB962C8B-B14F-4D97-AF65-F5344CB8AC3E}">
        <p14:creationId xmlns:p14="http://schemas.microsoft.com/office/powerpoint/2010/main" val="37217030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6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2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2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7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0ECEDC-06ED-4C7C-9B03-83046E1325F6}" type="datetimeFigureOut">
              <a:rPr lang="es-CO" altLang="es-CO"/>
              <a:pPr>
                <a:defRPr/>
              </a:pPr>
              <a:t>30/05/2024</a:t>
            </a:fld>
            <a:endParaRPr lang="es-CO" altLang="es-CO"/>
          </a:p>
        </p:txBody>
      </p:sp>
      <p:sp>
        <p:nvSpPr>
          <p:cNvPr id="8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/>
          </a:p>
        </p:txBody>
      </p:sp>
      <p:sp>
        <p:nvSpPr>
          <p:cNvPr id="9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470616-2E74-471E-AAEF-A4D337523D7F}" type="slidenum">
              <a:rPr lang="es-CO" altLang="es-CO"/>
              <a:pPr>
                <a:defRPr/>
              </a:pPr>
              <a:t>‹Nº›</a:t>
            </a:fld>
            <a:endParaRPr lang="es-CO" altLang="es-CO"/>
          </a:p>
        </p:txBody>
      </p:sp>
    </p:spTree>
    <p:extLst>
      <p:ext uri="{BB962C8B-B14F-4D97-AF65-F5344CB8AC3E}">
        <p14:creationId xmlns:p14="http://schemas.microsoft.com/office/powerpoint/2010/main" val="29893037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BF25C1-17BB-4366-890E-F326F3BED209}" type="datetimeFigureOut">
              <a:rPr lang="es-CO" altLang="es-CO"/>
              <a:pPr>
                <a:defRPr/>
              </a:pPr>
              <a:t>30/05/2024</a:t>
            </a:fld>
            <a:endParaRPr lang="es-CO" altLang="es-CO"/>
          </a:p>
        </p:txBody>
      </p:sp>
      <p:sp>
        <p:nvSpPr>
          <p:cNvPr id="4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/>
          </a:p>
        </p:txBody>
      </p:sp>
      <p:sp>
        <p:nvSpPr>
          <p:cNvPr id="5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FE7D14-50C1-4B66-A5F4-D9657C158CA5}" type="slidenum">
              <a:rPr lang="es-CO" altLang="es-CO"/>
              <a:pPr>
                <a:defRPr/>
              </a:pPr>
              <a:t>‹Nº›</a:t>
            </a:fld>
            <a:endParaRPr lang="es-CO" altLang="es-CO"/>
          </a:p>
        </p:txBody>
      </p:sp>
    </p:spTree>
    <p:extLst>
      <p:ext uri="{BB962C8B-B14F-4D97-AF65-F5344CB8AC3E}">
        <p14:creationId xmlns:p14="http://schemas.microsoft.com/office/powerpoint/2010/main" val="10483382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757D64-DD1B-42F4-B917-98FA35DFC54B}" type="datetimeFigureOut">
              <a:rPr lang="es-CO" altLang="es-CO"/>
              <a:pPr>
                <a:defRPr/>
              </a:pPr>
              <a:t>30/05/2024</a:t>
            </a:fld>
            <a:endParaRPr lang="es-CO" altLang="es-CO"/>
          </a:p>
        </p:txBody>
      </p:sp>
      <p:sp>
        <p:nvSpPr>
          <p:cNvPr id="3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/>
          </a:p>
        </p:txBody>
      </p:sp>
      <p:sp>
        <p:nvSpPr>
          <p:cNvPr id="4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ED76F5-E7E0-4616-81B9-CA5B9100DBF2}" type="slidenum">
              <a:rPr lang="es-CO" altLang="es-CO"/>
              <a:pPr>
                <a:defRPr/>
              </a:pPr>
              <a:t>‹Nº›</a:t>
            </a:fld>
            <a:endParaRPr lang="es-CO" altLang="es-CO"/>
          </a:p>
        </p:txBody>
      </p:sp>
    </p:spTree>
    <p:extLst>
      <p:ext uri="{BB962C8B-B14F-4D97-AF65-F5344CB8AC3E}">
        <p14:creationId xmlns:p14="http://schemas.microsoft.com/office/powerpoint/2010/main" val="391055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D9A324-A69E-4F9E-8265-9E809888D80A}" type="datetimeFigureOut">
              <a:rPr lang="es-CO" altLang="es-CO"/>
              <a:pPr>
                <a:defRPr/>
              </a:pPr>
              <a:t>30/05/2024</a:t>
            </a:fld>
            <a:endParaRPr lang="es-CO" altLang="es-CO"/>
          </a:p>
        </p:txBody>
      </p:sp>
      <p:sp>
        <p:nvSpPr>
          <p:cNvPr id="6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/>
          </a:p>
        </p:txBody>
      </p:sp>
      <p:sp>
        <p:nvSpPr>
          <p:cNvPr id="7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6040C8-FB79-4E6D-A221-B9C004F27102}" type="slidenum">
              <a:rPr lang="es-CO" altLang="es-CO"/>
              <a:pPr>
                <a:defRPr/>
              </a:pPr>
              <a:t>‹Nº›</a:t>
            </a:fld>
            <a:endParaRPr lang="es-CO" altLang="es-CO"/>
          </a:p>
        </p:txBody>
      </p:sp>
    </p:spTree>
    <p:extLst>
      <p:ext uri="{BB962C8B-B14F-4D97-AF65-F5344CB8AC3E}">
        <p14:creationId xmlns:p14="http://schemas.microsoft.com/office/powerpoint/2010/main" val="2294883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6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CO" noProof="0" dirty="0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0B7F63-9348-4FED-9EED-D818C16FCE77}" type="datetimeFigureOut">
              <a:rPr lang="es-CO" altLang="es-CO"/>
              <a:pPr>
                <a:defRPr/>
              </a:pPr>
              <a:t>30/05/2024</a:t>
            </a:fld>
            <a:endParaRPr lang="es-CO" altLang="es-CO"/>
          </a:p>
        </p:txBody>
      </p:sp>
      <p:sp>
        <p:nvSpPr>
          <p:cNvPr id="6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/>
          </a:p>
        </p:txBody>
      </p:sp>
      <p:sp>
        <p:nvSpPr>
          <p:cNvPr id="7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00772A-1E30-40C1-8DA4-4C4BD7994531}" type="slidenum">
              <a:rPr lang="es-CO" altLang="es-CO"/>
              <a:pPr>
                <a:defRPr/>
              </a:pPr>
              <a:t>‹Nº›</a:t>
            </a:fld>
            <a:endParaRPr lang="es-CO" altLang="es-CO"/>
          </a:p>
        </p:txBody>
      </p:sp>
    </p:spTree>
    <p:extLst>
      <p:ext uri="{BB962C8B-B14F-4D97-AF65-F5344CB8AC3E}">
        <p14:creationId xmlns:p14="http://schemas.microsoft.com/office/powerpoint/2010/main" val="3657094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Marcador de título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CO"/>
              <a:t>Haga clic para modificar el estilo de título del patrón</a:t>
            </a:r>
            <a:endParaRPr lang="es-CO" altLang="es-CO"/>
          </a:p>
        </p:txBody>
      </p:sp>
      <p:sp>
        <p:nvSpPr>
          <p:cNvPr id="1027" name="Marcador de texto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CO"/>
              <a:t>Editar el estilo de texto del patrón</a:t>
            </a:r>
          </a:p>
          <a:p>
            <a:pPr lvl="1"/>
            <a:r>
              <a:rPr lang="es-ES" altLang="es-CO"/>
              <a:t>Segundo nivel</a:t>
            </a:r>
          </a:p>
          <a:p>
            <a:pPr lvl="2"/>
            <a:r>
              <a:rPr lang="es-ES" altLang="es-CO"/>
              <a:t>Tercer nivel</a:t>
            </a:r>
          </a:p>
          <a:p>
            <a:pPr lvl="3"/>
            <a:r>
              <a:rPr lang="es-ES" altLang="es-CO"/>
              <a:t>Cuarto nivel</a:t>
            </a:r>
          </a:p>
          <a:p>
            <a:pPr lvl="4"/>
            <a:r>
              <a:rPr lang="es-ES" altLang="es-CO"/>
              <a:t>Quinto nivel</a:t>
            </a:r>
            <a:endParaRPr lang="es-CO" alt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200" smtClean="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73F7A46F-03D8-4E44-98A7-21D921D8A9B6}" type="datetimeFigureOut">
              <a:rPr lang="es-CO" altLang="es-CO"/>
              <a:pPr>
                <a:defRPr/>
              </a:pPr>
              <a:t>30/05/2024</a:t>
            </a:fld>
            <a:endParaRPr lang="es-CO" alt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E5FBB4E2-C74A-4947-B3B8-AA5F80113A4E}" type="slidenum">
              <a:rPr lang="es-CO" altLang="es-CO"/>
              <a:pPr>
                <a:defRPr/>
              </a:pPr>
              <a:t>‹Nº›</a:t>
            </a:fld>
            <a:endParaRPr lang="es-CO" altLang="es-CO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96" r:id="rId1"/>
    <p:sldLayoutId id="2147483997" r:id="rId2"/>
    <p:sldLayoutId id="2147483987" r:id="rId3"/>
    <p:sldLayoutId id="2147483988" r:id="rId4"/>
    <p:sldLayoutId id="2147483989" r:id="rId5"/>
    <p:sldLayoutId id="2147483990" r:id="rId6"/>
    <p:sldLayoutId id="2147483991" r:id="rId7"/>
    <p:sldLayoutId id="2147483992" r:id="rId8"/>
    <p:sldLayoutId id="2147483993" r:id="rId9"/>
    <p:sldLayoutId id="2147483994" r:id="rId10"/>
    <p:sldLayoutId id="2147483995" r:id="rId1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MS PGothic" panose="020B0600070205080204" pitchFamily="34" charset="-128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/>
          <a:ea typeface="MS PGothic" panose="020B0600070205080204" pitchFamily="34" charset="-128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/>
          <a:ea typeface="MS PGothic" panose="020B0600070205080204" pitchFamily="34" charset="-128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/>
          <a:ea typeface="MS PGothic" panose="020B0600070205080204" pitchFamily="34" charset="-128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/>
          <a:ea typeface="MS PGothic" panose="020B0600070205080204" pitchFamily="34" charset="-128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/>
          <p:cNvSpPr>
            <a:spLocks noGrp="1"/>
          </p:cNvSpPr>
          <p:nvPr>
            <p:ph type="ctrTitle"/>
          </p:nvPr>
        </p:nvSpPr>
        <p:spPr>
          <a:xfrm>
            <a:off x="1524000" y="3153747"/>
            <a:ext cx="9144000" cy="1342508"/>
          </a:xfrm>
        </p:spPr>
        <p:txBody>
          <a:bodyPr/>
          <a:lstStyle/>
          <a:p>
            <a:endParaRPr lang="es-CO" dirty="0"/>
          </a:p>
        </p:txBody>
      </p:sp>
      <p:sp>
        <p:nvSpPr>
          <p:cNvPr id="6" name="Subtítulo 5"/>
          <p:cNvSpPr>
            <a:spLocks noGrp="1"/>
          </p:cNvSpPr>
          <p:nvPr>
            <p:ph type="subTitle" idx="1"/>
          </p:nvPr>
        </p:nvSpPr>
        <p:spPr>
          <a:xfrm>
            <a:off x="1524000" y="4678073"/>
            <a:ext cx="9144000" cy="1010540"/>
          </a:xfrm>
        </p:spPr>
        <p:txBody>
          <a:bodyPr/>
          <a:lstStyle/>
          <a:p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8945962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6281374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4256</TotalTime>
  <Words>0</Words>
  <Application>Microsoft Office PowerPoint</Application>
  <PresentationFormat>Panorámica</PresentationFormat>
  <Paragraphs>0</Paragraphs>
  <Slides>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Tema de Office</vt:lpstr>
      <vt:lpstr>Presentación de PowerPoint</vt:lpstr>
      <vt:lpstr>Presentación de PowerPoint</vt:lpstr>
      <vt:lpstr>Presentación de PowerPoint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Aramirezp</dc:creator>
  <cp:lastModifiedBy>USUARIO</cp:lastModifiedBy>
  <cp:revision>1046</cp:revision>
  <cp:lastPrinted>2017-04-25T23:06:26Z</cp:lastPrinted>
  <dcterms:created xsi:type="dcterms:W3CDTF">2017-03-31T14:04:32Z</dcterms:created>
  <dcterms:modified xsi:type="dcterms:W3CDTF">2024-05-30T16:33:24Z</dcterms:modified>
</cp:coreProperties>
</file>