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  <p:sldMasterId id="2147483667" r:id="rId2"/>
  </p:sld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3333"/>
    <a:srgbClr val="003366"/>
    <a:srgbClr val="33665F"/>
    <a:srgbClr val="DA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94"/>
  </p:normalViewPr>
  <p:slideViewPr>
    <p:cSldViewPr snapToGrid="0">
      <p:cViewPr varScale="1">
        <p:scale>
          <a:sx n="81" d="100"/>
          <a:sy n="81" d="100"/>
        </p:scale>
        <p:origin x="67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F3A888-8D3B-AD88-764E-5350774BC4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94343"/>
            <a:ext cx="9144000" cy="1340927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40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ESCRIBA AQUÍ EL TÍTULO DE SU PRESENTACIÓN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9C6DC2-439C-F507-6F47-0311F0DA439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027346"/>
            <a:ext cx="9144000" cy="5446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lang="es-CO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ESCRIBA AQUÍ LOS NOMBRES DE LOS AUTORES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11930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PROBLEMA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Descripción del problema y pregunta problema</a:t>
            </a:r>
          </a:p>
        </p:txBody>
      </p:sp>
    </p:spTree>
    <p:extLst>
      <p:ext uri="{BB962C8B-B14F-4D97-AF65-F5344CB8AC3E}">
        <p14:creationId xmlns:p14="http://schemas.microsoft.com/office/powerpoint/2010/main" val="72286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CONTEXTO Y ANTECEDENTES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8040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METODOLOGÍA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Escriba la forma la metodología de investigación para realizar este proyecto</a:t>
            </a:r>
          </a:p>
        </p:txBody>
      </p:sp>
    </p:spTree>
    <p:extLst>
      <p:ext uri="{BB962C8B-B14F-4D97-AF65-F5344CB8AC3E}">
        <p14:creationId xmlns:p14="http://schemas.microsoft.com/office/powerpoint/2010/main" val="136369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OBJETIVOS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Objetivo General y Específicos</a:t>
            </a:r>
          </a:p>
        </p:txBody>
      </p:sp>
    </p:spTree>
    <p:extLst>
      <p:ext uri="{BB962C8B-B14F-4D97-AF65-F5344CB8AC3E}">
        <p14:creationId xmlns:p14="http://schemas.microsoft.com/office/powerpoint/2010/main" val="59038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6"/>
            <a:ext cx="10515600" cy="70558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DESARROLLO OBJETIVO 1 – HAGA CLIC AQUÍ PARA EDITAR (Puede escribir el objetivo 1 completo en forma de título)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583712"/>
            <a:ext cx="10515600" cy="3211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Resultados del Objetivo 1</a:t>
            </a:r>
          </a:p>
        </p:txBody>
      </p:sp>
    </p:spTree>
    <p:extLst>
      <p:ext uri="{BB962C8B-B14F-4D97-AF65-F5344CB8AC3E}">
        <p14:creationId xmlns:p14="http://schemas.microsoft.com/office/powerpoint/2010/main" val="225002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DESARROLLO OBJETIVO 2 – HAGA CLIC AQUÍ PARA EDITAR (Puede escribir el objetivo 2 completo en forma de título)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488018"/>
            <a:ext cx="10515600" cy="3306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O" dirty="0"/>
              <a:t>Resultados del Objetivo 2</a:t>
            </a:r>
          </a:p>
          <a:p>
            <a:pPr lvl="0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347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DESARROLLO OBJETIVO 3 – HAGA CLIC AQUÍ PARA EDITAR (Puede escribir el objetivo 3 completo en forma de título)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488018"/>
            <a:ext cx="10515600" cy="3306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O" dirty="0"/>
              <a:t>Resultados del Objetivo 3</a:t>
            </a:r>
          </a:p>
          <a:p>
            <a:pPr lvl="0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3132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CONCLUSIONES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Escriba 1 por cada objetivo específico</a:t>
            </a:r>
          </a:p>
        </p:txBody>
      </p:sp>
    </p:spTree>
    <p:extLst>
      <p:ext uri="{BB962C8B-B14F-4D97-AF65-F5344CB8AC3E}">
        <p14:creationId xmlns:p14="http://schemas.microsoft.com/office/powerpoint/2010/main" val="81037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RECOMENDACIONES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Escriba máximo 5</a:t>
            </a:r>
          </a:p>
        </p:txBody>
      </p:sp>
    </p:spTree>
    <p:extLst>
      <p:ext uri="{BB962C8B-B14F-4D97-AF65-F5344CB8AC3E}">
        <p14:creationId xmlns:p14="http://schemas.microsoft.com/office/powerpoint/2010/main" val="355277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6DFD4-7446-9707-DD89-A80C9C332A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16" y="1598507"/>
            <a:ext cx="10515600" cy="4004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s-CO" sz="2400" b="1" kern="1200" dirty="0">
                <a:solidFill>
                  <a:srgbClr val="AD3333"/>
                </a:solidFill>
                <a:latin typeface="+mn-lt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s-MX" dirty="0"/>
              <a:t>REFERENCIAS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96DD18-202D-C112-3D66-F808EC810E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6182" y="2304092"/>
            <a:ext cx="10515600" cy="3490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CO" dirty="0"/>
              <a:t>Escriba aquí las que considere más relevantes en formato APA</a:t>
            </a:r>
          </a:p>
        </p:txBody>
      </p:sp>
    </p:spTree>
    <p:extLst>
      <p:ext uri="{BB962C8B-B14F-4D97-AF65-F5344CB8AC3E}">
        <p14:creationId xmlns:p14="http://schemas.microsoft.com/office/powerpoint/2010/main" val="164071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theme" Target="../theme/theme2.xml"/><Relationship Id="rId4" Type="http://schemas.openxmlformats.org/officeDocument/2006/relationships/image" Target="../media/image7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7C73716-1CDA-EAE8-1673-29EC5BBD00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5" b="32790"/>
          <a:stretch/>
        </p:blipFill>
        <p:spPr bwMode="auto">
          <a:xfrm>
            <a:off x="0" y="6038688"/>
            <a:ext cx="12192000" cy="829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uadro de texto 1">
            <a:extLst>
              <a:ext uri="{FF2B5EF4-FFF2-40B4-BE49-F238E27FC236}">
                <a16:creationId xmlns:a16="http://schemas.microsoft.com/office/drawing/2014/main" id="{0EEFAC5B-2667-A46F-7607-EB7D3EABD979}"/>
              </a:ext>
            </a:extLst>
          </p:cNvPr>
          <p:cNvSpPr txBox="1"/>
          <p:nvPr userDrawn="1"/>
        </p:nvSpPr>
        <p:spPr>
          <a:xfrm>
            <a:off x="3909377" y="6123752"/>
            <a:ext cx="4373245" cy="5911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s-CO" sz="900" b="1" i="1" kern="100" dirty="0">
                <a:solidFill>
                  <a:srgbClr val="80808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“Formando</a:t>
            </a:r>
            <a:r>
              <a:rPr lang="es-CO" sz="9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O" sz="900" b="1" i="1" kern="100" dirty="0">
                <a:solidFill>
                  <a:srgbClr val="00336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nuevas generaciones</a:t>
            </a:r>
            <a:r>
              <a:rPr lang="es-CO" sz="900" b="1" i="1" kern="100" dirty="0">
                <a:solidFill>
                  <a:srgbClr val="33665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O" sz="900" b="1" i="1" kern="100" dirty="0">
                <a:solidFill>
                  <a:srgbClr val="80808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</a:t>
            </a:r>
            <a:r>
              <a:rPr lang="es-CO" sz="9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O" sz="900" b="1" i="1" kern="100" dirty="0">
                <a:solidFill>
                  <a:srgbClr val="AD3333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sello de excelencia</a:t>
            </a:r>
            <a:r>
              <a:rPr lang="es-CO" sz="900" b="1" i="1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O" sz="900" b="1" i="1" kern="100" dirty="0">
                <a:solidFill>
                  <a:srgbClr val="80808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comprometidos con la </a:t>
            </a:r>
            <a:r>
              <a:rPr lang="es-CO" sz="900" b="1" i="1" kern="100" dirty="0">
                <a:solidFill>
                  <a:srgbClr val="FFC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transformación social </a:t>
            </a:r>
            <a:r>
              <a:rPr lang="es-CO" sz="900" b="1" i="1" kern="100" dirty="0">
                <a:solidFill>
                  <a:srgbClr val="80808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las regiones y un país en paz”</a:t>
            </a:r>
            <a:endParaRPr lang="es-CO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s-CO" sz="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Email: </a:t>
            </a:r>
            <a:r>
              <a:rPr lang="es-CO" sz="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congresoface@unipamplona.edu.co</a:t>
            </a:r>
            <a:endParaRPr lang="es-CO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2E94C68-AAAC-0A93-35E5-B970604FA7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67"/>
          <a:stretch/>
        </p:blipFill>
        <p:spPr>
          <a:xfrm>
            <a:off x="0" y="-55563"/>
            <a:ext cx="12192000" cy="170738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9F30FEC-629E-8551-F201-52CDA42FD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67"/>
          <a:stretch/>
        </p:blipFill>
        <p:spPr>
          <a:xfrm>
            <a:off x="0" y="-55563"/>
            <a:ext cx="12192000" cy="1707381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6B6594A3-498B-D6B1-F2C0-FD7D69919567}"/>
              </a:ext>
            </a:extLst>
          </p:cNvPr>
          <p:cNvGrpSpPr/>
          <p:nvPr userDrawn="1"/>
        </p:nvGrpSpPr>
        <p:grpSpPr>
          <a:xfrm>
            <a:off x="902272" y="36025"/>
            <a:ext cx="10387451" cy="1566438"/>
            <a:chOff x="734960" y="-93662"/>
            <a:chExt cx="10863984" cy="1638300"/>
          </a:xfrm>
        </p:grpSpPr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941AB919-3E6A-7D97-1F4E-C7A37174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34960" y="-93662"/>
              <a:ext cx="9234055" cy="163830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59B6873-7B91-D3F1-95BC-5C4B8A186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2078" y="53207"/>
              <a:ext cx="1526866" cy="1382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825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67A63B1-C483-BB06-B93A-CE7133710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2863" y="3760886"/>
            <a:ext cx="6601691" cy="21392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10072F7-7F39-2D86-0E51-91FC35442B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5" b="32790"/>
          <a:stretch/>
        </p:blipFill>
        <p:spPr bwMode="auto">
          <a:xfrm>
            <a:off x="0" y="6038688"/>
            <a:ext cx="12192000" cy="829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205B91F-F6DA-8AA3-C4C2-464E8C426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15293" y="1004291"/>
            <a:ext cx="3016829" cy="301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5130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CDFBA-DB49-1C75-3F23-B3268E8F95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9E3346-923C-FA53-352D-58342647E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4886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CEDC7-A7A7-BF59-B56D-A56CF5D64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38" y="1778811"/>
            <a:ext cx="10515600" cy="400414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E08B1B-B1B1-E01E-910E-3AF1E06AC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6037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1C702-6E19-003A-63A0-E57D85CC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27295"/>
            <a:ext cx="10515600" cy="400414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D8140A-E108-9CD0-03C6-2858307D1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7997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811B3-F307-D46C-CE5D-07D97754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65934"/>
            <a:ext cx="10515600" cy="400414"/>
          </a:xfrm>
        </p:spPr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3BB1BE-4054-E33A-513C-26756983D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842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ECFEF-578A-F8F8-DA9D-896D95A6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53055"/>
            <a:ext cx="10515600" cy="400414"/>
          </a:xfrm>
        </p:spPr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6A5EF9-8D63-83C3-3EAC-C605A8CAA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7865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C8FBA5-20EC-AD2B-5204-C2131BC5E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53054"/>
            <a:ext cx="10515600" cy="70558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1596DA-656C-DC22-24D4-2BFBF25C4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1499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379A7-F49A-BD80-F328-1C864512E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27297"/>
            <a:ext cx="10515600" cy="400414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F88CF1-FCB1-81CD-F005-C0701C081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48020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A899C9-7924-F5E1-D161-53B078D45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53055"/>
            <a:ext cx="10515600" cy="400414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82CA61-81B3-46A0-850C-FAEA0C2CD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993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37777E-0180-6D60-5771-309E19F24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65934"/>
            <a:ext cx="10515600" cy="400414"/>
          </a:xfrm>
        </p:spPr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EF08E1-F0F7-4F25-75E8-B3AD6D421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4837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1B08E-F558-E7F8-5A15-939F9FF0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53055"/>
            <a:ext cx="10515600" cy="400414"/>
          </a:xfrm>
        </p:spPr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9F6EB-E4DD-3999-12BC-E336859E7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834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CAAC3-6D71-ED29-E003-AE82F7D9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16" y="1778813"/>
            <a:ext cx="10515600" cy="400414"/>
          </a:xfrm>
        </p:spPr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AFDCBC-35EB-0C98-39D4-3FA30F95A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1490670"/>
      </p:ext>
    </p:extLst>
  </p:cSld>
  <p:clrMapOvr>
    <a:masterClrMapping/>
  </p:clrMapOvr>
</p:sld>
</file>

<file path=ppt/theme/theme1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lantilla_Power_Point_Congreso_FACE_2026_V4" id="{EA7E383B-B34C-224D-87BD-8038400AFA9A}" vid="{7465F1B0-3D75-7C49-9525-13177A2A211F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lantilla_Power_Point_Congreso_FACE_2026_V4" id="{EA7E383B-B34C-224D-87BD-8038400AFA9A}" vid="{2C5F8409-9987-2D4F-8560-9A6804FA5B8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Plantilla_Power_Point_Congreso_FACE_25_Agosto_2026_V4VF</Template>
  <TotalTime>2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Arial</vt:lpstr>
      <vt:lpstr>3_Tema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VARGAS VANEGAS</dc:creator>
  <cp:lastModifiedBy>CAROLINA VARGAS VANEGAS</cp:lastModifiedBy>
  <cp:revision>1</cp:revision>
  <dcterms:created xsi:type="dcterms:W3CDTF">2026-09-12T01:28:59Z</dcterms:created>
  <dcterms:modified xsi:type="dcterms:W3CDTF">2026-09-12T01:31:05Z</dcterms:modified>
</cp:coreProperties>
</file>