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770" r:id="rId2"/>
    <p:sldId id="878" r:id="rId3"/>
    <p:sldId id="772" r:id="rId4"/>
    <p:sldId id="860" r:id="rId5"/>
    <p:sldId id="876" r:id="rId6"/>
    <p:sldId id="863" r:id="rId7"/>
    <p:sldId id="776" r:id="rId8"/>
    <p:sldId id="880" r:id="rId9"/>
    <p:sldId id="865" r:id="rId10"/>
    <p:sldId id="885" r:id="rId11"/>
    <p:sldId id="866" r:id="rId12"/>
    <p:sldId id="858" r:id="rId13"/>
    <p:sldId id="884" r:id="rId14"/>
    <p:sldId id="881" r:id="rId15"/>
    <p:sldId id="882" r:id="rId16"/>
    <p:sldId id="883" r:id="rId17"/>
    <p:sldId id="867" r:id="rId18"/>
    <p:sldId id="868" r:id="rId19"/>
    <p:sldId id="869" r:id="rId20"/>
    <p:sldId id="870" r:id="rId21"/>
    <p:sldId id="871" r:id="rId22"/>
    <p:sldId id="873" r:id="rId23"/>
    <p:sldId id="874" r:id="rId24"/>
    <p:sldId id="886" r:id="rId25"/>
    <p:sldId id="877" r:id="rId26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ADA"/>
    <a:srgbClr val="EAEAEA"/>
    <a:srgbClr val="FF0000"/>
    <a:srgbClr val="AD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2" autoAdjust="0"/>
    <p:restoredTop sz="94671" autoAdjust="0"/>
  </p:normalViewPr>
  <p:slideViewPr>
    <p:cSldViewPr snapToGrid="0">
      <p:cViewPr varScale="1">
        <p:scale>
          <a:sx n="73" d="100"/>
          <a:sy n="73" d="100"/>
        </p:scale>
        <p:origin x="5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188426-4D8D-4C72-AAA6-C76EFAAD067A}" type="doc">
      <dgm:prSet loTypeId="urn:microsoft.com/office/officeart/2008/layout/CircleAccentTimeline" loCatId="process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es-CO"/>
        </a:p>
      </dgm:t>
    </dgm:pt>
    <dgm:pt modelId="{4D2591CB-7CC5-4F79-A1C6-DDE61C049069}">
      <dgm:prSet phldrT="[Texto]" custT="1"/>
      <dgm:spPr/>
      <dgm:t>
        <a:bodyPr/>
        <a:lstStyle/>
        <a:p>
          <a:r>
            <a:rPr lang="es-CO" sz="1300" b="1" dirty="0" smtClean="0"/>
            <a:t>Política</a:t>
          </a:r>
          <a:endParaRPr lang="es-CO" sz="1300" b="1" dirty="0"/>
        </a:p>
      </dgm:t>
    </dgm:pt>
    <dgm:pt modelId="{802DC2F4-6E36-417C-A591-9B00EBDAB274}" type="parTrans" cxnId="{FB9266D1-ACD3-4B2A-9135-99D6C23089E9}">
      <dgm:prSet/>
      <dgm:spPr/>
      <dgm:t>
        <a:bodyPr/>
        <a:lstStyle/>
        <a:p>
          <a:endParaRPr lang="es-CO"/>
        </a:p>
      </dgm:t>
    </dgm:pt>
    <dgm:pt modelId="{2017DAFE-B255-434D-BAFB-16AFAF36A391}" type="sibTrans" cxnId="{FB9266D1-ACD3-4B2A-9135-99D6C23089E9}">
      <dgm:prSet/>
      <dgm:spPr/>
      <dgm:t>
        <a:bodyPr/>
        <a:lstStyle/>
        <a:p>
          <a:endParaRPr lang="es-CO"/>
        </a:p>
      </dgm:t>
    </dgm:pt>
    <dgm:pt modelId="{E0D1F0A0-3CD1-418F-9804-7114368412AA}">
      <dgm:prSet phldrT="[Texto]" custT="1"/>
      <dgm:spPr/>
      <dgm:t>
        <a:bodyPr/>
        <a:lstStyle/>
        <a:p>
          <a:r>
            <a:rPr lang="es-CO" sz="1300" b="1" dirty="0" smtClean="0"/>
            <a:t>Diagnostico</a:t>
          </a:r>
          <a:endParaRPr lang="es-CO" sz="1300" b="1" dirty="0"/>
        </a:p>
      </dgm:t>
    </dgm:pt>
    <dgm:pt modelId="{05AD7925-330F-45E0-89E0-3F535972CA8E}" type="parTrans" cxnId="{463E81AE-674B-42E8-BF69-045902591E60}">
      <dgm:prSet/>
      <dgm:spPr/>
      <dgm:t>
        <a:bodyPr/>
        <a:lstStyle/>
        <a:p>
          <a:endParaRPr lang="es-CO"/>
        </a:p>
      </dgm:t>
    </dgm:pt>
    <dgm:pt modelId="{95CF4886-BDF7-47B6-BE64-DC2FCD5AC299}" type="sibTrans" cxnId="{463E81AE-674B-42E8-BF69-045902591E60}">
      <dgm:prSet/>
      <dgm:spPr/>
      <dgm:t>
        <a:bodyPr/>
        <a:lstStyle/>
        <a:p>
          <a:endParaRPr lang="es-CO"/>
        </a:p>
      </dgm:t>
    </dgm:pt>
    <dgm:pt modelId="{7F82D6D5-DC33-4933-AC0E-30096A5682B3}">
      <dgm:prSet phldrT="[Texto]" custT="1"/>
      <dgm:spPr/>
      <dgm:t>
        <a:bodyPr/>
        <a:lstStyle/>
        <a:p>
          <a:r>
            <a:rPr lang="es-CO" sz="1300" b="1" dirty="0" smtClean="0"/>
            <a:t>Declaración de Perfiles</a:t>
          </a:r>
          <a:endParaRPr lang="es-CO" sz="1300" b="1" dirty="0"/>
        </a:p>
      </dgm:t>
    </dgm:pt>
    <dgm:pt modelId="{D97FE327-C651-454F-86A1-F3188A27F86E}" type="parTrans" cxnId="{9670D94D-1D8F-49BE-922F-1231169AD802}">
      <dgm:prSet/>
      <dgm:spPr/>
      <dgm:t>
        <a:bodyPr/>
        <a:lstStyle/>
        <a:p>
          <a:endParaRPr lang="es-CO"/>
        </a:p>
      </dgm:t>
    </dgm:pt>
    <dgm:pt modelId="{4722A76F-CA28-4736-BC6E-C78510347CF8}" type="sibTrans" cxnId="{9670D94D-1D8F-49BE-922F-1231169AD802}">
      <dgm:prSet/>
      <dgm:spPr/>
      <dgm:t>
        <a:bodyPr/>
        <a:lstStyle/>
        <a:p>
          <a:endParaRPr lang="es-CO"/>
        </a:p>
      </dgm:t>
    </dgm:pt>
    <dgm:pt modelId="{C17FBE7A-7720-4285-B940-A7333F89EEA8}">
      <dgm:prSet phldrT="[Texto]" custT="1"/>
      <dgm:spPr/>
      <dgm:t>
        <a:bodyPr/>
        <a:lstStyle/>
        <a:p>
          <a:r>
            <a:rPr lang="es-CO" sz="1300" b="1" dirty="0" smtClean="0"/>
            <a:t>Necesidades y Demandas</a:t>
          </a:r>
          <a:endParaRPr lang="es-CO" sz="1300" b="1" dirty="0"/>
        </a:p>
      </dgm:t>
    </dgm:pt>
    <dgm:pt modelId="{E0145A73-71C8-435C-BA25-0E4F5F757E92}" type="sibTrans" cxnId="{5444D637-1EE9-4984-80FC-D3E916B0135F}">
      <dgm:prSet/>
      <dgm:spPr/>
      <dgm:t>
        <a:bodyPr/>
        <a:lstStyle/>
        <a:p>
          <a:endParaRPr lang="es-CO"/>
        </a:p>
      </dgm:t>
    </dgm:pt>
    <dgm:pt modelId="{D5EC9869-B296-4F31-A7D5-982382E6AFEF}" type="parTrans" cxnId="{5444D637-1EE9-4984-80FC-D3E916B0135F}">
      <dgm:prSet/>
      <dgm:spPr/>
      <dgm:t>
        <a:bodyPr/>
        <a:lstStyle/>
        <a:p>
          <a:endParaRPr lang="es-CO"/>
        </a:p>
      </dgm:t>
    </dgm:pt>
    <dgm:pt modelId="{800C6BFA-B3B4-4FD4-9867-30FF69AF8D6A}">
      <dgm:prSet phldrT="[Texto]" custT="1"/>
      <dgm:spPr/>
      <dgm:t>
        <a:bodyPr/>
        <a:lstStyle/>
        <a:p>
          <a:r>
            <a:rPr lang="es-CO" sz="1300" b="1" dirty="0" smtClean="0"/>
            <a:t>Instalación </a:t>
          </a:r>
          <a:endParaRPr lang="es-CO" sz="1300" b="1" dirty="0"/>
        </a:p>
      </dgm:t>
    </dgm:pt>
    <dgm:pt modelId="{4C15DD1D-7FC3-44D5-B6E5-170DD0F34422}" type="parTrans" cxnId="{9D37AD70-7FEC-4F3D-BC4B-8D82479A2652}">
      <dgm:prSet/>
      <dgm:spPr/>
      <dgm:t>
        <a:bodyPr/>
        <a:lstStyle/>
        <a:p>
          <a:endParaRPr lang="es-CO"/>
        </a:p>
      </dgm:t>
    </dgm:pt>
    <dgm:pt modelId="{01CEF9D5-641E-4980-B4AE-B35BD23060F5}" type="sibTrans" cxnId="{9D37AD70-7FEC-4F3D-BC4B-8D82479A2652}">
      <dgm:prSet/>
      <dgm:spPr/>
      <dgm:t>
        <a:bodyPr/>
        <a:lstStyle/>
        <a:p>
          <a:endParaRPr lang="es-CO"/>
        </a:p>
      </dgm:t>
    </dgm:pt>
    <dgm:pt modelId="{41C3E230-73FE-47ED-94AE-CEBF392C7246}">
      <dgm:prSet phldrT="[Texto]" custT="1"/>
      <dgm:spPr/>
      <dgm:t>
        <a:bodyPr/>
        <a:lstStyle/>
        <a:p>
          <a:r>
            <a:rPr lang="es-CO" sz="1300" b="1" dirty="0" smtClean="0"/>
            <a:t>Implementación</a:t>
          </a:r>
          <a:endParaRPr lang="es-CO" sz="1300" b="1" dirty="0"/>
        </a:p>
      </dgm:t>
    </dgm:pt>
    <dgm:pt modelId="{C886D1CB-1082-4EEE-A493-183AA40385E4}" type="parTrans" cxnId="{72646B5C-59CF-4C11-9222-7282954A0F22}">
      <dgm:prSet/>
      <dgm:spPr/>
      <dgm:t>
        <a:bodyPr/>
        <a:lstStyle/>
        <a:p>
          <a:endParaRPr lang="es-CO"/>
        </a:p>
      </dgm:t>
    </dgm:pt>
    <dgm:pt modelId="{C05156C8-6A9A-416F-AC49-172C060E465B}" type="sibTrans" cxnId="{72646B5C-59CF-4C11-9222-7282954A0F22}">
      <dgm:prSet/>
      <dgm:spPr/>
      <dgm:t>
        <a:bodyPr/>
        <a:lstStyle/>
        <a:p>
          <a:endParaRPr lang="es-CO"/>
        </a:p>
      </dgm:t>
    </dgm:pt>
    <dgm:pt modelId="{CD1E0794-11E4-4AE0-AB92-FCD657608FE3}">
      <dgm:prSet phldrT="[Texto]" custT="1"/>
      <dgm:spPr/>
      <dgm:t>
        <a:bodyPr/>
        <a:lstStyle/>
        <a:p>
          <a:r>
            <a:rPr lang="es-CO" sz="1300" b="1" dirty="0" smtClean="0"/>
            <a:t>Evaluación</a:t>
          </a:r>
          <a:endParaRPr lang="es-CO" sz="1300" b="1" dirty="0"/>
        </a:p>
      </dgm:t>
    </dgm:pt>
    <dgm:pt modelId="{1DF28DBC-4C9C-4DCA-AC1F-933104363794}" type="parTrans" cxnId="{D1C0CDA9-631E-4ACD-9FFB-BF9940BD0E3F}">
      <dgm:prSet/>
      <dgm:spPr/>
      <dgm:t>
        <a:bodyPr/>
        <a:lstStyle/>
        <a:p>
          <a:endParaRPr lang="es-CO"/>
        </a:p>
      </dgm:t>
    </dgm:pt>
    <dgm:pt modelId="{7DA11468-3348-4304-9983-72C7582A6C4F}" type="sibTrans" cxnId="{D1C0CDA9-631E-4ACD-9FFB-BF9940BD0E3F}">
      <dgm:prSet/>
      <dgm:spPr/>
      <dgm:t>
        <a:bodyPr/>
        <a:lstStyle/>
        <a:p>
          <a:endParaRPr lang="es-CO"/>
        </a:p>
      </dgm:t>
    </dgm:pt>
    <dgm:pt modelId="{48B5A88F-A7C0-43E1-BC58-C1E809B70FA1}">
      <dgm:prSet phldrT="[Texto]" custT="1"/>
      <dgm:spPr/>
      <dgm:t>
        <a:bodyPr/>
        <a:lstStyle/>
        <a:p>
          <a:r>
            <a:rPr lang="es-CO" sz="1300" b="1" dirty="0" smtClean="0"/>
            <a:t>Lectura de contexto</a:t>
          </a:r>
          <a:endParaRPr lang="es-CO" sz="1300" b="1" dirty="0"/>
        </a:p>
      </dgm:t>
    </dgm:pt>
    <dgm:pt modelId="{18B433DE-FE62-4CC9-A29D-AA2DFC41BDA7}" type="parTrans" cxnId="{A912130F-B212-47FF-9556-A8E12FF2B4C4}">
      <dgm:prSet/>
      <dgm:spPr/>
      <dgm:t>
        <a:bodyPr/>
        <a:lstStyle/>
        <a:p>
          <a:endParaRPr lang="es-CO"/>
        </a:p>
      </dgm:t>
    </dgm:pt>
    <dgm:pt modelId="{9328C17E-28B9-4D66-A1C7-08648A810810}" type="sibTrans" cxnId="{A912130F-B212-47FF-9556-A8E12FF2B4C4}">
      <dgm:prSet/>
      <dgm:spPr/>
      <dgm:t>
        <a:bodyPr/>
        <a:lstStyle/>
        <a:p>
          <a:endParaRPr lang="es-CO"/>
        </a:p>
      </dgm:t>
    </dgm:pt>
    <dgm:pt modelId="{225CAFB6-C7F0-4296-B76E-E48C7A609677}">
      <dgm:prSet phldrT="[Texto]" custT="1"/>
      <dgm:spPr/>
      <dgm:t>
        <a:bodyPr/>
        <a:lstStyle/>
        <a:p>
          <a:r>
            <a:rPr lang="es-CO" sz="1300" b="1" dirty="0" smtClean="0"/>
            <a:t>Diseño</a:t>
          </a:r>
          <a:endParaRPr lang="es-CO" sz="1300" b="1" dirty="0"/>
        </a:p>
      </dgm:t>
    </dgm:pt>
    <dgm:pt modelId="{D7FB8BC5-6EE5-4DF0-A03D-A476E5CF9531}" type="sibTrans" cxnId="{2B445965-4CA9-43AC-BA1C-D9C26E94C293}">
      <dgm:prSet/>
      <dgm:spPr/>
      <dgm:t>
        <a:bodyPr/>
        <a:lstStyle/>
        <a:p>
          <a:endParaRPr lang="es-CO"/>
        </a:p>
      </dgm:t>
    </dgm:pt>
    <dgm:pt modelId="{8637C18A-F592-4D3B-AF39-013DFC897105}" type="parTrans" cxnId="{2B445965-4CA9-43AC-BA1C-D9C26E94C293}">
      <dgm:prSet/>
      <dgm:spPr/>
      <dgm:t>
        <a:bodyPr/>
        <a:lstStyle/>
        <a:p>
          <a:endParaRPr lang="es-CO"/>
        </a:p>
      </dgm:t>
    </dgm:pt>
    <dgm:pt modelId="{9A820FE9-9705-450B-8DA7-0FB0B9F8E71A}">
      <dgm:prSet phldrT="[Texto]" custT="1"/>
      <dgm:spPr/>
      <dgm:t>
        <a:bodyPr/>
        <a:lstStyle/>
        <a:p>
          <a:r>
            <a:rPr lang="es-CO" sz="1300" b="1" dirty="0" smtClean="0"/>
            <a:t>Validación de Perfiles</a:t>
          </a:r>
          <a:endParaRPr lang="es-CO" sz="1300" b="1" dirty="0"/>
        </a:p>
      </dgm:t>
    </dgm:pt>
    <dgm:pt modelId="{25C61D92-FA96-499D-9448-B9D328CFBB6C}" type="parTrans" cxnId="{E37CAD65-A8AB-4A12-BE85-5BB4A51F9AB2}">
      <dgm:prSet/>
      <dgm:spPr/>
      <dgm:t>
        <a:bodyPr/>
        <a:lstStyle/>
        <a:p>
          <a:endParaRPr lang="es-CO"/>
        </a:p>
      </dgm:t>
    </dgm:pt>
    <dgm:pt modelId="{A449BCAD-37F7-4D0D-A989-27FD4D006684}" type="sibTrans" cxnId="{E37CAD65-A8AB-4A12-BE85-5BB4A51F9AB2}">
      <dgm:prSet/>
      <dgm:spPr/>
      <dgm:t>
        <a:bodyPr/>
        <a:lstStyle/>
        <a:p>
          <a:endParaRPr lang="es-CO"/>
        </a:p>
      </dgm:t>
    </dgm:pt>
    <dgm:pt modelId="{1CD9458E-9AE7-441F-A699-9D3BEA1457B8}">
      <dgm:prSet phldrT="[Texto]" custT="1"/>
      <dgm:spPr/>
      <dgm:t>
        <a:bodyPr/>
        <a:lstStyle/>
        <a:p>
          <a:r>
            <a:rPr lang="es-CO" sz="1300" b="1" dirty="0" smtClean="0"/>
            <a:t>Construcción de estructura  curricular</a:t>
          </a:r>
          <a:endParaRPr lang="es-CO" sz="1300" b="1" dirty="0"/>
        </a:p>
      </dgm:t>
    </dgm:pt>
    <dgm:pt modelId="{4CB718C6-3E48-4AA2-8F1B-AA87490E9E99}" type="parTrans" cxnId="{720E7BC3-7FEC-4CB9-B288-DAE636B057EC}">
      <dgm:prSet/>
      <dgm:spPr/>
      <dgm:t>
        <a:bodyPr/>
        <a:lstStyle/>
        <a:p>
          <a:endParaRPr lang="es-CO"/>
        </a:p>
      </dgm:t>
    </dgm:pt>
    <dgm:pt modelId="{216A8A98-7071-4D52-8E92-69AFA8D3A68D}" type="sibTrans" cxnId="{720E7BC3-7FEC-4CB9-B288-DAE636B057EC}">
      <dgm:prSet/>
      <dgm:spPr/>
      <dgm:t>
        <a:bodyPr/>
        <a:lstStyle/>
        <a:p>
          <a:endParaRPr lang="es-CO"/>
        </a:p>
      </dgm:t>
    </dgm:pt>
    <dgm:pt modelId="{FCED823A-098A-4679-AAC0-6E0BAD327148}">
      <dgm:prSet phldrT="[Texto]" custT="1"/>
      <dgm:spPr/>
      <dgm:t>
        <a:bodyPr/>
        <a:lstStyle/>
        <a:p>
          <a:r>
            <a:rPr lang="es-CO" sz="1300" b="1" dirty="0" smtClean="0"/>
            <a:t>Construcción de competencias </a:t>
          </a:r>
          <a:endParaRPr lang="es-CO" sz="1300" b="1" dirty="0"/>
        </a:p>
      </dgm:t>
    </dgm:pt>
    <dgm:pt modelId="{210EA81D-AEF1-4FF1-9475-74D87457A2E5}" type="parTrans" cxnId="{40CC37E9-CCEA-42D8-B0BD-B943827BCEE6}">
      <dgm:prSet/>
      <dgm:spPr/>
      <dgm:t>
        <a:bodyPr/>
        <a:lstStyle/>
        <a:p>
          <a:endParaRPr lang="es-CO"/>
        </a:p>
      </dgm:t>
    </dgm:pt>
    <dgm:pt modelId="{DD5910FE-FF18-41CC-83C4-53CC4CCFB895}" type="sibTrans" cxnId="{40CC37E9-CCEA-42D8-B0BD-B943827BCEE6}">
      <dgm:prSet/>
      <dgm:spPr/>
      <dgm:t>
        <a:bodyPr/>
        <a:lstStyle/>
        <a:p>
          <a:endParaRPr lang="es-CO"/>
        </a:p>
      </dgm:t>
    </dgm:pt>
    <dgm:pt modelId="{D07DD8B2-798A-4257-BDDF-63ACF2859B57}">
      <dgm:prSet phldrT="[Texto]" custT="1"/>
      <dgm:spPr/>
      <dgm:t>
        <a:bodyPr/>
        <a:lstStyle/>
        <a:p>
          <a:r>
            <a:rPr lang="es-CO" sz="1300" b="1" dirty="0" smtClean="0"/>
            <a:t>Socialización Proyección de Acuerdo</a:t>
          </a:r>
          <a:endParaRPr lang="es-CO" sz="1300" b="1" dirty="0"/>
        </a:p>
      </dgm:t>
    </dgm:pt>
    <dgm:pt modelId="{9635E90D-8557-4232-B169-8F9F82295CD8}" type="parTrans" cxnId="{6D9DB9A6-A827-4993-BF64-2F4624683864}">
      <dgm:prSet/>
      <dgm:spPr/>
      <dgm:t>
        <a:bodyPr/>
        <a:lstStyle/>
        <a:p>
          <a:endParaRPr lang="es-CO"/>
        </a:p>
      </dgm:t>
    </dgm:pt>
    <dgm:pt modelId="{91540D37-700F-4441-9F4B-837612131CD1}" type="sibTrans" cxnId="{6D9DB9A6-A827-4993-BF64-2F4624683864}">
      <dgm:prSet/>
      <dgm:spPr/>
      <dgm:t>
        <a:bodyPr/>
        <a:lstStyle/>
        <a:p>
          <a:endParaRPr lang="es-CO"/>
        </a:p>
      </dgm:t>
    </dgm:pt>
    <dgm:pt modelId="{9FF28394-411F-47A1-9EF9-B0313BFFF93E}">
      <dgm:prSet phldrT="[Texto]" custT="1"/>
      <dgm:spPr/>
      <dgm:t>
        <a:bodyPr/>
        <a:lstStyle/>
        <a:p>
          <a:r>
            <a:rPr lang="es-CO" sz="1300" b="1" dirty="0" smtClean="0"/>
            <a:t>Aprobación  de Acuerdo</a:t>
          </a:r>
          <a:endParaRPr lang="es-CO" sz="1300" b="1" dirty="0"/>
        </a:p>
      </dgm:t>
    </dgm:pt>
    <dgm:pt modelId="{ACB5F471-B5E2-4C7E-81DA-3D131EDE8E21}" type="parTrans" cxnId="{0BD6CA7E-4599-4CFB-81BA-01E3B297B7BF}">
      <dgm:prSet/>
      <dgm:spPr/>
      <dgm:t>
        <a:bodyPr/>
        <a:lstStyle/>
        <a:p>
          <a:endParaRPr lang="es-CO"/>
        </a:p>
      </dgm:t>
    </dgm:pt>
    <dgm:pt modelId="{0896E40F-9D34-4CD9-820D-C0F5E3E28BC3}" type="sibTrans" cxnId="{0BD6CA7E-4599-4CFB-81BA-01E3B297B7BF}">
      <dgm:prSet/>
      <dgm:spPr/>
      <dgm:t>
        <a:bodyPr/>
        <a:lstStyle/>
        <a:p>
          <a:endParaRPr lang="es-CO"/>
        </a:p>
      </dgm:t>
    </dgm:pt>
    <dgm:pt modelId="{43994CCA-8B62-40CD-B64C-5691D84DF002}">
      <dgm:prSet phldrT="[Texto]" custT="1"/>
      <dgm:spPr/>
      <dgm:t>
        <a:bodyPr/>
        <a:lstStyle/>
        <a:p>
          <a:r>
            <a:rPr lang="es-CO" sz="1300" b="1" dirty="0" err="1" smtClean="0"/>
            <a:t>Parametrizacón</a:t>
          </a:r>
          <a:r>
            <a:rPr lang="es-CO" sz="1300" b="1" dirty="0" smtClean="0"/>
            <a:t> </a:t>
          </a:r>
          <a:endParaRPr lang="es-CO" sz="1300" b="1" dirty="0"/>
        </a:p>
      </dgm:t>
    </dgm:pt>
    <dgm:pt modelId="{F85762D1-DE2F-42E5-A6A4-5C37D61ED6FC}" type="parTrans" cxnId="{445BE653-56BC-4BD6-8F4F-BABE7A536E55}">
      <dgm:prSet/>
      <dgm:spPr/>
      <dgm:t>
        <a:bodyPr/>
        <a:lstStyle/>
        <a:p>
          <a:endParaRPr lang="es-CO"/>
        </a:p>
      </dgm:t>
    </dgm:pt>
    <dgm:pt modelId="{F3687D65-40D9-427F-BBFA-7F9FC0BEC4D0}" type="sibTrans" cxnId="{445BE653-56BC-4BD6-8F4F-BABE7A536E55}">
      <dgm:prSet/>
      <dgm:spPr/>
      <dgm:t>
        <a:bodyPr/>
        <a:lstStyle/>
        <a:p>
          <a:endParaRPr lang="es-CO"/>
        </a:p>
      </dgm:t>
    </dgm:pt>
    <dgm:pt modelId="{BFA776BB-E6CE-44BA-876A-2F64479ABCD4}">
      <dgm:prSet phldrT="[Texto]" custT="1"/>
      <dgm:spPr/>
      <dgm:t>
        <a:bodyPr/>
        <a:lstStyle/>
        <a:p>
          <a:r>
            <a:rPr lang="es-CO" sz="1300" b="1" dirty="0" smtClean="0"/>
            <a:t>Oferta </a:t>
          </a:r>
          <a:endParaRPr lang="es-CO" sz="1300" b="1" dirty="0"/>
        </a:p>
      </dgm:t>
    </dgm:pt>
    <dgm:pt modelId="{296B574C-8EE6-49AA-A15C-CB866EE37D97}" type="parTrans" cxnId="{1DC0D9A5-E8A7-4F59-870E-60BFD68EE4C1}">
      <dgm:prSet/>
      <dgm:spPr/>
      <dgm:t>
        <a:bodyPr/>
        <a:lstStyle/>
        <a:p>
          <a:endParaRPr lang="es-CO"/>
        </a:p>
      </dgm:t>
    </dgm:pt>
    <dgm:pt modelId="{7BF0AC01-CE7A-46F4-A62F-10D80EC285E2}" type="sibTrans" cxnId="{1DC0D9A5-E8A7-4F59-870E-60BFD68EE4C1}">
      <dgm:prSet/>
      <dgm:spPr/>
      <dgm:t>
        <a:bodyPr/>
        <a:lstStyle/>
        <a:p>
          <a:endParaRPr lang="es-CO"/>
        </a:p>
      </dgm:t>
    </dgm:pt>
    <dgm:pt modelId="{F3642C34-0ACB-43C8-953C-1509C8209ED7}" type="pres">
      <dgm:prSet presAssocID="{1A188426-4D8D-4C72-AAA6-C76EFAAD067A}" presName="Name0" presStyleCnt="0">
        <dgm:presLayoutVars>
          <dgm:dir/>
        </dgm:presLayoutVars>
      </dgm:prSet>
      <dgm:spPr/>
      <dgm:t>
        <a:bodyPr/>
        <a:lstStyle/>
        <a:p>
          <a:endParaRPr lang="es-CO"/>
        </a:p>
      </dgm:t>
    </dgm:pt>
    <dgm:pt modelId="{1947EDCD-4189-4DC7-8618-22B8113D8403}" type="pres">
      <dgm:prSet presAssocID="{4D2591CB-7CC5-4F79-A1C6-DDE61C049069}" presName="parComposite" presStyleCnt="0"/>
      <dgm:spPr/>
      <dgm:t>
        <a:bodyPr/>
        <a:lstStyle/>
        <a:p>
          <a:endParaRPr lang="es-CO"/>
        </a:p>
      </dgm:t>
    </dgm:pt>
    <dgm:pt modelId="{C2C23A9F-9267-489C-AF0E-6CDCB092F237}" type="pres">
      <dgm:prSet presAssocID="{4D2591CB-7CC5-4F79-A1C6-DDE61C049069}" presName="parBigCircle" presStyleLbl="node0" presStyleIdx="0" presStyleCnt="5"/>
      <dgm:spPr/>
      <dgm:t>
        <a:bodyPr/>
        <a:lstStyle/>
        <a:p>
          <a:endParaRPr lang="es-CO"/>
        </a:p>
      </dgm:t>
    </dgm:pt>
    <dgm:pt modelId="{7DFA5C3A-D590-4A15-8F4C-6B43FB149195}" type="pres">
      <dgm:prSet presAssocID="{4D2591CB-7CC5-4F79-A1C6-DDE61C049069}" presName="parTx" presStyleLbl="revTx" presStyleIdx="0" presStyleCnt="27"/>
      <dgm:spPr/>
      <dgm:t>
        <a:bodyPr/>
        <a:lstStyle/>
        <a:p>
          <a:endParaRPr lang="es-CO"/>
        </a:p>
      </dgm:t>
    </dgm:pt>
    <dgm:pt modelId="{B0651531-DA40-49FB-B31C-B7B12DD36EED}" type="pres">
      <dgm:prSet presAssocID="{4D2591CB-7CC5-4F79-A1C6-DDE61C049069}" presName="bSpace" presStyleCnt="0"/>
      <dgm:spPr/>
      <dgm:t>
        <a:bodyPr/>
        <a:lstStyle/>
        <a:p>
          <a:endParaRPr lang="es-CO"/>
        </a:p>
      </dgm:t>
    </dgm:pt>
    <dgm:pt modelId="{22F69B48-8C86-4B90-B350-C87ED36446CB}" type="pres">
      <dgm:prSet presAssocID="{4D2591CB-7CC5-4F79-A1C6-DDE61C049069}" presName="parBackupNorm" presStyleCnt="0"/>
      <dgm:spPr/>
      <dgm:t>
        <a:bodyPr/>
        <a:lstStyle/>
        <a:p>
          <a:endParaRPr lang="es-CO"/>
        </a:p>
      </dgm:t>
    </dgm:pt>
    <dgm:pt modelId="{050458A9-9BF3-49C5-8FD0-7EDEFC7D4413}" type="pres">
      <dgm:prSet presAssocID="{2017DAFE-B255-434D-BAFB-16AFAF36A391}" presName="parSpace" presStyleCnt="0"/>
      <dgm:spPr/>
      <dgm:t>
        <a:bodyPr/>
        <a:lstStyle/>
        <a:p>
          <a:endParaRPr lang="es-CO"/>
        </a:p>
      </dgm:t>
    </dgm:pt>
    <dgm:pt modelId="{C4A669D2-FE8E-4A93-B96E-4ECA5212BA3E}" type="pres">
      <dgm:prSet presAssocID="{E0D1F0A0-3CD1-418F-9804-7114368412AA}" presName="desBackupLeftNorm" presStyleCnt="0"/>
      <dgm:spPr/>
      <dgm:t>
        <a:bodyPr/>
        <a:lstStyle/>
        <a:p>
          <a:endParaRPr lang="es-CO"/>
        </a:p>
      </dgm:t>
    </dgm:pt>
    <dgm:pt modelId="{A403FFAC-C841-40C3-9604-D07B58DD037A}" type="pres">
      <dgm:prSet presAssocID="{E0D1F0A0-3CD1-418F-9804-7114368412AA}" presName="desComposite" presStyleCnt="0"/>
      <dgm:spPr/>
      <dgm:t>
        <a:bodyPr/>
        <a:lstStyle/>
        <a:p>
          <a:endParaRPr lang="es-CO"/>
        </a:p>
      </dgm:t>
    </dgm:pt>
    <dgm:pt modelId="{3BC7CBAE-5FD3-499F-A21C-FE252F3693E7}" type="pres">
      <dgm:prSet presAssocID="{E0D1F0A0-3CD1-418F-9804-7114368412AA}" presName="desCircle" presStyleLbl="node1" presStyleIdx="0" presStyleCnt="11"/>
      <dgm:spPr/>
      <dgm:t>
        <a:bodyPr/>
        <a:lstStyle/>
        <a:p>
          <a:endParaRPr lang="es-CO"/>
        </a:p>
      </dgm:t>
    </dgm:pt>
    <dgm:pt modelId="{AA081AD9-3457-40B6-BBA3-2696B7106F60}" type="pres">
      <dgm:prSet presAssocID="{E0D1F0A0-3CD1-418F-9804-7114368412AA}" presName="chTx" presStyleLbl="revTx" presStyleIdx="1" presStyleCnt="27"/>
      <dgm:spPr/>
      <dgm:t>
        <a:bodyPr/>
        <a:lstStyle/>
        <a:p>
          <a:endParaRPr lang="es-CO"/>
        </a:p>
      </dgm:t>
    </dgm:pt>
    <dgm:pt modelId="{520AC63D-EA9F-442C-B7A0-70E68A45F72D}" type="pres">
      <dgm:prSet presAssocID="{E0D1F0A0-3CD1-418F-9804-7114368412AA}" presName="desTx" presStyleLbl="revTx" presStyleIdx="2" presStyleCnt="2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C5DC762-BD43-468B-8AFA-1C873F1DD757}" type="pres">
      <dgm:prSet presAssocID="{E0D1F0A0-3CD1-418F-9804-7114368412AA}" presName="desBackupRightNorm" presStyleCnt="0"/>
      <dgm:spPr/>
      <dgm:t>
        <a:bodyPr/>
        <a:lstStyle/>
        <a:p>
          <a:endParaRPr lang="es-CO"/>
        </a:p>
      </dgm:t>
    </dgm:pt>
    <dgm:pt modelId="{07C84831-D453-46DE-95D5-5FC5A8C67679}" type="pres">
      <dgm:prSet presAssocID="{95CF4886-BDF7-47B6-BE64-DC2FCD5AC299}" presName="desSpace" presStyleCnt="0"/>
      <dgm:spPr/>
      <dgm:t>
        <a:bodyPr/>
        <a:lstStyle/>
        <a:p>
          <a:endParaRPr lang="es-CO"/>
        </a:p>
      </dgm:t>
    </dgm:pt>
    <dgm:pt modelId="{86929C67-A6D3-4DC8-917A-A1A0A59DB332}" type="pres">
      <dgm:prSet presAssocID="{48B5A88F-A7C0-43E1-BC58-C1E809B70FA1}" presName="desBackupLeftNorm" presStyleCnt="0"/>
      <dgm:spPr/>
      <dgm:t>
        <a:bodyPr/>
        <a:lstStyle/>
        <a:p>
          <a:endParaRPr lang="es-CO"/>
        </a:p>
      </dgm:t>
    </dgm:pt>
    <dgm:pt modelId="{FA113175-E359-4CB7-B89A-9CF1F3C13B67}" type="pres">
      <dgm:prSet presAssocID="{48B5A88F-A7C0-43E1-BC58-C1E809B70FA1}" presName="desComposite" presStyleCnt="0"/>
      <dgm:spPr/>
      <dgm:t>
        <a:bodyPr/>
        <a:lstStyle/>
        <a:p>
          <a:endParaRPr lang="es-CO"/>
        </a:p>
      </dgm:t>
    </dgm:pt>
    <dgm:pt modelId="{2081E86C-38EF-4FE9-9942-9552C7FD21B1}" type="pres">
      <dgm:prSet presAssocID="{48B5A88F-A7C0-43E1-BC58-C1E809B70FA1}" presName="desCircle" presStyleLbl="node1" presStyleIdx="1" presStyleCnt="11"/>
      <dgm:spPr/>
      <dgm:t>
        <a:bodyPr/>
        <a:lstStyle/>
        <a:p>
          <a:endParaRPr lang="es-CO"/>
        </a:p>
      </dgm:t>
    </dgm:pt>
    <dgm:pt modelId="{F2AE0A5E-C008-4956-8D1D-AE8848428933}" type="pres">
      <dgm:prSet presAssocID="{48B5A88F-A7C0-43E1-BC58-C1E809B70FA1}" presName="chTx" presStyleLbl="revTx" presStyleIdx="3" presStyleCnt="27"/>
      <dgm:spPr/>
      <dgm:t>
        <a:bodyPr/>
        <a:lstStyle/>
        <a:p>
          <a:endParaRPr lang="es-CO"/>
        </a:p>
      </dgm:t>
    </dgm:pt>
    <dgm:pt modelId="{E3A31D0D-5A67-47F0-9851-952C1593B325}" type="pres">
      <dgm:prSet presAssocID="{48B5A88F-A7C0-43E1-BC58-C1E809B70FA1}" presName="desTx" presStyleLbl="revTx" presStyleIdx="4" presStyleCnt="2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DD8597F-05FC-4029-81CC-2355BF93A689}" type="pres">
      <dgm:prSet presAssocID="{48B5A88F-A7C0-43E1-BC58-C1E809B70FA1}" presName="desBackupRightNorm" presStyleCnt="0"/>
      <dgm:spPr/>
      <dgm:t>
        <a:bodyPr/>
        <a:lstStyle/>
        <a:p>
          <a:endParaRPr lang="es-CO"/>
        </a:p>
      </dgm:t>
    </dgm:pt>
    <dgm:pt modelId="{3616981A-E7DC-484B-8C21-62598CB034C7}" type="pres">
      <dgm:prSet presAssocID="{9328C17E-28B9-4D66-A1C7-08648A810810}" presName="desSpace" presStyleCnt="0"/>
      <dgm:spPr/>
      <dgm:t>
        <a:bodyPr/>
        <a:lstStyle/>
        <a:p>
          <a:endParaRPr lang="es-CO"/>
        </a:p>
      </dgm:t>
    </dgm:pt>
    <dgm:pt modelId="{8105B60A-20B4-44CD-960F-776174D0C64F}" type="pres">
      <dgm:prSet presAssocID="{225CAFB6-C7F0-4296-B76E-E48C7A609677}" presName="parComposite" presStyleCnt="0"/>
      <dgm:spPr/>
      <dgm:t>
        <a:bodyPr/>
        <a:lstStyle/>
        <a:p>
          <a:endParaRPr lang="es-CO"/>
        </a:p>
      </dgm:t>
    </dgm:pt>
    <dgm:pt modelId="{1FB4D189-6228-4F2B-9094-868AC06FE6FA}" type="pres">
      <dgm:prSet presAssocID="{225CAFB6-C7F0-4296-B76E-E48C7A609677}" presName="parBigCircle" presStyleLbl="node0" presStyleIdx="1" presStyleCnt="5"/>
      <dgm:spPr/>
      <dgm:t>
        <a:bodyPr/>
        <a:lstStyle/>
        <a:p>
          <a:endParaRPr lang="es-CO"/>
        </a:p>
      </dgm:t>
    </dgm:pt>
    <dgm:pt modelId="{699F1480-1D89-49AD-BD6D-835C098C2EAE}" type="pres">
      <dgm:prSet presAssocID="{225CAFB6-C7F0-4296-B76E-E48C7A609677}" presName="parTx" presStyleLbl="revTx" presStyleIdx="5" presStyleCnt="27"/>
      <dgm:spPr/>
      <dgm:t>
        <a:bodyPr/>
        <a:lstStyle/>
        <a:p>
          <a:endParaRPr lang="es-CO"/>
        </a:p>
      </dgm:t>
    </dgm:pt>
    <dgm:pt modelId="{931ADEDF-AFBE-4AEE-AB12-7BC99629B17E}" type="pres">
      <dgm:prSet presAssocID="{225CAFB6-C7F0-4296-B76E-E48C7A609677}" presName="bSpace" presStyleCnt="0"/>
      <dgm:spPr/>
      <dgm:t>
        <a:bodyPr/>
        <a:lstStyle/>
        <a:p>
          <a:endParaRPr lang="es-CO"/>
        </a:p>
      </dgm:t>
    </dgm:pt>
    <dgm:pt modelId="{93564281-D7C1-4ECE-B0E5-222A8AE5B283}" type="pres">
      <dgm:prSet presAssocID="{225CAFB6-C7F0-4296-B76E-E48C7A609677}" presName="parBackupNorm" presStyleCnt="0"/>
      <dgm:spPr/>
      <dgm:t>
        <a:bodyPr/>
        <a:lstStyle/>
        <a:p>
          <a:endParaRPr lang="es-CO"/>
        </a:p>
      </dgm:t>
    </dgm:pt>
    <dgm:pt modelId="{E1C37727-95AE-401C-A5E1-7C01447F7873}" type="pres">
      <dgm:prSet presAssocID="{D7FB8BC5-6EE5-4DF0-A03D-A476E5CF9531}" presName="parSpace" presStyleCnt="0"/>
      <dgm:spPr/>
      <dgm:t>
        <a:bodyPr/>
        <a:lstStyle/>
        <a:p>
          <a:endParaRPr lang="es-CO"/>
        </a:p>
      </dgm:t>
    </dgm:pt>
    <dgm:pt modelId="{ED32642F-24E2-4517-8458-2D6C1FFD07F0}" type="pres">
      <dgm:prSet presAssocID="{C17FBE7A-7720-4285-B940-A7333F89EEA8}" presName="desBackupLeftNorm" presStyleCnt="0"/>
      <dgm:spPr/>
      <dgm:t>
        <a:bodyPr/>
        <a:lstStyle/>
        <a:p>
          <a:endParaRPr lang="es-CO"/>
        </a:p>
      </dgm:t>
    </dgm:pt>
    <dgm:pt modelId="{4B05CCCC-797F-4333-A85E-481CCAC5D006}" type="pres">
      <dgm:prSet presAssocID="{C17FBE7A-7720-4285-B940-A7333F89EEA8}" presName="desComposite" presStyleCnt="0"/>
      <dgm:spPr/>
      <dgm:t>
        <a:bodyPr/>
        <a:lstStyle/>
        <a:p>
          <a:endParaRPr lang="es-CO"/>
        </a:p>
      </dgm:t>
    </dgm:pt>
    <dgm:pt modelId="{DCC0C896-61B8-4359-815F-15BE21760E8C}" type="pres">
      <dgm:prSet presAssocID="{C17FBE7A-7720-4285-B940-A7333F89EEA8}" presName="desCircle" presStyleLbl="node1" presStyleIdx="2" presStyleCnt="11"/>
      <dgm:spPr/>
      <dgm:t>
        <a:bodyPr/>
        <a:lstStyle/>
        <a:p>
          <a:endParaRPr lang="es-CO"/>
        </a:p>
      </dgm:t>
    </dgm:pt>
    <dgm:pt modelId="{C77F9024-6E91-46FF-B964-6B0FCB9BCFC4}" type="pres">
      <dgm:prSet presAssocID="{C17FBE7A-7720-4285-B940-A7333F89EEA8}" presName="chTx" presStyleLbl="revTx" presStyleIdx="6" presStyleCnt="27"/>
      <dgm:spPr/>
      <dgm:t>
        <a:bodyPr/>
        <a:lstStyle/>
        <a:p>
          <a:endParaRPr lang="es-CO"/>
        </a:p>
      </dgm:t>
    </dgm:pt>
    <dgm:pt modelId="{BE9740D3-150D-44DB-9C44-B9B1F7594652}" type="pres">
      <dgm:prSet presAssocID="{C17FBE7A-7720-4285-B940-A7333F89EEA8}" presName="desTx" presStyleLbl="revTx" presStyleIdx="7" presStyleCnt="2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107B68D-22FE-4E89-8E5F-5BE7C1890041}" type="pres">
      <dgm:prSet presAssocID="{C17FBE7A-7720-4285-B940-A7333F89EEA8}" presName="desBackupRightNorm" presStyleCnt="0"/>
      <dgm:spPr/>
      <dgm:t>
        <a:bodyPr/>
        <a:lstStyle/>
        <a:p>
          <a:endParaRPr lang="es-CO"/>
        </a:p>
      </dgm:t>
    </dgm:pt>
    <dgm:pt modelId="{D43E97E0-17D4-49AF-90FD-4B9740F6E08C}" type="pres">
      <dgm:prSet presAssocID="{E0145A73-71C8-435C-BA25-0E4F5F757E92}" presName="desSpace" presStyleCnt="0"/>
      <dgm:spPr/>
      <dgm:t>
        <a:bodyPr/>
        <a:lstStyle/>
        <a:p>
          <a:endParaRPr lang="es-CO"/>
        </a:p>
      </dgm:t>
    </dgm:pt>
    <dgm:pt modelId="{AC326B0A-DF69-40F2-B92E-30D4A80E7B74}" type="pres">
      <dgm:prSet presAssocID="{7F82D6D5-DC33-4933-AC0E-30096A5682B3}" presName="desBackupLeftNorm" presStyleCnt="0"/>
      <dgm:spPr/>
      <dgm:t>
        <a:bodyPr/>
        <a:lstStyle/>
        <a:p>
          <a:endParaRPr lang="es-CO"/>
        </a:p>
      </dgm:t>
    </dgm:pt>
    <dgm:pt modelId="{2E351FB8-2ED0-4917-B99E-8014E569704B}" type="pres">
      <dgm:prSet presAssocID="{7F82D6D5-DC33-4933-AC0E-30096A5682B3}" presName="desComposite" presStyleCnt="0"/>
      <dgm:spPr/>
      <dgm:t>
        <a:bodyPr/>
        <a:lstStyle/>
        <a:p>
          <a:endParaRPr lang="es-CO"/>
        </a:p>
      </dgm:t>
    </dgm:pt>
    <dgm:pt modelId="{393FCE2A-5A41-43C2-AB0C-3899A6E36080}" type="pres">
      <dgm:prSet presAssocID="{7F82D6D5-DC33-4933-AC0E-30096A5682B3}" presName="desCircle" presStyleLbl="node1" presStyleIdx="3" presStyleCnt="11"/>
      <dgm:spPr/>
      <dgm:t>
        <a:bodyPr/>
        <a:lstStyle/>
        <a:p>
          <a:endParaRPr lang="es-CO"/>
        </a:p>
      </dgm:t>
    </dgm:pt>
    <dgm:pt modelId="{07D17537-68B3-4BE9-8D6E-CB798EA4DCAD}" type="pres">
      <dgm:prSet presAssocID="{7F82D6D5-DC33-4933-AC0E-30096A5682B3}" presName="chTx" presStyleLbl="revTx" presStyleIdx="8" presStyleCnt="27"/>
      <dgm:spPr/>
      <dgm:t>
        <a:bodyPr/>
        <a:lstStyle/>
        <a:p>
          <a:endParaRPr lang="es-CO"/>
        </a:p>
      </dgm:t>
    </dgm:pt>
    <dgm:pt modelId="{4FA8FCA2-9F04-4E43-B843-842142D0A1BD}" type="pres">
      <dgm:prSet presAssocID="{7F82D6D5-DC33-4933-AC0E-30096A5682B3}" presName="desTx" presStyleLbl="revTx" presStyleIdx="9" presStyleCnt="2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E864CC0-25BA-4A1D-94EB-4DA8AF5B4EF3}" type="pres">
      <dgm:prSet presAssocID="{7F82D6D5-DC33-4933-AC0E-30096A5682B3}" presName="desBackupRightNorm" presStyleCnt="0"/>
      <dgm:spPr/>
      <dgm:t>
        <a:bodyPr/>
        <a:lstStyle/>
        <a:p>
          <a:endParaRPr lang="es-CO"/>
        </a:p>
      </dgm:t>
    </dgm:pt>
    <dgm:pt modelId="{DA570268-6B50-4C80-B690-97616B339506}" type="pres">
      <dgm:prSet presAssocID="{4722A76F-CA28-4736-BC6E-C78510347CF8}" presName="desSpace" presStyleCnt="0"/>
      <dgm:spPr/>
      <dgm:t>
        <a:bodyPr/>
        <a:lstStyle/>
        <a:p>
          <a:endParaRPr lang="es-CO"/>
        </a:p>
      </dgm:t>
    </dgm:pt>
    <dgm:pt modelId="{8E4F07EB-CD27-470F-B9BA-1707E0E99E29}" type="pres">
      <dgm:prSet presAssocID="{9A820FE9-9705-450B-8DA7-0FB0B9F8E71A}" presName="desBackupLeftNorm" presStyleCnt="0"/>
      <dgm:spPr/>
      <dgm:t>
        <a:bodyPr/>
        <a:lstStyle/>
        <a:p>
          <a:endParaRPr lang="es-CO"/>
        </a:p>
      </dgm:t>
    </dgm:pt>
    <dgm:pt modelId="{EBFAE617-A7B5-4DE5-A821-B0F9282A487F}" type="pres">
      <dgm:prSet presAssocID="{9A820FE9-9705-450B-8DA7-0FB0B9F8E71A}" presName="desComposite" presStyleCnt="0"/>
      <dgm:spPr/>
      <dgm:t>
        <a:bodyPr/>
        <a:lstStyle/>
        <a:p>
          <a:endParaRPr lang="es-CO"/>
        </a:p>
      </dgm:t>
    </dgm:pt>
    <dgm:pt modelId="{F7B6F330-0DD9-4D8A-AAD1-B072F3D54D49}" type="pres">
      <dgm:prSet presAssocID="{9A820FE9-9705-450B-8DA7-0FB0B9F8E71A}" presName="desCircle" presStyleLbl="node1" presStyleIdx="4" presStyleCnt="11"/>
      <dgm:spPr/>
      <dgm:t>
        <a:bodyPr/>
        <a:lstStyle/>
        <a:p>
          <a:endParaRPr lang="es-CO"/>
        </a:p>
      </dgm:t>
    </dgm:pt>
    <dgm:pt modelId="{953A0C2E-8643-4E2C-ABDE-C6B575443C98}" type="pres">
      <dgm:prSet presAssocID="{9A820FE9-9705-450B-8DA7-0FB0B9F8E71A}" presName="chTx" presStyleLbl="revTx" presStyleIdx="10" presStyleCnt="27"/>
      <dgm:spPr/>
      <dgm:t>
        <a:bodyPr/>
        <a:lstStyle/>
        <a:p>
          <a:endParaRPr lang="es-CO"/>
        </a:p>
      </dgm:t>
    </dgm:pt>
    <dgm:pt modelId="{532D17BC-2948-468D-9460-54E90A98E98C}" type="pres">
      <dgm:prSet presAssocID="{9A820FE9-9705-450B-8DA7-0FB0B9F8E71A}" presName="desTx" presStyleLbl="revTx" presStyleIdx="11" presStyleCnt="2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916A6F4-5D0E-4DEB-AB3F-0530EB34F3F2}" type="pres">
      <dgm:prSet presAssocID="{9A820FE9-9705-450B-8DA7-0FB0B9F8E71A}" presName="desBackupRightNorm" presStyleCnt="0"/>
      <dgm:spPr/>
      <dgm:t>
        <a:bodyPr/>
        <a:lstStyle/>
        <a:p>
          <a:endParaRPr lang="es-CO"/>
        </a:p>
      </dgm:t>
    </dgm:pt>
    <dgm:pt modelId="{A12762C9-4440-436A-8BF9-9E5313438728}" type="pres">
      <dgm:prSet presAssocID="{A449BCAD-37F7-4D0D-A989-27FD4D006684}" presName="desSpace" presStyleCnt="0"/>
      <dgm:spPr/>
      <dgm:t>
        <a:bodyPr/>
        <a:lstStyle/>
        <a:p>
          <a:endParaRPr lang="es-CO"/>
        </a:p>
      </dgm:t>
    </dgm:pt>
    <dgm:pt modelId="{E6AAD20B-F957-4419-A613-C93A228B8D71}" type="pres">
      <dgm:prSet presAssocID="{FCED823A-098A-4679-AAC0-6E0BAD327148}" presName="desBackupLeftNorm" presStyleCnt="0"/>
      <dgm:spPr/>
      <dgm:t>
        <a:bodyPr/>
        <a:lstStyle/>
        <a:p>
          <a:endParaRPr lang="es-ES"/>
        </a:p>
      </dgm:t>
    </dgm:pt>
    <dgm:pt modelId="{0D09ED2C-2600-4BBE-ABE5-56D975FE4EBE}" type="pres">
      <dgm:prSet presAssocID="{FCED823A-098A-4679-AAC0-6E0BAD327148}" presName="desComposite" presStyleCnt="0"/>
      <dgm:spPr/>
      <dgm:t>
        <a:bodyPr/>
        <a:lstStyle/>
        <a:p>
          <a:endParaRPr lang="es-ES"/>
        </a:p>
      </dgm:t>
    </dgm:pt>
    <dgm:pt modelId="{55224759-049C-491F-9B64-2343ED64B9F5}" type="pres">
      <dgm:prSet presAssocID="{FCED823A-098A-4679-AAC0-6E0BAD327148}" presName="desCircle" presStyleLbl="node1" presStyleIdx="5" presStyleCnt="11"/>
      <dgm:spPr/>
      <dgm:t>
        <a:bodyPr/>
        <a:lstStyle/>
        <a:p>
          <a:endParaRPr lang="es-ES"/>
        </a:p>
      </dgm:t>
    </dgm:pt>
    <dgm:pt modelId="{3BF2C80A-7653-4E71-8B1C-7DB15C9ADA6E}" type="pres">
      <dgm:prSet presAssocID="{FCED823A-098A-4679-AAC0-6E0BAD327148}" presName="chTx" presStyleLbl="revTx" presStyleIdx="12" presStyleCnt="27"/>
      <dgm:spPr/>
      <dgm:t>
        <a:bodyPr/>
        <a:lstStyle/>
        <a:p>
          <a:endParaRPr lang="es-CO"/>
        </a:p>
      </dgm:t>
    </dgm:pt>
    <dgm:pt modelId="{E5B7B8BC-F041-48AA-8B1F-934029DB54F7}" type="pres">
      <dgm:prSet presAssocID="{FCED823A-098A-4679-AAC0-6E0BAD327148}" presName="desTx" presStyleLbl="revTx" presStyleIdx="13" presStyleCnt="2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5B99EE-2964-47EF-BE47-5B422252B937}" type="pres">
      <dgm:prSet presAssocID="{FCED823A-098A-4679-AAC0-6E0BAD327148}" presName="desBackupRightNorm" presStyleCnt="0"/>
      <dgm:spPr/>
      <dgm:t>
        <a:bodyPr/>
        <a:lstStyle/>
        <a:p>
          <a:endParaRPr lang="es-ES"/>
        </a:p>
      </dgm:t>
    </dgm:pt>
    <dgm:pt modelId="{8C1071BC-EC10-4CAE-89CD-DEFB34244101}" type="pres">
      <dgm:prSet presAssocID="{DD5910FE-FF18-41CC-83C4-53CC4CCFB895}" presName="desSpace" presStyleCnt="0"/>
      <dgm:spPr/>
      <dgm:t>
        <a:bodyPr/>
        <a:lstStyle/>
        <a:p>
          <a:endParaRPr lang="es-ES"/>
        </a:p>
      </dgm:t>
    </dgm:pt>
    <dgm:pt modelId="{1E64D539-4D62-4F96-A24D-974F732FA292}" type="pres">
      <dgm:prSet presAssocID="{1CD9458E-9AE7-441F-A699-9D3BEA1457B8}" presName="desBackupLeftNorm" presStyleCnt="0"/>
      <dgm:spPr/>
      <dgm:t>
        <a:bodyPr/>
        <a:lstStyle/>
        <a:p>
          <a:endParaRPr lang="es-CO"/>
        </a:p>
      </dgm:t>
    </dgm:pt>
    <dgm:pt modelId="{6EE30C7A-FDB1-4E2C-8F77-887B50B10B51}" type="pres">
      <dgm:prSet presAssocID="{1CD9458E-9AE7-441F-A699-9D3BEA1457B8}" presName="desComposite" presStyleCnt="0"/>
      <dgm:spPr/>
      <dgm:t>
        <a:bodyPr/>
        <a:lstStyle/>
        <a:p>
          <a:endParaRPr lang="es-CO"/>
        </a:p>
      </dgm:t>
    </dgm:pt>
    <dgm:pt modelId="{FEB2AE48-17C7-4E7C-8119-830241AA1819}" type="pres">
      <dgm:prSet presAssocID="{1CD9458E-9AE7-441F-A699-9D3BEA1457B8}" presName="desCircle" presStyleLbl="node1" presStyleIdx="6" presStyleCnt="11"/>
      <dgm:spPr/>
      <dgm:t>
        <a:bodyPr/>
        <a:lstStyle/>
        <a:p>
          <a:endParaRPr lang="es-CO"/>
        </a:p>
      </dgm:t>
    </dgm:pt>
    <dgm:pt modelId="{0E77A782-106D-4153-828B-51AF725CAD95}" type="pres">
      <dgm:prSet presAssocID="{1CD9458E-9AE7-441F-A699-9D3BEA1457B8}" presName="chTx" presStyleLbl="revTx" presStyleIdx="14" presStyleCnt="27" custLinFactNeighborX="12070" custLinFactNeighborY="1999"/>
      <dgm:spPr/>
      <dgm:t>
        <a:bodyPr/>
        <a:lstStyle/>
        <a:p>
          <a:endParaRPr lang="es-CO"/>
        </a:p>
      </dgm:t>
    </dgm:pt>
    <dgm:pt modelId="{BE688933-00A2-4E6C-B96C-B8F57947707C}" type="pres">
      <dgm:prSet presAssocID="{1CD9458E-9AE7-441F-A699-9D3BEA1457B8}" presName="desTx" presStyleLbl="revTx" presStyleIdx="15" presStyleCnt="2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3ABC9BD-5CB8-47BE-8A5D-A0ACD2ED3BED}" type="pres">
      <dgm:prSet presAssocID="{1CD9458E-9AE7-441F-A699-9D3BEA1457B8}" presName="desBackupRightNorm" presStyleCnt="0"/>
      <dgm:spPr/>
      <dgm:t>
        <a:bodyPr/>
        <a:lstStyle/>
        <a:p>
          <a:endParaRPr lang="es-CO"/>
        </a:p>
      </dgm:t>
    </dgm:pt>
    <dgm:pt modelId="{36E2F69C-F73E-481C-8754-0CB7839B6967}" type="pres">
      <dgm:prSet presAssocID="{216A8A98-7071-4D52-8E92-69AFA8D3A68D}" presName="desSpace" presStyleCnt="0"/>
      <dgm:spPr/>
      <dgm:t>
        <a:bodyPr/>
        <a:lstStyle/>
        <a:p>
          <a:endParaRPr lang="es-CO"/>
        </a:p>
      </dgm:t>
    </dgm:pt>
    <dgm:pt modelId="{F2833E45-ADAA-45C1-8BC9-57A546C0E208}" type="pres">
      <dgm:prSet presAssocID="{800C6BFA-B3B4-4FD4-9867-30FF69AF8D6A}" presName="parComposite" presStyleCnt="0"/>
      <dgm:spPr/>
      <dgm:t>
        <a:bodyPr/>
        <a:lstStyle/>
        <a:p>
          <a:endParaRPr lang="es-CO"/>
        </a:p>
      </dgm:t>
    </dgm:pt>
    <dgm:pt modelId="{F68BDBD0-B228-4D46-A574-386B8B3AA830}" type="pres">
      <dgm:prSet presAssocID="{800C6BFA-B3B4-4FD4-9867-30FF69AF8D6A}" presName="parBigCircle" presStyleLbl="node0" presStyleIdx="2" presStyleCnt="5"/>
      <dgm:spPr/>
      <dgm:t>
        <a:bodyPr/>
        <a:lstStyle/>
        <a:p>
          <a:endParaRPr lang="es-CO"/>
        </a:p>
      </dgm:t>
    </dgm:pt>
    <dgm:pt modelId="{FDFDCD64-FBA8-448E-8F20-D004F7A8D202}" type="pres">
      <dgm:prSet presAssocID="{800C6BFA-B3B4-4FD4-9867-30FF69AF8D6A}" presName="parTx" presStyleLbl="revTx" presStyleIdx="16" presStyleCnt="27"/>
      <dgm:spPr/>
      <dgm:t>
        <a:bodyPr/>
        <a:lstStyle/>
        <a:p>
          <a:endParaRPr lang="es-CO"/>
        </a:p>
      </dgm:t>
    </dgm:pt>
    <dgm:pt modelId="{93EB8ADB-B89B-476D-8991-2A28D2C39389}" type="pres">
      <dgm:prSet presAssocID="{800C6BFA-B3B4-4FD4-9867-30FF69AF8D6A}" presName="bSpace" presStyleCnt="0"/>
      <dgm:spPr/>
      <dgm:t>
        <a:bodyPr/>
        <a:lstStyle/>
        <a:p>
          <a:endParaRPr lang="es-CO"/>
        </a:p>
      </dgm:t>
    </dgm:pt>
    <dgm:pt modelId="{FC7061D7-2CBF-4193-9A42-66D24429A42A}" type="pres">
      <dgm:prSet presAssocID="{800C6BFA-B3B4-4FD4-9867-30FF69AF8D6A}" presName="parBackupNorm" presStyleCnt="0"/>
      <dgm:spPr/>
      <dgm:t>
        <a:bodyPr/>
        <a:lstStyle/>
        <a:p>
          <a:endParaRPr lang="es-CO"/>
        </a:p>
      </dgm:t>
    </dgm:pt>
    <dgm:pt modelId="{A16B823B-9FB5-4AA8-BCA9-5DA397262EDB}" type="pres">
      <dgm:prSet presAssocID="{01CEF9D5-641E-4980-B4AE-B35BD23060F5}" presName="parSpace" presStyleCnt="0"/>
      <dgm:spPr/>
      <dgm:t>
        <a:bodyPr/>
        <a:lstStyle/>
        <a:p>
          <a:endParaRPr lang="es-CO"/>
        </a:p>
      </dgm:t>
    </dgm:pt>
    <dgm:pt modelId="{E23138F1-CF26-4C55-9B39-30A1C7AACEA1}" type="pres">
      <dgm:prSet presAssocID="{D07DD8B2-798A-4257-BDDF-63ACF2859B57}" presName="desBackupLeftNorm" presStyleCnt="0"/>
      <dgm:spPr/>
      <dgm:t>
        <a:bodyPr/>
        <a:lstStyle/>
        <a:p>
          <a:endParaRPr lang="es-ES"/>
        </a:p>
      </dgm:t>
    </dgm:pt>
    <dgm:pt modelId="{93AEF77C-1175-427E-9ACD-BC5D335D35B4}" type="pres">
      <dgm:prSet presAssocID="{D07DD8B2-798A-4257-BDDF-63ACF2859B57}" presName="desComposite" presStyleCnt="0"/>
      <dgm:spPr/>
      <dgm:t>
        <a:bodyPr/>
        <a:lstStyle/>
        <a:p>
          <a:endParaRPr lang="es-ES"/>
        </a:p>
      </dgm:t>
    </dgm:pt>
    <dgm:pt modelId="{50FC56A5-8497-46C7-80C4-494EC9AAEE30}" type="pres">
      <dgm:prSet presAssocID="{D07DD8B2-798A-4257-BDDF-63ACF2859B57}" presName="desCircle" presStyleLbl="node1" presStyleIdx="7" presStyleCnt="11"/>
      <dgm:spPr/>
      <dgm:t>
        <a:bodyPr/>
        <a:lstStyle/>
        <a:p>
          <a:endParaRPr lang="es-ES"/>
        </a:p>
      </dgm:t>
    </dgm:pt>
    <dgm:pt modelId="{4C582510-DE2F-4166-B290-40C9680B8710}" type="pres">
      <dgm:prSet presAssocID="{D07DD8B2-798A-4257-BDDF-63ACF2859B57}" presName="chTx" presStyleLbl="revTx" presStyleIdx="17" presStyleCnt="27" custLinFactNeighborX="8958"/>
      <dgm:spPr/>
      <dgm:t>
        <a:bodyPr/>
        <a:lstStyle/>
        <a:p>
          <a:endParaRPr lang="es-CO"/>
        </a:p>
      </dgm:t>
    </dgm:pt>
    <dgm:pt modelId="{839D8F9E-8219-43C5-B90D-3D6D3E705058}" type="pres">
      <dgm:prSet presAssocID="{D07DD8B2-798A-4257-BDDF-63ACF2859B57}" presName="desTx" presStyleLbl="revTx" presStyleIdx="18" presStyleCnt="2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14F21C-1037-427F-A36B-78AC3B01B1B7}" type="pres">
      <dgm:prSet presAssocID="{D07DD8B2-798A-4257-BDDF-63ACF2859B57}" presName="desBackupRightNorm" presStyleCnt="0"/>
      <dgm:spPr/>
      <dgm:t>
        <a:bodyPr/>
        <a:lstStyle/>
        <a:p>
          <a:endParaRPr lang="es-ES"/>
        </a:p>
      </dgm:t>
    </dgm:pt>
    <dgm:pt modelId="{8B01D174-0B93-451A-9501-35D7CFF82BA4}" type="pres">
      <dgm:prSet presAssocID="{91540D37-700F-4441-9F4B-837612131CD1}" presName="desSpace" presStyleCnt="0"/>
      <dgm:spPr/>
      <dgm:t>
        <a:bodyPr/>
        <a:lstStyle/>
        <a:p>
          <a:endParaRPr lang="es-ES"/>
        </a:p>
      </dgm:t>
    </dgm:pt>
    <dgm:pt modelId="{CA7E8500-A896-4B04-8B91-89E4D4F25761}" type="pres">
      <dgm:prSet presAssocID="{9FF28394-411F-47A1-9EF9-B0313BFFF93E}" presName="desBackupLeftNorm" presStyleCnt="0"/>
      <dgm:spPr/>
      <dgm:t>
        <a:bodyPr/>
        <a:lstStyle/>
        <a:p>
          <a:endParaRPr lang="es-ES"/>
        </a:p>
      </dgm:t>
    </dgm:pt>
    <dgm:pt modelId="{A4517919-ED64-47EF-8DE0-5FA80AD5A1F8}" type="pres">
      <dgm:prSet presAssocID="{9FF28394-411F-47A1-9EF9-B0313BFFF93E}" presName="desComposite" presStyleCnt="0"/>
      <dgm:spPr/>
      <dgm:t>
        <a:bodyPr/>
        <a:lstStyle/>
        <a:p>
          <a:endParaRPr lang="es-ES"/>
        </a:p>
      </dgm:t>
    </dgm:pt>
    <dgm:pt modelId="{5EACD26E-8114-4242-BE7D-5C36D4B4FC40}" type="pres">
      <dgm:prSet presAssocID="{9FF28394-411F-47A1-9EF9-B0313BFFF93E}" presName="desCircle" presStyleLbl="node1" presStyleIdx="8" presStyleCnt="11" custLinFactNeighborX="5316"/>
      <dgm:spPr/>
      <dgm:t>
        <a:bodyPr/>
        <a:lstStyle/>
        <a:p>
          <a:endParaRPr lang="es-ES"/>
        </a:p>
      </dgm:t>
    </dgm:pt>
    <dgm:pt modelId="{DEA55372-7783-47B5-847C-3F16C75C001D}" type="pres">
      <dgm:prSet presAssocID="{9FF28394-411F-47A1-9EF9-B0313BFFF93E}" presName="chTx" presStyleLbl="revTx" presStyleIdx="19" presStyleCnt="27" custLinFactNeighborX="11944"/>
      <dgm:spPr/>
      <dgm:t>
        <a:bodyPr/>
        <a:lstStyle/>
        <a:p>
          <a:endParaRPr lang="es-CO"/>
        </a:p>
      </dgm:t>
    </dgm:pt>
    <dgm:pt modelId="{BCA26BDC-926F-4F04-B860-70BFDDCC5322}" type="pres">
      <dgm:prSet presAssocID="{9FF28394-411F-47A1-9EF9-B0313BFFF93E}" presName="desTx" presStyleLbl="revTx" presStyleIdx="20" presStyleCnt="2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BBCCED-AFAF-434F-88A8-0426919E8C8C}" type="pres">
      <dgm:prSet presAssocID="{9FF28394-411F-47A1-9EF9-B0313BFFF93E}" presName="desBackupRightNorm" presStyleCnt="0"/>
      <dgm:spPr/>
      <dgm:t>
        <a:bodyPr/>
        <a:lstStyle/>
        <a:p>
          <a:endParaRPr lang="es-ES"/>
        </a:p>
      </dgm:t>
    </dgm:pt>
    <dgm:pt modelId="{E2636640-71B3-47F7-94D5-1E44C688B7FD}" type="pres">
      <dgm:prSet presAssocID="{0896E40F-9D34-4CD9-820D-C0F5E3E28BC3}" presName="desSpace" presStyleCnt="0"/>
      <dgm:spPr/>
      <dgm:t>
        <a:bodyPr/>
        <a:lstStyle/>
        <a:p>
          <a:endParaRPr lang="es-ES"/>
        </a:p>
      </dgm:t>
    </dgm:pt>
    <dgm:pt modelId="{11A36317-F6D7-4B69-9B39-C988940146AC}" type="pres">
      <dgm:prSet presAssocID="{41C3E230-73FE-47ED-94AE-CEBF392C7246}" presName="parComposite" presStyleCnt="0"/>
      <dgm:spPr/>
      <dgm:t>
        <a:bodyPr/>
        <a:lstStyle/>
        <a:p>
          <a:endParaRPr lang="es-CO"/>
        </a:p>
      </dgm:t>
    </dgm:pt>
    <dgm:pt modelId="{F110DA31-6B34-4427-A15F-13028C0E4449}" type="pres">
      <dgm:prSet presAssocID="{41C3E230-73FE-47ED-94AE-CEBF392C7246}" presName="parBigCircle" presStyleLbl="node0" presStyleIdx="3" presStyleCnt="5" custLinFactNeighborX="6900"/>
      <dgm:spPr/>
      <dgm:t>
        <a:bodyPr/>
        <a:lstStyle/>
        <a:p>
          <a:endParaRPr lang="es-CO"/>
        </a:p>
      </dgm:t>
    </dgm:pt>
    <dgm:pt modelId="{1935F597-7D83-4B53-B4DD-E33F4C364D05}" type="pres">
      <dgm:prSet presAssocID="{41C3E230-73FE-47ED-94AE-CEBF392C7246}" presName="parTx" presStyleLbl="revTx" presStyleIdx="21" presStyleCnt="27"/>
      <dgm:spPr/>
      <dgm:t>
        <a:bodyPr/>
        <a:lstStyle/>
        <a:p>
          <a:endParaRPr lang="es-CO"/>
        </a:p>
      </dgm:t>
    </dgm:pt>
    <dgm:pt modelId="{B6AC6D43-34F6-4A5E-86E3-3C9AD540EA02}" type="pres">
      <dgm:prSet presAssocID="{41C3E230-73FE-47ED-94AE-CEBF392C7246}" presName="bSpace" presStyleCnt="0"/>
      <dgm:spPr/>
      <dgm:t>
        <a:bodyPr/>
        <a:lstStyle/>
        <a:p>
          <a:endParaRPr lang="es-CO"/>
        </a:p>
      </dgm:t>
    </dgm:pt>
    <dgm:pt modelId="{DC5C8753-870D-4817-97D8-C206CFB8912E}" type="pres">
      <dgm:prSet presAssocID="{41C3E230-73FE-47ED-94AE-CEBF392C7246}" presName="parBackupNorm" presStyleCnt="0"/>
      <dgm:spPr/>
      <dgm:t>
        <a:bodyPr/>
        <a:lstStyle/>
        <a:p>
          <a:endParaRPr lang="es-CO"/>
        </a:p>
      </dgm:t>
    </dgm:pt>
    <dgm:pt modelId="{9281F685-EB5E-44F0-BA7E-AC8F718D588E}" type="pres">
      <dgm:prSet presAssocID="{C05156C8-6A9A-416F-AC49-172C060E465B}" presName="parSpace" presStyleCnt="0"/>
      <dgm:spPr/>
      <dgm:t>
        <a:bodyPr/>
        <a:lstStyle/>
        <a:p>
          <a:endParaRPr lang="es-CO"/>
        </a:p>
      </dgm:t>
    </dgm:pt>
    <dgm:pt modelId="{B719A876-8F5E-4E1D-9077-A91F62513FA4}" type="pres">
      <dgm:prSet presAssocID="{43994CCA-8B62-40CD-B64C-5691D84DF002}" presName="desBackupLeftNorm" presStyleCnt="0"/>
      <dgm:spPr/>
      <dgm:t>
        <a:bodyPr/>
        <a:lstStyle/>
        <a:p>
          <a:endParaRPr lang="es-ES"/>
        </a:p>
      </dgm:t>
    </dgm:pt>
    <dgm:pt modelId="{587ABAED-E0F4-4DB7-869F-528F7864169F}" type="pres">
      <dgm:prSet presAssocID="{43994CCA-8B62-40CD-B64C-5691D84DF002}" presName="desComposite" presStyleCnt="0"/>
      <dgm:spPr/>
      <dgm:t>
        <a:bodyPr/>
        <a:lstStyle/>
        <a:p>
          <a:endParaRPr lang="es-ES"/>
        </a:p>
      </dgm:t>
    </dgm:pt>
    <dgm:pt modelId="{C6DD4015-7E19-40A3-998E-7B0769A10AB1}" type="pres">
      <dgm:prSet presAssocID="{43994CCA-8B62-40CD-B64C-5691D84DF002}" presName="desCircle" presStyleLbl="node1" presStyleIdx="9" presStyleCnt="11" custLinFactNeighborY="29238"/>
      <dgm:spPr/>
      <dgm:t>
        <a:bodyPr/>
        <a:lstStyle/>
        <a:p>
          <a:endParaRPr lang="es-ES"/>
        </a:p>
      </dgm:t>
    </dgm:pt>
    <dgm:pt modelId="{0E635EA6-9DEA-4DD8-A757-22CC3AD7408D}" type="pres">
      <dgm:prSet presAssocID="{43994CCA-8B62-40CD-B64C-5691D84DF002}" presName="chTx" presStyleLbl="revTx" presStyleIdx="22" presStyleCnt="27" custScaleX="122798" custScaleY="125078" custLinFactNeighborX="-7465" custLinFactNeighborY="30056"/>
      <dgm:spPr/>
      <dgm:t>
        <a:bodyPr/>
        <a:lstStyle/>
        <a:p>
          <a:endParaRPr lang="es-CO"/>
        </a:p>
      </dgm:t>
    </dgm:pt>
    <dgm:pt modelId="{DDD1FE16-EE4B-4199-AFA2-182FE8247E5C}" type="pres">
      <dgm:prSet presAssocID="{43994CCA-8B62-40CD-B64C-5691D84DF002}" presName="desTx" presStyleLbl="revTx" presStyleIdx="23" presStyleCnt="2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51501B-432B-4669-9898-178A6F793330}" type="pres">
      <dgm:prSet presAssocID="{43994CCA-8B62-40CD-B64C-5691D84DF002}" presName="desBackupRightNorm" presStyleCnt="0"/>
      <dgm:spPr/>
      <dgm:t>
        <a:bodyPr/>
        <a:lstStyle/>
        <a:p>
          <a:endParaRPr lang="es-ES"/>
        </a:p>
      </dgm:t>
    </dgm:pt>
    <dgm:pt modelId="{62E75238-F1F8-41EF-AB7D-0AA4BB6C3611}" type="pres">
      <dgm:prSet presAssocID="{F3687D65-40D9-427F-BBFA-7F9FC0BEC4D0}" presName="desSpace" presStyleCnt="0"/>
      <dgm:spPr/>
      <dgm:t>
        <a:bodyPr/>
        <a:lstStyle/>
        <a:p>
          <a:endParaRPr lang="es-ES"/>
        </a:p>
      </dgm:t>
    </dgm:pt>
    <dgm:pt modelId="{A8A9F5FD-62E7-4117-9140-8BE5680163B5}" type="pres">
      <dgm:prSet presAssocID="{BFA776BB-E6CE-44BA-876A-2F64479ABCD4}" presName="desBackupLeftNorm" presStyleCnt="0"/>
      <dgm:spPr/>
      <dgm:t>
        <a:bodyPr/>
        <a:lstStyle/>
        <a:p>
          <a:endParaRPr lang="es-ES"/>
        </a:p>
      </dgm:t>
    </dgm:pt>
    <dgm:pt modelId="{EF7A6BF4-96E2-40E9-AD53-69B6B2E9E72B}" type="pres">
      <dgm:prSet presAssocID="{BFA776BB-E6CE-44BA-876A-2F64479ABCD4}" presName="desComposite" presStyleCnt="0"/>
      <dgm:spPr/>
      <dgm:t>
        <a:bodyPr/>
        <a:lstStyle/>
        <a:p>
          <a:endParaRPr lang="es-ES"/>
        </a:p>
      </dgm:t>
    </dgm:pt>
    <dgm:pt modelId="{52C35DFB-2C5C-486D-95BF-3E22F9DE22C2}" type="pres">
      <dgm:prSet presAssocID="{BFA776BB-E6CE-44BA-876A-2F64479ABCD4}" presName="desCircle" presStyleLbl="node1" presStyleIdx="10" presStyleCnt="11"/>
      <dgm:spPr/>
      <dgm:t>
        <a:bodyPr/>
        <a:lstStyle/>
        <a:p>
          <a:endParaRPr lang="es-ES"/>
        </a:p>
      </dgm:t>
    </dgm:pt>
    <dgm:pt modelId="{2218D6E8-8A32-4893-874C-F828DBC52F07}" type="pres">
      <dgm:prSet presAssocID="{BFA776BB-E6CE-44BA-876A-2F64479ABCD4}" presName="chTx" presStyleLbl="revTx" presStyleIdx="24" presStyleCnt="27"/>
      <dgm:spPr/>
      <dgm:t>
        <a:bodyPr/>
        <a:lstStyle/>
        <a:p>
          <a:endParaRPr lang="es-CO"/>
        </a:p>
      </dgm:t>
    </dgm:pt>
    <dgm:pt modelId="{ED0F0FCC-4A1D-4497-A6B4-1B6F36BE8603}" type="pres">
      <dgm:prSet presAssocID="{BFA776BB-E6CE-44BA-876A-2F64479ABCD4}" presName="desTx" presStyleLbl="revTx" presStyleIdx="25" presStyleCnt="2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6605DB-7970-40D1-BA48-68FC926BC1AB}" type="pres">
      <dgm:prSet presAssocID="{BFA776BB-E6CE-44BA-876A-2F64479ABCD4}" presName="desBackupRightNorm" presStyleCnt="0"/>
      <dgm:spPr/>
      <dgm:t>
        <a:bodyPr/>
        <a:lstStyle/>
        <a:p>
          <a:endParaRPr lang="es-ES"/>
        </a:p>
      </dgm:t>
    </dgm:pt>
    <dgm:pt modelId="{F543FDF8-020E-4B35-B573-9BD5FA05AB94}" type="pres">
      <dgm:prSet presAssocID="{7BF0AC01-CE7A-46F4-A62F-10D80EC285E2}" presName="desSpace" presStyleCnt="0"/>
      <dgm:spPr/>
      <dgm:t>
        <a:bodyPr/>
        <a:lstStyle/>
        <a:p>
          <a:endParaRPr lang="es-ES"/>
        </a:p>
      </dgm:t>
    </dgm:pt>
    <dgm:pt modelId="{3DD5F736-9966-4E8F-8E9F-EFD9421F9E23}" type="pres">
      <dgm:prSet presAssocID="{CD1E0794-11E4-4AE0-AB92-FCD657608FE3}" presName="parComposite" presStyleCnt="0"/>
      <dgm:spPr/>
      <dgm:t>
        <a:bodyPr/>
        <a:lstStyle/>
        <a:p>
          <a:endParaRPr lang="es-CO"/>
        </a:p>
      </dgm:t>
    </dgm:pt>
    <dgm:pt modelId="{C2E741B6-3DF9-4802-8D53-D5ED639EFC74}" type="pres">
      <dgm:prSet presAssocID="{CD1E0794-11E4-4AE0-AB92-FCD657608FE3}" presName="parBigCircle" presStyleLbl="node0" presStyleIdx="4" presStyleCnt="5"/>
      <dgm:spPr/>
      <dgm:t>
        <a:bodyPr/>
        <a:lstStyle/>
        <a:p>
          <a:endParaRPr lang="es-CO"/>
        </a:p>
      </dgm:t>
    </dgm:pt>
    <dgm:pt modelId="{4D817BB3-9D4D-4F01-8384-88C069DB825B}" type="pres">
      <dgm:prSet presAssocID="{CD1E0794-11E4-4AE0-AB92-FCD657608FE3}" presName="parTx" presStyleLbl="revTx" presStyleIdx="26" presStyleCnt="27"/>
      <dgm:spPr/>
      <dgm:t>
        <a:bodyPr/>
        <a:lstStyle/>
        <a:p>
          <a:endParaRPr lang="es-CO"/>
        </a:p>
      </dgm:t>
    </dgm:pt>
    <dgm:pt modelId="{15A9F28F-CCDC-42AB-8B1C-96D3122ACE8F}" type="pres">
      <dgm:prSet presAssocID="{CD1E0794-11E4-4AE0-AB92-FCD657608FE3}" presName="bSpace" presStyleCnt="0"/>
      <dgm:spPr/>
      <dgm:t>
        <a:bodyPr/>
        <a:lstStyle/>
        <a:p>
          <a:endParaRPr lang="es-CO"/>
        </a:p>
      </dgm:t>
    </dgm:pt>
    <dgm:pt modelId="{1D62504A-5FF4-4627-A339-6C686B3B5090}" type="pres">
      <dgm:prSet presAssocID="{CD1E0794-11E4-4AE0-AB92-FCD657608FE3}" presName="parBackupNorm" presStyleCnt="0"/>
      <dgm:spPr/>
      <dgm:t>
        <a:bodyPr/>
        <a:lstStyle/>
        <a:p>
          <a:endParaRPr lang="es-CO"/>
        </a:p>
      </dgm:t>
    </dgm:pt>
    <dgm:pt modelId="{C47F0305-923B-4F00-B8EE-F466E204DC32}" type="pres">
      <dgm:prSet presAssocID="{7DA11468-3348-4304-9983-72C7582A6C4F}" presName="parSpace" presStyleCnt="0"/>
      <dgm:spPr/>
      <dgm:t>
        <a:bodyPr/>
        <a:lstStyle/>
        <a:p>
          <a:endParaRPr lang="es-CO"/>
        </a:p>
      </dgm:t>
    </dgm:pt>
  </dgm:ptLst>
  <dgm:cxnLst>
    <dgm:cxn modelId="{463E81AE-674B-42E8-BF69-045902591E60}" srcId="{4D2591CB-7CC5-4F79-A1C6-DDE61C049069}" destId="{E0D1F0A0-3CD1-418F-9804-7114368412AA}" srcOrd="0" destOrd="0" parTransId="{05AD7925-330F-45E0-89E0-3F535972CA8E}" sibTransId="{95CF4886-BDF7-47B6-BE64-DC2FCD5AC299}"/>
    <dgm:cxn modelId="{D3E5A744-FF47-41AA-9346-689069F85015}" type="presOf" srcId="{4D2591CB-7CC5-4F79-A1C6-DDE61C049069}" destId="{7DFA5C3A-D590-4A15-8F4C-6B43FB149195}" srcOrd="0" destOrd="0" presId="urn:microsoft.com/office/officeart/2008/layout/CircleAccentTimeline"/>
    <dgm:cxn modelId="{75F14FBD-A1A8-45E3-9A3B-5180BBB01732}" type="presOf" srcId="{E0D1F0A0-3CD1-418F-9804-7114368412AA}" destId="{AA081AD9-3457-40B6-BBA3-2696B7106F60}" srcOrd="0" destOrd="0" presId="urn:microsoft.com/office/officeart/2008/layout/CircleAccentTimeline"/>
    <dgm:cxn modelId="{9D37AD70-7FEC-4F3D-BC4B-8D82479A2652}" srcId="{1A188426-4D8D-4C72-AAA6-C76EFAAD067A}" destId="{800C6BFA-B3B4-4FD4-9867-30FF69AF8D6A}" srcOrd="2" destOrd="0" parTransId="{4C15DD1D-7FC3-44D5-B6E5-170DD0F34422}" sibTransId="{01CEF9D5-641E-4980-B4AE-B35BD23060F5}"/>
    <dgm:cxn modelId="{C4C5EDB3-FDC0-4AA7-80CB-4D267B34405A}" type="presOf" srcId="{7F82D6D5-DC33-4933-AC0E-30096A5682B3}" destId="{07D17537-68B3-4BE9-8D6E-CB798EA4DCAD}" srcOrd="0" destOrd="0" presId="urn:microsoft.com/office/officeart/2008/layout/CircleAccentTimeline"/>
    <dgm:cxn modelId="{731F7CF6-D6D7-4BEA-A1D6-DAB811CF1B97}" type="presOf" srcId="{D07DD8B2-798A-4257-BDDF-63ACF2859B57}" destId="{4C582510-DE2F-4166-B290-40C9680B8710}" srcOrd="0" destOrd="0" presId="urn:microsoft.com/office/officeart/2008/layout/CircleAccentTimeline"/>
    <dgm:cxn modelId="{2B445965-4CA9-43AC-BA1C-D9C26E94C293}" srcId="{1A188426-4D8D-4C72-AAA6-C76EFAAD067A}" destId="{225CAFB6-C7F0-4296-B76E-E48C7A609677}" srcOrd="1" destOrd="0" parTransId="{8637C18A-F592-4D3B-AF39-013DFC897105}" sibTransId="{D7FB8BC5-6EE5-4DF0-A03D-A476E5CF9531}"/>
    <dgm:cxn modelId="{445BE653-56BC-4BD6-8F4F-BABE7A536E55}" srcId="{41C3E230-73FE-47ED-94AE-CEBF392C7246}" destId="{43994CCA-8B62-40CD-B64C-5691D84DF002}" srcOrd="0" destOrd="0" parTransId="{F85762D1-DE2F-42E5-A6A4-5C37D61ED6FC}" sibTransId="{F3687D65-40D9-427F-BBFA-7F9FC0BEC4D0}"/>
    <dgm:cxn modelId="{E37CAD65-A8AB-4A12-BE85-5BB4A51F9AB2}" srcId="{225CAFB6-C7F0-4296-B76E-E48C7A609677}" destId="{9A820FE9-9705-450B-8DA7-0FB0B9F8E71A}" srcOrd="2" destOrd="0" parTransId="{25C61D92-FA96-499D-9448-B9D328CFBB6C}" sibTransId="{A449BCAD-37F7-4D0D-A989-27FD4D006684}"/>
    <dgm:cxn modelId="{FB9266D1-ACD3-4B2A-9135-99D6C23089E9}" srcId="{1A188426-4D8D-4C72-AAA6-C76EFAAD067A}" destId="{4D2591CB-7CC5-4F79-A1C6-DDE61C049069}" srcOrd="0" destOrd="0" parTransId="{802DC2F4-6E36-417C-A591-9B00EBDAB274}" sibTransId="{2017DAFE-B255-434D-BAFB-16AFAF36A391}"/>
    <dgm:cxn modelId="{9F709E80-981D-472E-9B5B-DEABFF83BFDF}" type="presOf" srcId="{1A188426-4D8D-4C72-AAA6-C76EFAAD067A}" destId="{F3642C34-0ACB-43C8-953C-1509C8209ED7}" srcOrd="0" destOrd="0" presId="urn:microsoft.com/office/officeart/2008/layout/CircleAccentTimeline"/>
    <dgm:cxn modelId="{1E8D96D9-901C-4967-8117-B564691117BA}" type="presOf" srcId="{41C3E230-73FE-47ED-94AE-CEBF392C7246}" destId="{1935F597-7D83-4B53-B4DD-E33F4C364D05}" srcOrd="0" destOrd="0" presId="urn:microsoft.com/office/officeart/2008/layout/CircleAccentTimeline"/>
    <dgm:cxn modelId="{6D9DB9A6-A827-4993-BF64-2F4624683864}" srcId="{800C6BFA-B3B4-4FD4-9867-30FF69AF8D6A}" destId="{D07DD8B2-798A-4257-BDDF-63ACF2859B57}" srcOrd="0" destOrd="0" parTransId="{9635E90D-8557-4232-B169-8F9F82295CD8}" sibTransId="{91540D37-700F-4441-9F4B-837612131CD1}"/>
    <dgm:cxn modelId="{0BD6CA7E-4599-4CFB-81BA-01E3B297B7BF}" srcId="{800C6BFA-B3B4-4FD4-9867-30FF69AF8D6A}" destId="{9FF28394-411F-47A1-9EF9-B0313BFFF93E}" srcOrd="1" destOrd="0" parTransId="{ACB5F471-B5E2-4C7E-81DA-3D131EDE8E21}" sibTransId="{0896E40F-9D34-4CD9-820D-C0F5E3E28BC3}"/>
    <dgm:cxn modelId="{87DCC6A6-5983-4783-BB85-0C9D7360A8BD}" type="presOf" srcId="{800C6BFA-B3B4-4FD4-9867-30FF69AF8D6A}" destId="{FDFDCD64-FBA8-448E-8F20-D004F7A8D202}" srcOrd="0" destOrd="0" presId="urn:microsoft.com/office/officeart/2008/layout/CircleAccentTimeline"/>
    <dgm:cxn modelId="{9670D94D-1D8F-49BE-922F-1231169AD802}" srcId="{225CAFB6-C7F0-4296-B76E-E48C7A609677}" destId="{7F82D6D5-DC33-4933-AC0E-30096A5682B3}" srcOrd="1" destOrd="0" parTransId="{D97FE327-C651-454F-86A1-F3188A27F86E}" sibTransId="{4722A76F-CA28-4736-BC6E-C78510347CF8}"/>
    <dgm:cxn modelId="{40CC37E9-CCEA-42D8-B0BD-B943827BCEE6}" srcId="{225CAFB6-C7F0-4296-B76E-E48C7A609677}" destId="{FCED823A-098A-4679-AAC0-6E0BAD327148}" srcOrd="3" destOrd="0" parTransId="{210EA81D-AEF1-4FF1-9475-74D87457A2E5}" sibTransId="{DD5910FE-FF18-41CC-83C4-53CC4CCFB895}"/>
    <dgm:cxn modelId="{DE6175AC-53FB-4A2F-89DC-F986BA836C27}" type="presOf" srcId="{43994CCA-8B62-40CD-B64C-5691D84DF002}" destId="{0E635EA6-9DEA-4DD8-A757-22CC3AD7408D}" srcOrd="0" destOrd="0" presId="urn:microsoft.com/office/officeart/2008/layout/CircleAccentTimeline"/>
    <dgm:cxn modelId="{85B26F05-C2B1-4B25-851F-0757009AB079}" type="presOf" srcId="{BFA776BB-E6CE-44BA-876A-2F64479ABCD4}" destId="{2218D6E8-8A32-4893-874C-F828DBC52F07}" srcOrd="0" destOrd="0" presId="urn:microsoft.com/office/officeart/2008/layout/CircleAccentTimeline"/>
    <dgm:cxn modelId="{720E7BC3-7FEC-4CB9-B288-DAE636B057EC}" srcId="{225CAFB6-C7F0-4296-B76E-E48C7A609677}" destId="{1CD9458E-9AE7-441F-A699-9D3BEA1457B8}" srcOrd="4" destOrd="0" parTransId="{4CB718C6-3E48-4AA2-8F1B-AA87490E9E99}" sibTransId="{216A8A98-7071-4D52-8E92-69AFA8D3A68D}"/>
    <dgm:cxn modelId="{39306B29-43E8-4E9D-82D0-DE48A8A6F88A}" type="presOf" srcId="{FCED823A-098A-4679-AAC0-6E0BAD327148}" destId="{3BF2C80A-7653-4E71-8B1C-7DB15C9ADA6E}" srcOrd="0" destOrd="0" presId="urn:microsoft.com/office/officeart/2008/layout/CircleAccentTimeline"/>
    <dgm:cxn modelId="{A912130F-B212-47FF-9556-A8E12FF2B4C4}" srcId="{4D2591CB-7CC5-4F79-A1C6-DDE61C049069}" destId="{48B5A88F-A7C0-43E1-BC58-C1E809B70FA1}" srcOrd="1" destOrd="0" parTransId="{18B433DE-FE62-4CC9-A29D-AA2DFC41BDA7}" sibTransId="{9328C17E-28B9-4D66-A1C7-08648A810810}"/>
    <dgm:cxn modelId="{51ECBB75-02ED-4021-84B6-4D6C83B49638}" type="presOf" srcId="{C17FBE7A-7720-4285-B940-A7333F89EEA8}" destId="{C77F9024-6E91-46FF-B964-6B0FCB9BCFC4}" srcOrd="0" destOrd="0" presId="urn:microsoft.com/office/officeart/2008/layout/CircleAccentTimeline"/>
    <dgm:cxn modelId="{370CB2C4-8BE3-4B52-BDC5-D00B1C09DFFF}" type="presOf" srcId="{9FF28394-411F-47A1-9EF9-B0313BFFF93E}" destId="{DEA55372-7783-47B5-847C-3F16C75C001D}" srcOrd="0" destOrd="0" presId="urn:microsoft.com/office/officeart/2008/layout/CircleAccentTimeline"/>
    <dgm:cxn modelId="{646804E4-33DE-4A5C-9AD0-E11ABC3F7FC1}" type="presOf" srcId="{1CD9458E-9AE7-441F-A699-9D3BEA1457B8}" destId="{0E77A782-106D-4153-828B-51AF725CAD95}" srcOrd="0" destOrd="0" presId="urn:microsoft.com/office/officeart/2008/layout/CircleAccentTimeline"/>
    <dgm:cxn modelId="{579FE2E5-A945-4B5E-8EFF-A6684C96BDD0}" type="presOf" srcId="{225CAFB6-C7F0-4296-B76E-E48C7A609677}" destId="{699F1480-1D89-49AD-BD6D-835C098C2EAE}" srcOrd="0" destOrd="0" presId="urn:microsoft.com/office/officeart/2008/layout/CircleAccentTimeline"/>
    <dgm:cxn modelId="{341FA954-73AC-4B7D-9AC4-AC4335145F5D}" type="presOf" srcId="{9A820FE9-9705-450B-8DA7-0FB0B9F8E71A}" destId="{953A0C2E-8643-4E2C-ABDE-C6B575443C98}" srcOrd="0" destOrd="0" presId="urn:microsoft.com/office/officeart/2008/layout/CircleAccentTimeline"/>
    <dgm:cxn modelId="{1DC0D9A5-E8A7-4F59-870E-60BFD68EE4C1}" srcId="{41C3E230-73FE-47ED-94AE-CEBF392C7246}" destId="{BFA776BB-E6CE-44BA-876A-2F64479ABCD4}" srcOrd="1" destOrd="0" parTransId="{296B574C-8EE6-49AA-A15C-CB866EE37D97}" sibTransId="{7BF0AC01-CE7A-46F4-A62F-10D80EC285E2}"/>
    <dgm:cxn modelId="{E7675642-EFB2-4990-ABA8-752557B93245}" type="presOf" srcId="{CD1E0794-11E4-4AE0-AB92-FCD657608FE3}" destId="{4D817BB3-9D4D-4F01-8384-88C069DB825B}" srcOrd="0" destOrd="0" presId="urn:microsoft.com/office/officeart/2008/layout/CircleAccentTimeline"/>
    <dgm:cxn modelId="{D1C0CDA9-631E-4ACD-9FFB-BF9940BD0E3F}" srcId="{1A188426-4D8D-4C72-AAA6-C76EFAAD067A}" destId="{CD1E0794-11E4-4AE0-AB92-FCD657608FE3}" srcOrd="4" destOrd="0" parTransId="{1DF28DBC-4C9C-4DCA-AC1F-933104363794}" sibTransId="{7DA11468-3348-4304-9983-72C7582A6C4F}"/>
    <dgm:cxn modelId="{72646B5C-59CF-4C11-9222-7282954A0F22}" srcId="{1A188426-4D8D-4C72-AAA6-C76EFAAD067A}" destId="{41C3E230-73FE-47ED-94AE-CEBF392C7246}" srcOrd="3" destOrd="0" parTransId="{C886D1CB-1082-4EEE-A493-183AA40385E4}" sibTransId="{C05156C8-6A9A-416F-AC49-172C060E465B}"/>
    <dgm:cxn modelId="{5444D637-1EE9-4984-80FC-D3E916B0135F}" srcId="{225CAFB6-C7F0-4296-B76E-E48C7A609677}" destId="{C17FBE7A-7720-4285-B940-A7333F89EEA8}" srcOrd="0" destOrd="0" parTransId="{D5EC9869-B296-4F31-A7D5-982382E6AFEF}" sibTransId="{E0145A73-71C8-435C-BA25-0E4F5F757E92}"/>
    <dgm:cxn modelId="{0EADC520-19DF-49E6-86E5-86B248F6E596}" type="presOf" srcId="{48B5A88F-A7C0-43E1-BC58-C1E809B70FA1}" destId="{F2AE0A5E-C008-4956-8D1D-AE8848428933}" srcOrd="0" destOrd="0" presId="urn:microsoft.com/office/officeart/2008/layout/CircleAccentTimeline"/>
    <dgm:cxn modelId="{52C8D8A6-66A0-459E-8237-D501FCF7E745}" type="presParOf" srcId="{F3642C34-0ACB-43C8-953C-1509C8209ED7}" destId="{1947EDCD-4189-4DC7-8618-22B8113D8403}" srcOrd="0" destOrd="0" presId="urn:microsoft.com/office/officeart/2008/layout/CircleAccentTimeline"/>
    <dgm:cxn modelId="{C6C8EC5E-7A58-49EB-B342-08CD56A1CF68}" type="presParOf" srcId="{1947EDCD-4189-4DC7-8618-22B8113D8403}" destId="{C2C23A9F-9267-489C-AF0E-6CDCB092F237}" srcOrd="0" destOrd="0" presId="urn:microsoft.com/office/officeart/2008/layout/CircleAccentTimeline"/>
    <dgm:cxn modelId="{822CAA64-6F15-42A1-84EE-D200FB967403}" type="presParOf" srcId="{1947EDCD-4189-4DC7-8618-22B8113D8403}" destId="{7DFA5C3A-D590-4A15-8F4C-6B43FB149195}" srcOrd="1" destOrd="0" presId="urn:microsoft.com/office/officeart/2008/layout/CircleAccentTimeline"/>
    <dgm:cxn modelId="{A4D7E226-0741-40AB-977D-2EB23EDFC0F3}" type="presParOf" srcId="{1947EDCD-4189-4DC7-8618-22B8113D8403}" destId="{B0651531-DA40-49FB-B31C-B7B12DD36EED}" srcOrd="2" destOrd="0" presId="urn:microsoft.com/office/officeart/2008/layout/CircleAccentTimeline"/>
    <dgm:cxn modelId="{E41F906A-8E9B-4073-81D1-7C13FF9CC063}" type="presParOf" srcId="{F3642C34-0ACB-43C8-953C-1509C8209ED7}" destId="{22F69B48-8C86-4B90-B350-C87ED36446CB}" srcOrd="1" destOrd="0" presId="urn:microsoft.com/office/officeart/2008/layout/CircleAccentTimeline"/>
    <dgm:cxn modelId="{EE3D298B-79D2-4C81-93AE-B685FA1BC5A0}" type="presParOf" srcId="{F3642C34-0ACB-43C8-953C-1509C8209ED7}" destId="{050458A9-9BF3-49C5-8FD0-7EDEFC7D4413}" srcOrd="2" destOrd="0" presId="urn:microsoft.com/office/officeart/2008/layout/CircleAccentTimeline"/>
    <dgm:cxn modelId="{459784C2-EC58-4A53-896A-FF8A01EEF665}" type="presParOf" srcId="{F3642C34-0ACB-43C8-953C-1509C8209ED7}" destId="{C4A669D2-FE8E-4A93-B96E-4ECA5212BA3E}" srcOrd="3" destOrd="0" presId="urn:microsoft.com/office/officeart/2008/layout/CircleAccentTimeline"/>
    <dgm:cxn modelId="{D9A82C6F-CDE9-4311-A1D3-2C92A8080F03}" type="presParOf" srcId="{F3642C34-0ACB-43C8-953C-1509C8209ED7}" destId="{A403FFAC-C841-40C3-9604-D07B58DD037A}" srcOrd="4" destOrd="0" presId="urn:microsoft.com/office/officeart/2008/layout/CircleAccentTimeline"/>
    <dgm:cxn modelId="{55134D90-8549-445C-9492-F18F50C6A629}" type="presParOf" srcId="{A403FFAC-C841-40C3-9604-D07B58DD037A}" destId="{3BC7CBAE-5FD3-499F-A21C-FE252F3693E7}" srcOrd="0" destOrd="0" presId="urn:microsoft.com/office/officeart/2008/layout/CircleAccentTimeline"/>
    <dgm:cxn modelId="{5792F7FF-29B5-4392-8337-DD977B78DA06}" type="presParOf" srcId="{A403FFAC-C841-40C3-9604-D07B58DD037A}" destId="{AA081AD9-3457-40B6-BBA3-2696B7106F60}" srcOrd="1" destOrd="0" presId="urn:microsoft.com/office/officeart/2008/layout/CircleAccentTimeline"/>
    <dgm:cxn modelId="{CD54BB1A-E6BA-4EAA-9129-10FB46EFE65D}" type="presParOf" srcId="{A403FFAC-C841-40C3-9604-D07B58DD037A}" destId="{520AC63D-EA9F-442C-B7A0-70E68A45F72D}" srcOrd="2" destOrd="0" presId="urn:microsoft.com/office/officeart/2008/layout/CircleAccentTimeline"/>
    <dgm:cxn modelId="{2193C203-103F-4B2D-8800-0D483A922966}" type="presParOf" srcId="{F3642C34-0ACB-43C8-953C-1509C8209ED7}" destId="{6C5DC762-BD43-468B-8AFA-1C873F1DD757}" srcOrd="5" destOrd="0" presId="urn:microsoft.com/office/officeart/2008/layout/CircleAccentTimeline"/>
    <dgm:cxn modelId="{EF24D8AE-FBE6-4997-8686-B46A084BEDE6}" type="presParOf" srcId="{F3642C34-0ACB-43C8-953C-1509C8209ED7}" destId="{07C84831-D453-46DE-95D5-5FC5A8C67679}" srcOrd="6" destOrd="0" presId="urn:microsoft.com/office/officeart/2008/layout/CircleAccentTimeline"/>
    <dgm:cxn modelId="{19627106-22A7-4D4C-93B7-BCC1285EC7CB}" type="presParOf" srcId="{F3642C34-0ACB-43C8-953C-1509C8209ED7}" destId="{86929C67-A6D3-4DC8-917A-A1A0A59DB332}" srcOrd="7" destOrd="0" presId="urn:microsoft.com/office/officeart/2008/layout/CircleAccentTimeline"/>
    <dgm:cxn modelId="{F50CB8E6-10EC-4C63-8C75-748B3EAAD729}" type="presParOf" srcId="{F3642C34-0ACB-43C8-953C-1509C8209ED7}" destId="{FA113175-E359-4CB7-B89A-9CF1F3C13B67}" srcOrd="8" destOrd="0" presId="urn:microsoft.com/office/officeart/2008/layout/CircleAccentTimeline"/>
    <dgm:cxn modelId="{5735FD1D-20DA-4151-954F-E2530CA65D2E}" type="presParOf" srcId="{FA113175-E359-4CB7-B89A-9CF1F3C13B67}" destId="{2081E86C-38EF-4FE9-9942-9552C7FD21B1}" srcOrd="0" destOrd="0" presId="urn:microsoft.com/office/officeart/2008/layout/CircleAccentTimeline"/>
    <dgm:cxn modelId="{E533F24E-2FF3-4253-AD55-9734E5503659}" type="presParOf" srcId="{FA113175-E359-4CB7-B89A-9CF1F3C13B67}" destId="{F2AE0A5E-C008-4956-8D1D-AE8848428933}" srcOrd="1" destOrd="0" presId="urn:microsoft.com/office/officeart/2008/layout/CircleAccentTimeline"/>
    <dgm:cxn modelId="{E397AA25-3BC4-47BD-BC3E-23DA217FC8DB}" type="presParOf" srcId="{FA113175-E359-4CB7-B89A-9CF1F3C13B67}" destId="{E3A31D0D-5A67-47F0-9851-952C1593B325}" srcOrd="2" destOrd="0" presId="urn:microsoft.com/office/officeart/2008/layout/CircleAccentTimeline"/>
    <dgm:cxn modelId="{1BFC363F-348E-4ACB-BF20-BBCDF8B63F91}" type="presParOf" srcId="{F3642C34-0ACB-43C8-953C-1509C8209ED7}" destId="{7DD8597F-05FC-4029-81CC-2355BF93A689}" srcOrd="9" destOrd="0" presId="urn:microsoft.com/office/officeart/2008/layout/CircleAccentTimeline"/>
    <dgm:cxn modelId="{19744E0C-5755-48B4-ACE5-B1B603C2FF26}" type="presParOf" srcId="{F3642C34-0ACB-43C8-953C-1509C8209ED7}" destId="{3616981A-E7DC-484B-8C21-62598CB034C7}" srcOrd="10" destOrd="0" presId="urn:microsoft.com/office/officeart/2008/layout/CircleAccentTimeline"/>
    <dgm:cxn modelId="{F5E723D6-1E94-4650-BEDF-123125D7C7D3}" type="presParOf" srcId="{F3642C34-0ACB-43C8-953C-1509C8209ED7}" destId="{8105B60A-20B4-44CD-960F-776174D0C64F}" srcOrd="11" destOrd="0" presId="urn:microsoft.com/office/officeart/2008/layout/CircleAccentTimeline"/>
    <dgm:cxn modelId="{683AA5FB-7669-41DC-B80E-FA73B4897E22}" type="presParOf" srcId="{8105B60A-20B4-44CD-960F-776174D0C64F}" destId="{1FB4D189-6228-4F2B-9094-868AC06FE6FA}" srcOrd="0" destOrd="0" presId="urn:microsoft.com/office/officeart/2008/layout/CircleAccentTimeline"/>
    <dgm:cxn modelId="{A7DFA944-7D64-4A8F-B915-AEA07E4E53EC}" type="presParOf" srcId="{8105B60A-20B4-44CD-960F-776174D0C64F}" destId="{699F1480-1D89-49AD-BD6D-835C098C2EAE}" srcOrd="1" destOrd="0" presId="urn:microsoft.com/office/officeart/2008/layout/CircleAccentTimeline"/>
    <dgm:cxn modelId="{1EBC4213-CF81-4F56-9C2B-CADA37938A60}" type="presParOf" srcId="{8105B60A-20B4-44CD-960F-776174D0C64F}" destId="{931ADEDF-AFBE-4AEE-AB12-7BC99629B17E}" srcOrd="2" destOrd="0" presId="urn:microsoft.com/office/officeart/2008/layout/CircleAccentTimeline"/>
    <dgm:cxn modelId="{730CA10E-476A-40D5-9BD7-0FA885AE2695}" type="presParOf" srcId="{F3642C34-0ACB-43C8-953C-1509C8209ED7}" destId="{93564281-D7C1-4ECE-B0E5-222A8AE5B283}" srcOrd="12" destOrd="0" presId="urn:microsoft.com/office/officeart/2008/layout/CircleAccentTimeline"/>
    <dgm:cxn modelId="{A0D88EC7-1815-4037-A6D8-DA1D433FE08B}" type="presParOf" srcId="{F3642C34-0ACB-43C8-953C-1509C8209ED7}" destId="{E1C37727-95AE-401C-A5E1-7C01447F7873}" srcOrd="13" destOrd="0" presId="urn:microsoft.com/office/officeart/2008/layout/CircleAccentTimeline"/>
    <dgm:cxn modelId="{37E7FF0B-16D2-4908-BEF1-E83959553879}" type="presParOf" srcId="{F3642C34-0ACB-43C8-953C-1509C8209ED7}" destId="{ED32642F-24E2-4517-8458-2D6C1FFD07F0}" srcOrd="14" destOrd="0" presId="urn:microsoft.com/office/officeart/2008/layout/CircleAccentTimeline"/>
    <dgm:cxn modelId="{C5F068B9-5DAD-459E-961C-0C0FA66F08E2}" type="presParOf" srcId="{F3642C34-0ACB-43C8-953C-1509C8209ED7}" destId="{4B05CCCC-797F-4333-A85E-481CCAC5D006}" srcOrd="15" destOrd="0" presId="urn:microsoft.com/office/officeart/2008/layout/CircleAccentTimeline"/>
    <dgm:cxn modelId="{42D5D6F8-71A1-4940-8C6B-82D3DE85D16B}" type="presParOf" srcId="{4B05CCCC-797F-4333-A85E-481CCAC5D006}" destId="{DCC0C896-61B8-4359-815F-15BE21760E8C}" srcOrd="0" destOrd="0" presId="urn:microsoft.com/office/officeart/2008/layout/CircleAccentTimeline"/>
    <dgm:cxn modelId="{4FA6096E-D631-4577-8F9F-E5E78B1FED2C}" type="presParOf" srcId="{4B05CCCC-797F-4333-A85E-481CCAC5D006}" destId="{C77F9024-6E91-46FF-B964-6B0FCB9BCFC4}" srcOrd="1" destOrd="0" presId="urn:microsoft.com/office/officeart/2008/layout/CircleAccentTimeline"/>
    <dgm:cxn modelId="{04E2C7EF-A343-487C-A59D-F409589DD43B}" type="presParOf" srcId="{4B05CCCC-797F-4333-A85E-481CCAC5D006}" destId="{BE9740D3-150D-44DB-9C44-B9B1F7594652}" srcOrd="2" destOrd="0" presId="urn:microsoft.com/office/officeart/2008/layout/CircleAccentTimeline"/>
    <dgm:cxn modelId="{10268B0F-E283-4A78-A1FB-F062F50F793F}" type="presParOf" srcId="{F3642C34-0ACB-43C8-953C-1509C8209ED7}" destId="{A107B68D-22FE-4E89-8E5F-5BE7C1890041}" srcOrd="16" destOrd="0" presId="urn:microsoft.com/office/officeart/2008/layout/CircleAccentTimeline"/>
    <dgm:cxn modelId="{8B5B4FB8-EA9D-43AE-83A7-86D80A341002}" type="presParOf" srcId="{F3642C34-0ACB-43C8-953C-1509C8209ED7}" destId="{D43E97E0-17D4-49AF-90FD-4B9740F6E08C}" srcOrd="17" destOrd="0" presId="urn:microsoft.com/office/officeart/2008/layout/CircleAccentTimeline"/>
    <dgm:cxn modelId="{80F64042-2E19-4B2D-96A8-0839CB78AD85}" type="presParOf" srcId="{F3642C34-0ACB-43C8-953C-1509C8209ED7}" destId="{AC326B0A-DF69-40F2-B92E-30D4A80E7B74}" srcOrd="18" destOrd="0" presId="urn:microsoft.com/office/officeart/2008/layout/CircleAccentTimeline"/>
    <dgm:cxn modelId="{4854AC8D-0C52-40F6-A578-9203958536FD}" type="presParOf" srcId="{F3642C34-0ACB-43C8-953C-1509C8209ED7}" destId="{2E351FB8-2ED0-4917-B99E-8014E569704B}" srcOrd="19" destOrd="0" presId="urn:microsoft.com/office/officeart/2008/layout/CircleAccentTimeline"/>
    <dgm:cxn modelId="{073D4FBF-06D9-4FAA-85FD-84ADD6C5A87A}" type="presParOf" srcId="{2E351FB8-2ED0-4917-B99E-8014E569704B}" destId="{393FCE2A-5A41-43C2-AB0C-3899A6E36080}" srcOrd="0" destOrd="0" presId="urn:microsoft.com/office/officeart/2008/layout/CircleAccentTimeline"/>
    <dgm:cxn modelId="{A4E57A46-D047-40D0-B276-B94D6CE41D91}" type="presParOf" srcId="{2E351FB8-2ED0-4917-B99E-8014E569704B}" destId="{07D17537-68B3-4BE9-8D6E-CB798EA4DCAD}" srcOrd="1" destOrd="0" presId="urn:microsoft.com/office/officeart/2008/layout/CircleAccentTimeline"/>
    <dgm:cxn modelId="{BFBFCDE3-D4FE-42C1-8C02-688ABA63FAFC}" type="presParOf" srcId="{2E351FB8-2ED0-4917-B99E-8014E569704B}" destId="{4FA8FCA2-9F04-4E43-B843-842142D0A1BD}" srcOrd="2" destOrd="0" presId="urn:microsoft.com/office/officeart/2008/layout/CircleAccentTimeline"/>
    <dgm:cxn modelId="{19357CB0-99C8-4246-A41B-AF1617BC0227}" type="presParOf" srcId="{F3642C34-0ACB-43C8-953C-1509C8209ED7}" destId="{7E864CC0-25BA-4A1D-94EB-4DA8AF5B4EF3}" srcOrd="20" destOrd="0" presId="urn:microsoft.com/office/officeart/2008/layout/CircleAccentTimeline"/>
    <dgm:cxn modelId="{DD2F49BA-A616-49CF-92B2-0F747C563028}" type="presParOf" srcId="{F3642C34-0ACB-43C8-953C-1509C8209ED7}" destId="{DA570268-6B50-4C80-B690-97616B339506}" srcOrd="21" destOrd="0" presId="urn:microsoft.com/office/officeart/2008/layout/CircleAccentTimeline"/>
    <dgm:cxn modelId="{F5E7399D-9668-4502-AF46-0C9681528D0D}" type="presParOf" srcId="{F3642C34-0ACB-43C8-953C-1509C8209ED7}" destId="{8E4F07EB-CD27-470F-B9BA-1707E0E99E29}" srcOrd="22" destOrd="0" presId="urn:microsoft.com/office/officeart/2008/layout/CircleAccentTimeline"/>
    <dgm:cxn modelId="{7775426A-88B4-464E-861D-06328A0C248C}" type="presParOf" srcId="{F3642C34-0ACB-43C8-953C-1509C8209ED7}" destId="{EBFAE617-A7B5-4DE5-A821-B0F9282A487F}" srcOrd="23" destOrd="0" presId="urn:microsoft.com/office/officeart/2008/layout/CircleAccentTimeline"/>
    <dgm:cxn modelId="{B374D580-8524-4DDA-A039-8906FD0A2512}" type="presParOf" srcId="{EBFAE617-A7B5-4DE5-A821-B0F9282A487F}" destId="{F7B6F330-0DD9-4D8A-AAD1-B072F3D54D49}" srcOrd="0" destOrd="0" presId="urn:microsoft.com/office/officeart/2008/layout/CircleAccentTimeline"/>
    <dgm:cxn modelId="{29FB70C6-C090-4DDF-89D6-A6CDCB9CAE46}" type="presParOf" srcId="{EBFAE617-A7B5-4DE5-A821-B0F9282A487F}" destId="{953A0C2E-8643-4E2C-ABDE-C6B575443C98}" srcOrd="1" destOrd="0" presId="urn:microsoft.com/office/officeart/2008/layout/CircleAccentTimeline"/>
    <dgm:cxn modelId="{44C2E375-EB70-4FFC-9AA1-0DBE02D99075}" type="presParOf" srcId="{EBFAE617-A7B5-4DE5-A821-B0F9282A487F}" destId="{532D17BC-2948-468D-9460-54E90A98E98C}" srcOrd="2" destOrd="0" presId="urn:microsoft.com/office/officeart/2008/layout/CircleAccentTimeline"/>
    <dgm:cxn modelId="{8BD4C296-6681-4812-AEA3-2A1A94C8F533}" type="presParOf" srcId="{F3642C34-0ACB-43C8-953C-1509C8209ED7}" destId="{5916A6F4-5D0E-4DEB-AB3F-0530EB34F3F2}" srcOrd="24" destOrd="0" presId="urn:microsoft.com/office/officeart/2008/layout/CircleAccentTimeline"/>
    <dgm:cxn modelId="{433A7D51-D8A2-45F3-BF87-A753377C83A3}" type="presParOf" srcId="{F3642C34-0ACB-43C8-953C-1509C8209ED7}" destId="{A12762C9-4440-436A-8BF9-9E5313438728}" srcOrd="25" destOrd="0" presId="urn:microsoft.com/office/officeart/2008/layout/CircleAccentTimeline"/>
    <dgm:cxn modelId="{71658802-2832-412C-9101-633399924149}" type="presParOf" srcId="{F3642C34-0ACB-43C8-953C-1509C8209ED7}" destId="{E6AAD20B-F957-4419-A613-C93A228B8D71}" srcOrd="26" destOrd="0" presId="urn:microsoft.com/office/officeart/2008/layout/CircleAccentTimeline"/>
    <dgm:cxn modelId="{43355881-73E1-44C4-AE8F-8E57F2FC3E29}" type="presParOf" srcId="{F3642C34-0ACB-43C8-953C-1509C8209ED7}" destId="{0D09ED2C-2600-4BBE-ABE5-56D975FE4EBE}" srcOrd="27" destOrd="0" presId="urn:microsoft.com/office/officeart/2008/layout/CircleAccentTimeline"/>
    <dgm:cxn modelId="{1D15DBCE-0FBF-4307-9B65-DD649AF5D8B3}" type="presParOf" srcId="{0D09ED2C-2600-4BBE-ABE5-56D975FE4EBE}" destId="{55224759-049C-491F-9B64-2343ED64B9F5}" srcOrd="0" destOrd="0" presId="urn:microsoft.com/office/officeart/2008/layout/CircleAccentTimeline"/>
    <dgm:cxn modelId="{0D6F4EC4-9F11-42F2-81CF-5AD3A153FB99}" type="presParOf" srcId="{0D09ED2C-2600-4BBE-ABE5-56D975FE4EBE}" destId="{3BF2C80A-7653-4E71-8B1C-7DB15C9ADA6E}" srcOrd="1" destOrd="0" presId="urn:microsoft.com/office/officeart/2008/layout/CircleAccentTimeline"/>
    <dgm:cxn modelId="{C3B690C1-FD84-4B1D-9B4E-508C35D3F8BC}" type="presParOf" srcId="{0D09ED2C-2600-4BBE-ABE5-56D975FE4EBE}" destId="{E5B7B8BC-F041-48AA-8B1F-934029DB54F7}" srcOrd="2" destOrd="0" presId="urn:microsoft.com/office/officeart/2008/layout/CircleAccentTimeline"/>
    <dgm:cxn modelId="{D65BC10A-3DFA-4879-90BC-603D55469475}" type="presParOf" srcId="{F3642C34-0ACB-43C8-953C-1509C8209ED7}" destId="{355B99EE-2964-47EF-BE47-5B422252B937}" srcOrd="28" destOrd="0" presId="urn:microsoft.com/office/officeart/2008/layout/CircleAccentTimeline"/>
    <dgm:cxn modelId="{085D548E-8F7C-4256-803B-5F1F77A89E84}" type="presParOf" srcId="{F3642C34-0ACB-43C8-953C-1509C8209ED7}" destId="{8C1071BC-EC10-4CAE-89CD-DEFB34244101}" srcOrd="29" destOrd="0" presId="urn:microsoft.com/office/officeart/2008/layout/CircleAccentTimeline"/>
    <dgm:cxn modelId="{9BDC42A4-011D-4C19-9357-B45804423981}" type="presParOf" srcId="{F3642C34-0ACB-43C8-953C-1509C8209ED7}" destId="{1E64D539-4D62-4F96-A24D-974F732FA292}" srcOrd="30" destOrd="0" presId="urn:microsoft.com/office/officeart/2008/layout/CircleAccentTimeline"/>
    <dgm:cxn modelId="{D1C0E87F-9C43-4418-87B4-82ED28BAB492}" type="presParOf" srcId="{F3642C34-0ACB-43C8-953C-1509C8209ED7}" destId="{6EE30C7A-FDB1-4E2C-8F77-887B50B10B51}" srcOrd="31" destOrd="0" presId="urn:microsoft.com/office/officeart/2008/layout/CircleAccentTimeline"/>
    <dgm:cxn modelId="{FF94B337-904C-44D6-9383-68BC47CA77ED}" type="presParOf" srcId="{6EE30C7A-FDB1-4E2C-8F77-887B50B10B51}" destId="{FEB2AE48-17C7-4E7C-8119-830241AA1819}" srcOrd="0" destOrd="0" presId="urn:microsoft.com/office/officeart/2008/layout/CircleAccentTimeline"/>
    <dgm:cxn modelId="{1B812475-B529-40F7-AA5E-0B61252B4D42}" type="presParOf" srcId="{6EE30C7A-FDB1-4E2C-8F77-887B50B10B51}" destId="{0E77A782-106D-4153-828B-51AF725CAD95}" srcOrd="1" destOrd="0" presId="urn:microsoft.com/office/officeart/2008/layout/CircleAccentTimeline"/>
    <dgm:cxn modelId="{84EE380B-F5DD-4149-848F-B3B6B1B452F6}" type="presParOf" srcId="{6EE30C7A-FDB1-4E2C-8F77-887B50B10B51}" destId="{BE688933-00A2-4E6C-B96C-B8F57947707C}" srcOrd="2" destOrd="0" presId="urn:microsoft.com/office/officeart/2008/layout/CircleAccentTimeline"/>
    <dgm:cxn modelId="{89E66E01-699B-495F-9F81-0613F657A245}" type="presParOf" srcId="{F3642C34-0ACB-43C8-953C-1509C8209ED7}" destId="{93ABC9BD-5CB8-47BE-8A5D-A0ACD2ED3BED}" srcOrd="32" destOrd="0" presId="urn:microsoft.com/office/officeart/2008/layout/CircleAccentTimeline"/>
    <dgm:cxn modelId="{241DF9C5-4500-48C8-994F-A1F611317052}" type="presParOf" srcId="{F3642C34-0ACB-43C8-953C-1509C8209ED7}" destId="{36E2F69C-F73E-481C-8754-0CB7839B6967}" srcOrd="33" destOrd="0" presId="urn:microsoft.com/office/officeart/2008/layout/CircleAccentTimeline"/>
    <dgm:cxn modelId="{D39156BF-2120-482F-A678-8C00F91A3B0A}" type="presParOf" srcId="{F3642C34-0ACB-43C8-953C-1509C8209ED7}" destId="{F2833E45-ADAA-45C1-8BC9-57A546C0E208}" srcOrd="34" destOrd="0" presId="urn:microsoft.com/office/officeart/2008/layout/CircleAccentTimeline"/>
    <dgm:cxn modelId="{8121E4FB-E08D-4013-9092-D70241A77C2F}" type="presParOf" srcId="{F2833E45-ADAA-45C1-8BC9-57A546C0E208}" destId="{F68BDBD0-B228-4D46-A574-386B8B3AA830}" srcOrd="0" destOrd="0" presId="urn:microsoft.com/office/officeart/2008/layout/CircleAccentTimeline"/>
    <dgm:cxn modelId="{1915ECC2-DBF0-4464-AB7A-C9DB204A2099}" type="presParOf" srcId="{F2833E45-ADAA-45C1-8BC9-57A546C0E208}" destId="{FDFDCD64-FBA8-448E-8F20-D004F7A8D202}" srcOrd="1" destOrd="0" presId="urn:microsoft.com/office/officeart/2008/layout/CircleAccentTimeline"/>
    <dgm:cxn modelId="{BCF634F1-92F1-4002-AEE7-9822DE0347EE}" type="presParOf" srcId="{F2833E45-ADAA-45C1-8BC9-57A546C0E208}" destId="{93EB8ADB-B89B-476D-8991-2A28D2C39389}" srcOrd="2" destOrd="0" presId="urn:microsoft.com/office/officeart/2008/layout/CircleAccentTimeline"/>
    <dgm:cxn modelId="{A11F1230-079C-4881-8888-BF5F6E286CA6}" type="presParOf" srcId="{F3642C34-0ACB-43C8-953C-1509C8209ED7}" destId="{FC7061D7-2CBF-4193-9A42-66D24429A42A}" srcOrd="35" destOrd="0" presId="urn:microsoft.com/office/officeart/2008/layout/CircleAccentTimeline"/>
    <dgm:cxn modelId="{69AA918B-3CE5-458F-A782-0B8999892515}" type="presParOf" srcId="{F3642C34-0ACB-43C8-953C-1509C8209ED7}" destId="{A16B823B-9FB5-4AA8-BCA9-5DA397262EDB}" srcOrd="36" destOrd="0" presId="urn:microsoft.com/office/officeart/2008/layout/CircleAccentTimeline"/>
    <dgm:cxn modelId="{358DAB4E-A8B3-4492-A88F-0416841B6880}" type="presParOf" srcId="{F3642C34-0ACB-43C8-953C-1509C8209ED7}" destId="{E23138F1-CF26-4C55-9B39-30A1C7AACEA1}" srcOrd="37" destOrd="0" presId="urn:microsoft.com/office/officeart/2008/layout/CircleAccentTimeline"/>
    <dgm:cxn modelId="{4C87C39B-48D6-4124-B206-3E74848EDD0B}" type="presParOf" srcId="{F3642C34-0ACB-43C8-953C-1509C8209ED7}" destId="{93AEF77C-1175-427E-9ACD-BC5D335D35B4}" srcOrd="38" destOrd="0" presId="urn:microsoft.com/office/officeart/2008/layout/CircleAccentTimeline"/>
    <dgm:cxn modelId="{A1818D95-5646-4F2B-9110-8DD5DBCA5EA9}" type="presParOf" srcId="{93AEF77C-1175-427E-9ACD-BC5D335D35B4}" destId="{50FC56A5-8497-46C7-80C4-494EC9AAEE30}" srcOrd="0" destOrd="0" presId="urn:microsoft.com/office/officeart/2008/layout/CircleAccentTimeline"/>
    <dgm:cxn modelId="{A4F87294-2551-4725-B04A-AC65F33BC537}" type="presParOf" srcId="{93AEF77C-1175-427E-9ACD-BC5D335D35B4}" destId="{4C582510-DE2F-4166-B290-40C9680B8710}" srcOrd="1" destOrd="0" presId="urn:microsoft.com/office/officeart/2008/layout/CircleAccentTimeline"/>
    <dgm:cxn modelId="{90E993C0-564B-46EC-8792-41F15E327A00}" type="presParOf" srcId="{93AEF77C-1175-427E-9ACD-BC5D335D35B4}" destId="{839D8F9E-8219-43C5-B90D-3D6D3E705058}" srcOrd="2" destOrd="0" presId="urn:microsoft.com/office/officeart/2008/layout/CircleAccentTimeline"/>
    <dgm:cxn modelId="{5DC6D07B-8E31-4F3A-A163-6F1E3F303C47}" type="presParOf" srcId="{F3642C34-0ACB-43C8-953C-1509C8209ED7}" destId="{7814F21C-1037-427F-A36B-78AC3B01B1B7}" srcOrd="39" destOrd="0" presId="urn:microsoft.com/office/officeart/2008/layout/CircleAccentTimeline"/>
    <dgm:cxn modelId="{13B73266-6BBA-4CC5-BEDC-F7A2842F9065}" type="presParOf" srcId="{F3642C34-0ACB-43C8-953C-1509C8209ED7}" destId="{8B01D174-0B93-451A-9501-35D7CFF82BA4}" srcOrd="40" destOrd="0" presId="urn:microsoft.com/office/officeart/2008/layout/CircleAccentTimeline"/>
    <dgm:cxn modelId="{00A88B3B-3FF5-4EA7-97A1-3EB55EE18783}" type="presParOf" srcId="{F3642C34-0ACB-43C8-953C-1509C8209ED7}" destId="{CA7E8500-A896-4B04-8B91-89E4D4F25761}" srcOrd="41" destOrd="0" presId="urn:microsoft.com/office/officeart/2008/layout/CircleAccentTimeline"/>
    <dgm:cxn modelId="{16C3A3E9-2B93-4909-9C0E-42EA5B881533}" type="presParOf" srcId="{F3642C34-0ACB-43C8-953C-1509C8209ED7}" destId="{A4517919-ED64-47EF-8DE0-5FA80AD5A1F8}" srcOrd="42" destOrd="0" presId="urn:microsoft.com/office/officeart/2008/layout/CircleAccentTimeline"/>
    <dgm:cxn modelId="{4AF1AD68-5E59-4FD6-B7B3-A3F7A7029E3C}" type="presParOf" srcId="{A4517919-ED64-47EF-8DE0-5FA80AD5A1F8}" destId="{5EACD26E-8114-4242-BE7D-5C36D4B4FC40}" srcOrd="0" destOrd="0" presId="urn:microsoft.com/office/officeart/2008/layout/CircleAccentTimeline"/>
    <dgm:cxn modelId="{2BAEAF77-1AB2-4F45-8F69-4EC24D4CDB6F}" type="presParOf" srcId="{A4517919-ED64-47EF-8DE0-5FA80AD5A1F8}" destId="{DEA55372-7783-47B5-847C-3F16C75C001D}" srcOrd="1" destOrd="0" presId="urn:microsoft.com/office/officeart/2008/layout/CircleAccentTimeline"/>
    <dgm:cxn modelId="{895C5420-DB57-4C44-9AB3-6341186DC900}" type="presParOf" srcId="{A4517919-ED64-47EF-8DE0-5FA80AD5A1F8}" destId="{BCA26BDC-926F-4F04-B860-70BFDDCC5322}" srcOrd="2" destOrd="0" presId="urn:microsoft.com/office/officeart/2008/layout/CircleAccentTimeline"/>
    <dgm:cxn modelId="{36E0D680-48EA-439E-B10F-AC10323488ED}" type="presParOf" srcId="{F3642C34-0ACB-43C8-953C-1509C8209ED7}" destId="{C6BBCCED-AFAF-434F-88A8-0426919E8C8C}" srcOrd="43" destOrd="0" presId="urn:microsoft.com/office/officeart/2008/layout/CircleAccentTimeline"/>
    <dgm:cxn modelId="{F379248A-65F0-4680-93FB-6C254B8154F2}" type="presParOf" srcId="{F3642C34-0ACB-43C8-953C-1509C8209ED7}" destId="{E2636640-71B3-47F7-94D5-1E44C688B7FD}" srcOrd="44" destOrd="0" presId="urn:microsoft.com/office/officeart/2008/layout/CircleAccentTimeline"/>
    <dgm:cxn modelId="{143873C6-1896-48F1-A7AD-7F4D223E122E}" type="presParOf" srcId="{F3642C34-0ACB-43C8-953C-1509C8209ED7}" destId="{11A36317-F6D7-4B69-9B39-C988940146AC}" srcOrd="45" destOrd="0" presId="urn:microsoft.com/office/officeart/2008/layout/CircleAccentTimeline"/>
    <dgm:cxn modelId="{3ABA6662-4561-478C-A420-431190486FB1}" type="presParOf" srcId="{11A36317-F6D7-4B69-9B39-C988940146AC}" destId="{F110DA31-6B34-4427-A15F-13028C0E4449}" srcOrd="0" destOrd="0" presId="urn:microsoft.com/office/officeart/2008/layout/CircleAccentTimeline"/>
    <dgm:cxn modelId="{726027B0-BAF4-4C9A-BA82-3FE397EEFB87}" type="presParOf" srcId="{11A36317-F6D7-4B69-9B39-C988940146AC}" destId="{1935F597-7D83-4B53-B4DD-E33F4C364D05}" srcOrd="1" destOrd="0" presId="urn:microsoft.com/office/officeart/2008/layout/CircleAccentTimeline"/>
    <dgm:cxn modelId="{E60DF4B6-8341-4D73-93F0-292A26D2E978}" type="presParOf" srcId="{11A36317-F6D7-4B69-9B39-C988940146AC}" destId="{B6AC6D43-34F6-4A5E-86E3-3C9AD540EA02}" srcOrd="2" destOrd="0" presId="urn:microsoft.com/office/officeart/2008/layout/CircleAccentTimeline"/>
    <dgm:cxn modelId="{0D076343-1B69-4EFE-91C1-D82D63B32287}" type="presParOf" srcId="{F3642C34-0ACB-43C8-953C-1509C8209ED7}" destId="{DC5C8753-870D-4817-97D8-C206CFB8912E}" srcOrd="46" destOrd="0" presId="urn:microsoft.com/office/officeart/2008/layout/CircleAccentTimeline"/>
    <dgm:cxn modelId="{4C741955-FC17-4247-BDFB-DBFC152AEE28}" type="presParOf" srcId="{F3642C34-0ACB-43C8-953C-1509C8209ED7}" destId="{9281F685-EB5E-44F0-BA7E-AC8F718D588E}" srcOrd="47" destOrd="0" presId="urn:microsoft.com/office/officeart/2008/layout/CircleAccentTimeline"/>
    <dgm:cxn modelId="{7B6AEB5D-74CC-42A0-97AE-31DE53D9FB50}" type="presParOf" srcId="{F3642C34-0ACB-43C8-953C-1509C8209ED7}" destId="{B719A876-8F5E-4E1D-9077-A91F62513FA4}" srcOrd="48" destOrd="0" presId="urn:microsoft.com/office/officeart/2008/layout/CircleAccentTimeline"/>
    <dgm:cxn modelId="{18CD0F09-3440-4C9B-8839-2683D325CBE5}" type="presParOf" srcId="{F3642C34-0ACB-43C8-953C-1509C8209ED7}" destId="{587ABAED-E0F4-4DB7-869F-528F7864169F}" srcOrd="49" destOrd="0" presId="urn:microsoft.com/office/officeart/2008/layout/CircleAccentTimeline"/>
    <dgm:cxn modelId="{5BB8B1AD-CDB7-4BF0-8612-C74E24FC02B0}" type="presParOf" srcId="{587ABAED-E0F4-4DB7-869F-528F7864169F}" destId="{C6DD4015-7E19-40A3-998E-7B0769A10AB1}" srcOrd="0" destOrd="0" presId="urn:microsoft.com/office/officeart/2008/layout/CircleAccentTimeline"/>
    <dgm:cxn modelId="{06676ABF-3474-4390-88D9-047032BDD309}" type="presParOf" srcId="{587ABAED-E0F4-4DB7-869F-528F7864169F}" destId="{0E635EA6-9DEA-4DD8-A757-22CC3AD7408D}" srcOrd="1" destOrd="0" presId="urn:microsoft.com/office/officeart/2008/layout/CircleAccentTimeline"/>
    <dgm:cxn modelId="{E1E05904-8B42-467F-AB84-7FEFE17DF1E2}" type="presParOf" srcId="{587ABAED-E0F4-4DB7-869F-528F7864169F}" destId="{DDD1FE16-EE4B-4199-AFA2-182FE8247E5C}" srcOrd="2" destOrd="0" presId="urn:microsoft.com/office/officeart/2008/layout/CircleAccentTimeline"/>
    <dgm:cxn modelId="{E2A1D150-1BFC-4CB7-9F9D-A4FAACB0607F}" type="presParOf" srcId="{F3642C34-0ACB-43C8-953C-1509C8209ED7}" destId="{9651501B-432B-4669-9898-178A6F793330}" srcOrd="50" destOrd="0" presId="urn:microsoft.com/office/officeart/2008/layout/CircleAccentTimeline"/>
    <dgm:cxn modelId="{8FFE6478-A35E-48F1-A74D-5F3CC6C44158}" type="presParOf" srcId="{F3642C34-0ACB-43C8-953C-1509C8209ED7}" destId="{62E75238-F1F8-41EF-AB7D-0AA4BB6C3611}" srcOrd="51" destOrd="0" presId="urn:microsoft.com/office/officeart/2008/layout/CircleAccentTimeline"/>
    <dgm:cxn modelId="{81038481-E697-4909-8298-FD43A452500C}" type="presParOf" srcId="{F3642C34-0ACB-43C8-953C-1509C8209ED7}" destId="{A8A9F5FD-62E7-4117-9140-8BE5680163B5}" srcOrd="52" destOrd="0" presId="urn:microsoft.com/office/officeart/2008/layout/CircleAccentTimeline"/>
    <dgm:cxn modelId="{98797F0F-6F41-433D-AE5A-96FEBE0C41DE}" type="presParOf" srcId="{F3642C34-0ACB-43C8-953C-1509C8209ED7}" destId="{EF7A6BF4-96E2-40E9-AD53-69B6B2E9E72B}" srcOrd="53" destOrd="0" presId="urn:microsoft.com/office/officeart/2008/layout/CircleAccentTimeline"/>
    <dgm:cxn modelId="{C361F268-A886-4B14-8315-782BD52BE4E3}" type="presParOf" srcId="{EF7A6BF4-96E2-40E9-AD53-69B6B2E9E72B}" destId="{52C35DFB-2C5C-486D-95BF-3E22F9DE22C2}" srcOrd="0" destOrd="0" presId="urn:microsoft.com/office/officeart/2008/layout/CircleAccentTimeline"/>
    <dgm:cxn modelId="{F3B0C121-1687-4BE9-9570-A0353D3142F3}" type="presParOf" srcId="{EF7A6BF4-96E2-40E9-AD53-69B6B2E9E72B}" destId="{2218D6E8-8A32-4893-874C-F828DBC52F07}" srcOrd="1" destOrd="0" presId="urn:microsoft.com/office/officeart/2008/layout/CircleAccentTimeline"/>
    <dgm:cxn modelId="{14E9F79D-6247-4BBE-8C2E-03E60177981D}" type="presParOf" srcId="{EF7A6BF4-96E2-40E9-AD53-69B6B2E9E72B}" destId="{ED0F0FCC-4A1D-4497-A6B4-1B6F36BE8603}" srcOrd="2" destOrd="0" presId="urn:microsoft.com/office/officeart/2008/layout/CircleAccentTimeline"/>
    <dgm:cxn modelId="{9A321CE8-A1AD-4825-99CA-F411877A1D2B}" type="presParOf" srcId="{F3642C34-0ACB-43C8-953C-1509C8209ED7}" destId="{AA6605DB-7970-40D1-BA48-68FC926BC1AB}" srcOrd="54" destOrd="0" presId="urn:microsoft.com/office/officeart/2008/layout/CircleAccentTimeline"/>
    <dgm:cxn modelId="{A99D9BA1-1C8D-42C5-9C45-5A765F667D07}" type="presParOf" srcId="{F3642C34-0ACB-43C8-953C-1509C8209ED7}" destId="{F543FDF8-020E-4B35-B573-9BD5FA05AB94}" srcOrd="55" destOrd="0" presId="urn:microsoft.com/office/officeart/2008/layout/CircleAccentTimeline"/>
    <dgm:cxn modelId="{845789BB-7C27-4A7B-8776-EA1BE9D260A6}" type="presParOf" srcId="{F3642C34-0ACB-43C8-953C-1509C8209ED7}" destId="{3DD5F736-9966-4E8F-8E9F-EFD9421F9E23}" srcOrd="56" destOrd="0" presId="urn:microsoft.com/office/officeart/2008/layout/CircleAccentTimeline"/>
    <dgm:cxn modelId="{89E175E2-9E93-4DDE-83D0-7315EBD1E2D3}" type="presParOf" srcId="{3DD5F736-9966-4E8F-8E9F-EFD9421F9E23}" destId="{C2E741B6-3DF9-4802-8D53-D5ED639EFC74}" srcOrd="0" destOrd="0" presId="urn:microsoft.com/office/officeart/2008/layout/CircleAccentTimeline"/>
    <dgm:cxn modelId="{A9D775B7-9983-4A5A-BD72-3326A15A034A}" type="presParOf" srcId="{3DD5F736-9966-4E8F-8E9F-EFD9421F9E23}" destId="{4D817BB3-9D4D-4F01-8384-88C069DB825B}" srcOrd="1" destOrd="0" presId="urn:microsoft.com/office/officeart/2008/layout/CircleAccentTimeline"/>
    <dgm:cxn modelId="{ABEC51AD-38D7-4EDA-9E07-A7824B26BB82}" type="presParOf" srcId="{3DD5F736-9966-4E8F-8E9F-EFD9421F9E23}" destId="{15A9F28F-CCDC-42AB-8B1C-96D3122ACE8F}" srcOrd="2" destOrd="0" presId="urn:microsoft.com/office/officeart/2008/layout/CircleAccentTimeline"/>
    <dgm:cxn modelId="{DE1D68E7-8ABA-41BA-8CAD-F06262C39BA1}" type="presParOf" srcId="{F3642C34-0ACB-43C8-953C-1509C8209ED7}" destId="{1D62504A-5FF4-4627-A339-6C686B3B5090}" srcOrd="57" destOrd="0" presId="urn:microsoft.com/office/officeart/2008/layout/CircleAccentTimeline"/>
    <dgm:cxn modelId="{5EAF5194-DF06-4524-9733-3300F8648AAA}" type="presParOf" srcId="{F3642C34-0ACB-43C8-953C-1509C8209ED7}" destId="{C47F0305-923B-4F00-B8EE-F466E204DC32}" srcOrd="58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23A9F-9267-489C-AF0E-6CDCB092F237}">
      <dsp:nvSpPr>
        <dsp:cNvPr id="0" name=""/>
        <dsp:cNvSpPr/>
      </dsp:nvSpPr>
      <dsp:spPr>
        <a:xfrm>
          <a:off x="9450" y="2084921"/>
          <a:ext cx="932381" cy="932381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FA5C3A-D590-4A15-8F4C-6B43FB149195}">
      <dsp:nvSpPr>
        <dsp:cNvPr id="0" name=""/>
        <dsp:cNvSpPr/>
      </dsp:nvSpPr>
      <dsp:spPr>
        <a:xfrm rot="17700000">
          <a:off x="337979" y="1324840"/>
          <a:ext cx="1159053" cy="558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/>
            <a:t>Política</a:t>
          </a:r>
          <a:endParaRPr lang="es-CO" sz="1300" b="1" kern="1200" dirty="0"/>
        </a:p>
      </dsp:txBody>
      <dsp:txXfrm>
        <a:off x="337979" y="1324840"/>
        <a:ext cx="1159053" cy="558574"/>
      </dsp:txXfrm>
    </dsp:sp>
    <dsp:sp modelId="{3BC7CBAE-5FD3-499F-A21C-FE252F3693E7}">
      <dsp:nvSpPr>
        <dsp:cNvPr id="0" name=""/>
        <dsp:cNvSpPr/>
      </dsp:nvSpPr>
      <dsp:spPr>
        <a:xfrm>
          <a:off x="1012061" y="2309129"/>
          <a:ext cx="483964" cy="4839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081AD9-3457-40B6-BBA3-2696B7106F60}">
      <dsp:nvSpPr>
        <dsp:cNvPr id="0" name=""/>
        <dsp:cNvSpPr/>
      </dsp:nvSpPr>
      <dsp:spPr>
        <a:xfrm rot="17700000">
          <a:off x="438871" y="2982732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/>
            <a:t>Diagnostico</a:t>
          </a:r>
          <a:endParaRPr lang="es-CO" sz="1300" b="1" kern="1200" dirty="0"/>
        </a:p>
      </dsp:txBody>
      <dsp:txXfrm>
        <a:off x="438871" y="2982732"/>
        <a:ext cx="1002635" cy="483433"/>
      </dsp:txXfrm>
    </dsp:sp>
    <dsp:sp modelId="{520AC63D-EA9F-442C-B7A0-70E68A45F72D}">
      <dsp:nvSpPr>
        <dsp:cNvPr id="0" name=""/>
        <dsp:cNvSpPr/>
      </dsp:nvSpPr>
      <dsp:spPr>
        <a:xfrm rot="17700000">
          <a:off x="1066581" y="1636058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1E86C-38EF-4FE9-9942-9552C7FD21B1}">
      <dsp:nvSpPr>
        <dsp:cNvPr id="0" name=""/>
        <dsp:cNvSpPr/>
      </dsp:nvSpPr>
      <dsp:spPr>
        <a:xfrm>
          <a:off x="1566182" y="2309129"/>
          <a:ext cx="483964" cy="4839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AE0A5E-C008-4956-8D1D-AE8848428933}">
      <dsp:nvSpPr>
        <dsp:cNvPr id="0" name=""/>
        <dsp:cNvSpPr/>
      </dsp:nvSpPr>
      <dsp:spPr>
        <a:xfrm rot="17700000">
          <a:off x="992992" y="2982732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/>
            <a:t>Lectura de contexto</a:t>
          </a:r>
          <a:endParaRPr lang="es-CO" sz="1300" b="1" kern="1200" dirty="0"/>
        </a:p>
      </dsp:txBody>
      <dsp:txXfrm>
        <a:off x="992992" y="2982732"/>
        <a:ext cx="1002635" cy="483433"/>
      </dsp:txXfrm>
    </dsp:sp>
    <dsp:sp modelId="{E3A31D0D-5A67-47F0-9851-952C1593B325}">
      <dsp:nvSpPr>
        <dsp:cNvPr id="0" name=""/>
        <dsp:cNvSpPr/>
      </dsp:nvSpPr>
      <dsp:spPr>
        <a:xfrm rot="17700000">
          <a:off x="1620701" y="1636058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4D189-6228-4F2B-9094-868AC06FE6FA}">
      <dsp:nvSpPr>
        <dsp:cNvPr id="0" name=""/>
        <dsp:cNvSpPr/>
      </dsp:nvSpPr>
      <dsp:spPr>
        <a:xfrm>
          <a:off x="2120377" y="2084921"/>
          <a:ext cx="932381" cy="932381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9F1480-1D89-49AD-BD6D-835C098C2EAE}">
      <dsp:nvSpPr>
        <dsp:cNvPr id="0" name=""/>
        <dsp:cNvSpPr/>
      </dsp:nvSpPr>
      <dsp:spPr>
        <a:xfrm rot="17700000">
          <a:off x="2448906" y="1324840"/>
          <a:ext cx="1159053" cy="558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/>
            <a:t>Diseño</a:t>
          </a:r>
          <a:endParaRPr lang="es-CO" sz="1300" b="1" kern="1200" dirty="0"/>
        </a:p>
      </dsp:txBody>
      <dsp:txXfrm>
        <a:off x="2448906" y="1324840"/>
        <a:ext cx="1159053" cy="558574"/>
      </dsp:txXfrm>
    </dsp:sp>
    <dsp:sp modelId="{DCC0C896-61B8-4359-815F-15BE21760E8C}">
      <dsp:nvSpPr>
        <dsp:cNvPr id="0" name=""/>
        <dsp:cNvSpPr/>
      </dsp:nvSpPr>
      <dsp:spPr>
        <a:xfrm>
          <a:off x="3122988" y="2309129"/>
          <a:ext cx="483964" cy="4839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7F9024-6E91-46FF-B964-6B0FCB9BCFC4}">
      <dsp:nvSpPr>
        <dsp:cNvPr id="0" name=""/>
        <dsp:cNvSpPr/>
      </dsp:nvSpPr>
      <dsp:spPr>
        <a:xfrm rot="17700000">
          <a:off x="2549798" y="2982732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/>
            <a:t>Necesidades y Demandas</a:t>
          </a:r>
          <a:endParaRPr lang="es-CO" sz="1300" b="1" kern="1200" dirty="0"/>
        </a:p>
      </dsp:txBody>
      <dsp:txXfrm>
        <a:off x="2549798" y="2982732"/>
        <a:ext cx="1002635" cy="483433"/>
      </dsp:txXfrm>
    </dsp:sp>
    <dsp:sp modelId="{BE9740D3-150D-44DB-9C44-B9B1F7594652}">
      <dsp:nvSpPr>
        <dsp:cNvPr id="0" name=""/>
        <dsp:cNvSpPr/>
      </dsp:nvSpPr>
      <dsp:spPr>
        <a:xfrm rot="17700000">
          <a:off x="3177507" y="1636058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FCE2A-5A41-43C2-AB0C-3899A6E36080}">
      <dsp:nvSpPr>
        <dsp:cNvPr id="0" name=""/>
        <dsp:cNvSpPr/>
      </dsp:nvSpPr>
      <dsp:spPr>
        <a:xfrm>
          <a:off x="3677109" y="2309129"/>
          <a:ext cx="483964" cy="4839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D17537-68B3-4BE9-8D6E-CB798EA4DCAD}">
      <dsp:nvSpPr>
        <dsp:cNvPr id="0" name=""/>
        <dsp:cNvSpPr/>
      </dsp:nvSpPr>
      <dsp:spPr>
        <a:xfrm rot="17700000">
          <a:off x="3103919" y="2982732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/>
            <a:t>Declaración de Perfiles</a:t>
          </a:r>
          <a:endParaRPr lang="es-CO" sz="1300" b="1" kern="1200" dirty="0"/>
        </a:p>
      </dsp:txBody>
      <dsp:txXfrm>
        <a:off x="3103919" y="2982732"/>
        <a:ext cx="1002635" cy="483433"/>
      </dsp:txXfrm>
    </dsp:sp>
    <dsp:sp modelId="{4FA8FCA2-9F04-4E43-B843-842142D0A1BD}">
      <dsp:nvSpPr>
        <dsp:cNvPr id="0" name=""/>
        <dsp:cNvSpPr/>
      </dsp:nvSpPr>
      <dsp:spPr>
        <a:xfrm rot="17700000">
          <a:off x="3731628" y="1636058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6F330-0DD9-4D8A-AAD1-B072F3D54D49}">
      <dsp:nvSpPr>
        <dsp:cNvPr id="0" name=""/>
        <dsp:cNvSpPr/>
      </dsp:nvSpPr>
      <dsp:spPr>
        <a:xfrm>
          <a:off x="4231229" y="2309129"/>
          <a:ext cx="483964" cy="4839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3A0C2E-8643-4E2C-ABDE-C6B575443C98}">
      <dsp:nvSpPr>
        <dsp:cNvPr id="0" name=""/>
        <dsp:cNvSpPr/>
      </dsp:nvSpPr>
      <dsp:spPr>
        <a:xfrm rot="17700000">
          <a:off x="3658039" y="2982732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/>
            <a:t>Validación de Perfiles</a:t>
          </a:r>
          <a:endParaRPr lang="es-CO" sz="1300" b="1" kern="1200" dirty="0"/>
        </a:p>
      </dsp:txBody>
      <dsp:txXfrm>
        <a:off x="3658039" y="2982732"/>
        <a:ext cx="1002635" cy="483433"/>
      </dsp:txXfrm>
    </dsp:sp>
    <dsp:sp modelId="{532D17BC-2948-468D-9460-54E90A98E98C}">
      <dsp:nvSpPr>
        <dsp:cNvPr id="0" name=""/>
        <dsp:cNvSpPr/>
      </dsp:nvSpPr>
      <dsp:spPr>
        <a:xfrm rot="17700000">
          <a:off x="4285749" y="1636058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24759-049C-491F-9B64-2343ED64B9F5}">
      <dsp:nvSpPr>
        <dsp:cNvPr id="0" name=""/>
        <dsp:cNvSpPr/>
      </dsp:nvSpPr>
      <dsp:spPr>
        <a:xfrm>
          <a:off x="4785350" y="2309129"/>
          <a:ext cx="483964" cy="4839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2C80A-7653-4E71-8B1C-7DB15C9ADA6E}">
      <dsp:nvSpPr>
        <dsp:cNvPr id="0" name=""/>
        <dsp:cNvSpPr/>
      </dsp:nvSpPr>
      <dsp:spPr>
        <a:xfrm rot="17700000">
          <a:off x="4212160" y="2982732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/>
            <a:t>Construcción de competencias </a:t>
          </a:r>
          <a:endParaRPr lang="es-CO" sz="1300" b="1" kern="1200" dirty="0"/>
        </a:p>
      </dsp:txBody>
      <dsp:txXfrm>
        <a:off x="4212160" y="2982732"/>
        <a:ext cx="1002635" cy="483433"/>
      </dsp:txXfrm>
    </dsp:sp>
    <dsp:sp modelId="{E5B7B8BC-F041-48AA-8B1F-934029DB54F7}">
      <dsp:nvSpPr>
        <dsp:cNvPr id="0" name=""/>
        <dsp:cNvSpPr/>
      </dsp:nvSpPr>
      <dsp:spPr>
        <a:xfrm rot="17700000">
          <a:off x="4839869" y="1636058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2AE48-17C7-4E7C-8119-830241AA1819}">
      <dsp:nvSpPr>
        <dsp:cNvPr id="0" name=""/>
        <dsp:cNvSpPr/>
      </dsp:nvSpPr>
      <dsp:spPr>
        <a:xfrm>
          <a:off x="5339470" y="2309129"/>
          <a:ext cx="483964" cy="4839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77A782-106D-4153-828B-51AF725CAD95}">
      <dsp:nvSpPr>
        <dsp:cNvPr id="0" name=""/>
        <dsp:cNvSpPr/>
      </dsp:nvSpPr>
      <dsp:spPr>
        <a:xfrm rot="17700000">
          <a:off x="4870308" y="3004980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/>
            <a:t>Construcción de estructura  curricular</a:t>
          </a:r>
          <a:endParaRPr lang="es-CO" sz="1300" b="1" kern="1200" dirty="0"/>
        </a:p>
      </dsp:txBody>
      <dsp:txXfrm>
        <a:off x="4870308" y="3004980"/>
        <a:ext cx="1002635" cy="483433"/>
      </dsp:txXfrm>
    </dsp:sp>
    <dsp:sp modelId="{BE688933-00A2-4E6C-B96C-B8F57947707C}">
      <dsp:nvSpPr>
        <dsp:cNvPr id="0" name=""/>
        <dsp:cNvSpPr/>
      </dsp:nvSpPr>
      <dsp:spPr>
        <a:xfrm rot="17700000">
          <a:off x="5393990" y="1636058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BDBD0-B228-4D46-A574-386B8B3AA830}">
      <dsp:nvSpPr>
        <dsp:cNvPr id="0" name=""/>
        <dsp:cNvSpPr/>
      </dsp:nvSpPr>
      <dsp:spPr>
        <a:xfrm>
          <a:off x="5893665" y="2084921"/>
          <a:ext cx="932381" cy="932381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DCD64-FBA8-448E-8F20-D004F7A8D202}">
      <dsp:nvSpPr>
        <dsp:cNvPr id="0" name=""/>
        <dsp:cNvSpPr/>
      </dsp:nvSpPr>
      <dsp:spPr>
        <a:xfrm rot="17700000">
          <a:off x="6222194" y="1324840"/>
          <a:ext cx="1159053" cy="558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/>
            <a:t>Instalación </a:t>
          </a:r>
          <a:endParaRPr lang="es-CO" sz="1300" b="1" kern="1200" dirty="0"/>
        </a:p>
      </dsp:txBody>
      <dsp:txXfrm>
        <a:off x="6222194" y="1324840"/>
        <a:ext cx="1159053" cy="558574"/>
      </dsp:txXfrm>
    </dsp:sp>
    <dsp:sp modelId="{50FC56A5-8497-46C7-80C4-494EC9AAEE30}">
      <dsp:nvSpPr>
        <dsp:cNvPr id="0" name=""/>
        <dsp:cNvSpPr/>
      </dsp:nvSpPr>
      <dsp:spPr>
        <a:xfrm>
          <a:off x="6896277" y="2309129"/>
          <a:ext cx="483964" cy="4839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582510-DE2F-4166-B290-40C9680B8710}">
      <dsp:nvSpPr>
        <dsp:cNvPr id="0" name=""/>
        <dsp:cNvSpPr/>
      </dsp:nvSpPr>
      <dsp:spPr>
        <a:xfrm rot="17700000">
          <a:off x="6400293" y="2982732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/>
            <a:t>Socialización Proyección de Acuerdo</a:t>
          </a:r>
          <a:endParaRPr lang="es-CO" sz="1300" b="1" kern="1200" dirty="0"/>
        </a:p>
      </dsp:txBody>
      <dsp:txXfrm>
        <a:off x="6400293" y="2982732"/>
        <a:ext cx="1002635" cy="483433"/>
      </dsp:txXfrm>
    </dsp:sp>
    <dsp:sp modelId="{839D8F9E-8219-43C5-B90D-3D6D3E705058}">
      <dsp:nvSpPr>
        <dsp:cNvPr id="0" name=""/>
        <dsp:cNvSpPr/>
      </dsp:nvSpPr>
      <dsp:spPr>
        <a:xfrm rot="17700000">
          <a:off x="6950796" y="1636058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CD26E-8114-4242-BE7D-5C36D4B4FC40}">
      <dsp:nvSpPr>
        <dsp:cNvPr id="0" name=""/>
        <dsp:cNvSpPr/>
      </dsp:nvSpPr>
      <dsp:spPr>
        <a:xfrm>
          <a:off x="7476125" y="2309129"/>
          <a:ext cx="483964" cy="4839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A55372-7783-47B5-847C-3F16C75C001D}">
      <dsp:nvSpPr>
        <dsp:cNvPr id="0" name=""/>
        <dsp:cNvSpPr/>
      </dsp:nvSpPr>
      <dsp:spPr>
        <a:xfrm rot="17700000">
          <a:off x="6980149" y="2982732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/>
            <a:t>Aprobación  de Acuerdo</a:t>
          </a:r>
          <a:endParaRPr lang="es-CO" sz="1300" b="1" kern="1200" dirty="0"/>
        </a:p>
      </dsp:txBody>
      <dsp:txXfrm>
        <a:off x="6980149" y="2982732"/>
        <a:ext cx="1002635" cy="483433"/>
      </dsp:txXfrm>
    </dsp:sp>
    <dsp:sp modelId="{BCA26BDC-926F-4F04-B860-70BFDDCC5322}">
      <dsp:nvSpPr>
        <dsp:cNvPr id="0" name=""/>
        <dsp:cNvSpPr/>
      </dsp:nvSpPr>
      <dsp:spPr>
        <a:xfrm rot="17700000">
          <a:off x="7504917" y="1636058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0DA31-6B34-4427-A15F-13028C0E4449}">
      <dsp:nvSpPr>
        <dsp:cNvPr id="0" name=""/>
        <dsp:cNvSpPr/>
      </dsp:nvSpPr>
      <dsp:spPr>
        <a:xfrm>
          <a:off x="8068927" y="2084921"/>
          <a:ext cx="932381" cy="932381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35F597-7D83-4B53-B4DD-E33F4C364D05}">
      <dsp:nvSpPr>
        <dsp:cNvPr id="0" name=""/>
        <dsp:cNvSpPr/>
      </dsp:nvSpPr>
      <dsp:spPr>
        <a:xfrm rot="17700000">
          <a:off x="8333121" y="1324840"/>
          <a:ext cx="1159053" cy="558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/>
            <a:t>Implementación</a:t>
          </a:r>
          <a:endParaRPr lang="es-CO" sz="1300" b="1" kern="1200" dirty="0"/>
        </a:p>
      </dsp:txBody>
      <dsp:txXfrm>
        <a:off x="8333121" y="1324840"/>
        <a:ext cx="1159053" cy="558574"/>
      </dsp:txXfrm>
    </dsp:sp>
    <dsp:sp modelId="{C6DD4015-7E19-40A3-998E-7B0769A10AB1}">
      <dsp:nvSpPr>
        <dsp:cNvPr id="0" name=""/>
        <dsp:cNvSpPr/>
      </dsp:nvSpPr>
      <dsp:spPr>
        <a:xfrm>
          <a:off x="9105448" y="2311071"/>
          <a:ext cx="483964" cy="4839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635EA6-9DEA-4DD8-A757-22CC3AD7408D}">
      <dsp:nvSpPr>
        <dsp:cNvPr id="0" name=""/>
        <dsp:cNvSpPr/>
      </dsp:nvSpPr>
      <dsp:spPr>
        <a:xfrm rot="17700000">
          <a:off x="8343163" y="3127470"/>
          <a:ext cx="1252147" cy="583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err="1" smtClean="0"/>
            <a:t>Parametrizacón</a:t>
          </a:r>
          <a:r>
            <a:rPr lang="es-CO" sz="1300" b="1" kern="1200" dirty="0" smtClean="0"/>
            <a:t> </a:t>
          </a:r>
          <a:endParaRPr lang="es-CO" sz="1300" b="1" kern="1200" dirty="0"/>
        </a:p>
      </dsp:txBody>
      <dsp:txXfrm>
        <a:off x="8343163" y="3127470"/>
        <a:ext cx="1252147" cy="583886"/>
      </dsp:txXfrm>
    </dsp:sp>
    <dsp:sp modelId="{DDD1FE16-EE4B-4199-AFA2-182FE8247E5C}">
      <dsp:nvSpPr>
        <dsp:cNvPr id="0" name=""/>
        <dsp:cNvSpPr/>
      </dsp:nvSpPr>
      <dsp:spPr>
        <a:xfrm rot="17700000">
          <a:off x="9159968" y="1496498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C35DFB-2C5C-486D-95BF-3E22F9DE22C2}">
      <dsp:nvSpPr>
        <dsp:cNvPr id="0" name=""/>
        <dsp:cNvSpPr/>
      </dsp:nvSpPr>
      <dsp:spPr>
        <a:xfrm>
          <a:off x="9659569" y="2309129"/>
          <a:ext cx="483964" cy="4839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18D6E8-8A32-4893-874C-F828DBC52F07}">
      <dsp:nvSpPr>
        <dsp:cNvPr id="0" name=""/>
        <dsp:cNvSpPr/>
      </dsp:nvSpPr>
      <dsp:spPr>
        <a:xfrm rot="17700000">
          <a:off x="9086379" y="2982732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/>
            <a:t>Oferta </a:t>
          </a:r>
          <a:endParaRPr lang="es-CO" sz="1300" b="1" kern="1200" dirty="0"/>
        </a:p>
      </dsp:txBody>
      <dsp:txXfrm>
        <a:off x="9086379" y="2982732"/>
        <a:ext cx="1002635" cy="483433"/>
      </dsp:txXfrm>
    </dsp:sp>
    <dsp:sp modelId="{ED0F0FCC-4A1D-4497-A6B4-1B6F36BE8603}">
      <dsp:nvSpPr>
        <dsp:cNvPr id="0" name=""/>
        <dsp:cNvSpPr/>
      </dsp:nvSpPr>
      <dsp:spPr>
        <a:xfrm rot="17700000">
          <a:off x="9714088" y="1636058"/>
          <a:ext cx="1002635" cy="4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741B6-3DF9-4802-8D53-D5ED639EFC74}">
      <dsp:nvSpPr>
        <dsp:cNvPr id="0" name=""/>
        <dsp:cNvSpPr/>
      </dsp:nvSpPr>
      <dsp:spPr>
        <a:xfrm>
          <a:off x="10213764" y="2084921"/>
          <a:ext cx="932381" cy="932381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817BB3-9D4D-4F01-8384-88C069DB825B}">
      <dsp:nvSpPr>
        <dsp:cNvPr id="0" name=""/>
        <dsp:cNvSpPr/>
      </dsp:nvSpPr>
      <dsp:spPr>
        <a:xfrm rot="17700000">
          <a:off x="10542293" y="1324840"/>
          <a:ext cx="1159053" cy="558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/>
            <a:t>Evaluación</a:t>
          </a:r>
          <a:endParaRPr lang="es-CO" sz="1300" b="1" kern="1200" dirty="0"/>
        </a:p>
      </dsp:txBody>
      <dsp:txXfrm>
        <a:off x="10542293" y="1324840"/>
        <a:ext cx="1159053" cy="558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3A18E5-A0D9-4DE9-8175-4714BA954D78}" type="datetimeFigureOut">
              <a:rPr lang="es-CO" altLang="es-CO"/>
              <a:pPr>
                <a:defRPr/>
              </a:pPr>
              <a:t>24/01/2019</a:t>
            </a:fld>
            <a:endParaRPr lang="es-CO" alt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noProof="0" smtClean="0"/>
              <a:t>Editar el estilo de texto del patrón</a:t>
            </a:r>
          </a:p>
          <a:p>
            <a:pPr lvl="1"/>
            <a:r>
              <a:rPr lang="es-ES" altLang="es-CO" noProof="0" smtClean="0"/>
              <a:t>Segundo nivel</a:t>
            </a:r>
          </a:p>
          <a:p>
            <a:pPr lvl="2"/>
            <a:r>
              <a:rPr lang="es-ES" altLang="es-CO" noProof="0" smtClean="0"/>
              <a:t>Tercer nivel</a:t>
            </a:r>
          </a:p>
          <a:p>
            <a:pPr lvl="3"/>
            <a:r>
              <a:rPr lang="es-ES" altLang="es-CO" noProof="0" smtClean="0"/>
              <a:t>Cuarto nivel</a:t>
            </a:r>
          </a:p>
          <a:p>
            <a:pPr lvl="4"/>
            <a:r>
              <a:rPr lang="es-ES" altLang="es-CO" noProof="0" smtClean="0"/>
              <a:t>Quinto nivel</a:t>
            </a:r>
            <a:endParaRPr lang="es-CO" altLang="es-CO" noProof="0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C71C11-CB1F-4293-8B42-28E21BCA906D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35487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248029"/>
            <a:ext cx="9144000" cy="1663447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AD3333"/>
                </a:solidFill>
                <a:latin typeface="+mn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093294"/>
            <a:ext cx="9144000" cy="10105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editar el estilo de subtítulo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01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A6CB-D3E4-4B23-BD2C-29898E8E8D0A}" type="datetimeFigureOut">
              <a:rPr lang="es-CO" altLang="es-CO"/>
              <a:pPr>
                <a:defRPr/>
              </a:pPr>
              <a:t>24/01/2019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8EA2-5042-4875-A37A-6744D37E4262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94360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366A-F3A6-4CC4-B840-9EDE02E74CD2}" type="datetimeFigureOut">
              <a:rPr lang="es-CO" altLang="es-CO"/>
              <a:pPr>
                <a:defRPr/>
              </a:pPr>
              <a:t>24/01/2019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0346-D625-4449-9F82-2DA76696FDB3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79179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05811" y="160027"/>
            <a:ext cx="10515600" cy="984562"/>
          </a:xfrm>
        </p:spPr>
        <p:txBody>
          <a:bodyPr anchor="t">
            <a:normAutofit/>
          </a:bodyPr>
          <a:lstStyle>
            <a:lvl1pPr>
              <a:defRPr sz="2800" b="1">
                <a:solidFill>
                  <a:srgbClr val="AD3333"/>
                </a:solidFill>
                <a:latin typeface="Calibri" panose="020F050202020403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3415" y="1304617"/>
            <a:ext cx="10925175" cy="5036362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635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C16E0-D039-44C8-8192-BDED2ABD827A}" type="datetimeFigureOut">
              <a:rPr lang="es-CO" altLang="es-CO"/>
              <a:pPr>
                <a:defRPr/>
              </a:pPr>
              <a:t>24/01/2019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9D22-3D66-4249-AA17-FD6741AF4098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17421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00998-559D-4EBD-9347-6656379B4AEC}" type="datetimeFigureOut">
              <a:rPr lang="es-CO" altLang="es-CO"/>
              <a:pPr>
                <a:defRPr/>
              </a:pPr>
              <a:t>24/01/2019</a:t>
            </a:fld>
            <a:endParaRPr lang="es-CO" altLang="es-CO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1419D-0432-4585-A706-2226F93876C0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72170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CEDC-06ED-4C7C-9B03-83046E1325F6}" type="datetimeFigureOut">
              <a:rPr lang="es-CO" altLang="es-CO"/>
              <a:pPr>
                <a:defRPr/>
              </a:pPr>
              <a:t>24/01/2019</a:t>
            </a:fld>
            <a:endParaRPr lang="es-CO" altLang="es-CO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0616-2E74-471E-AAEF-A4D337523D7F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98930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25C1-17BB-4366-890E-F326F3BED209}" type="datetimeFigureOut">
              <a:rPr lang="es-CO" altLang="es-CO"/>
              <a:pPr>
                <a:defRPr/>
              </a:pPr>
              <a:t>24/01/2019</a:t>
            </a:fld>
            <a:endParaRPr lang="es-CO" altLang="es-CO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7D14-50C1-4B66-A5F4-D9657C158CA5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04833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57D64-DD1B-42F4-B917-98FA35DFC54B}" type="datetimeFigureOut">
              <a:rPr lang="es-CO" altLang="es-CO"/>
              <a:pPr>
                <a:defRPr/>
              </a:pPr>
              <a:t>24/01/2019</a:t>
            </a:fld>
            <a:endParaRPr lang="es-CO" altLang="es-CO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D76F5-E7E0-4616-81B9-CA5B9100DBF2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910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A324-A69E-4F9E-8265-9E809888D80A}" type="datetimeFigureOut">
              <a:rPr lang="es-CO" altLang="es-CO"/>
              <a:pPr>
                <a:defRPr/>
              </a:pPr>
              <a:t>24/01/2019</a:t>
            </a:fld>
            <a:endParaRPr lang="es-CO" altLang="es-CO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40C8-FB79-4E6D-A221-B9C004F27102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2948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B7F63-9348-4FED-9EED-D818C16FCE77}" type="datetimeFigureOut">
              <a:rPr lang="es-CO" altLang="es-CO"/>
              <a:pPr>
                <a:defRPr/>
              </a:pPr>
              <a:t>24/01/2019</a:t>
            </a:fld>
            <a:endParaRPr lang="es-CO" altLang="es-CO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0772A-1E30-40C1-8DA4-4C4BD7994531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657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s-CO" altLang="es-CO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Editar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s-CO" altLang="es-CO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3F7A46F-03D8-4E44-98A7-21D921D8A9B6}" type="datetimeFigureOut">
              <a:rPr lang="es-CO" altLang="es-CO"/>
              <a:pPr>
                <a:defRPr/>
              </a:pPr>
              <a:t>24/01/2019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BB4E2-C74A-4947-B3B8-AA5F80113A4E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524000" y="3019425"/>
            <a:ext cx="9144000" cy="16637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CO" altLang="es-CO" sz="3200" dirty="0" smtClean="0">
                <a:solidFill>
                  <a:srgbClr val="AD3333"/>
                </a:solidFill>
              </a:rPr>
              <a:t>PROGRAMA XXXXX</a:t>
            </a:r>
            <a:r>
              <a:rPr lang="es-CO" altLang="es-CO" sz="3200" dirty="0">
                <a:solidFill>
                  <a:srgbClr val="AD3333"/>
                </a:solidFill>
              </a:rPr>
              <a:t/>
            </a:r>
            <a:br>
              <a:rPr lang="es-CO" altLang="es-CO" sz="3200" dirty="0">
                <a:solidFill>
                  <a:srgbClr val="AD3333"/>
                </a:solidFill>
              </a:rPr>
            </a:br>
            <a:r>
              <a:rPr lang="es-CO" altLang="es-CO" sz="3200" dirty="0" smtClean="0">
                <a:solidFill>
                  <a:srgbClr val="AD3333"/>
                </a:solidFill>
              </a:rPr>
              <a:t>RENOVACIÓN DE REGISTRO CALIFICADO</a:t>
            </a:r>
            <a:r>
              <a:rPr lang="es-CO" altLang="es-CO" sz="3200" dirty="0">
                <a:solidFill>
                  <a:srgbClr val="AD3333"/>
                </a:solidFill>
              </a:rPr>
              <a:t/>
            </a:r>
            <a:br>
              <a:rPr lang="es-CO" altLang="es-CO" sz="3200" dirty="0">
                <a:solidFill>
                  <a:srgbClr val="AD3333"/>
                </a:solidFill>
              </a:rPr>
            </a:br>
            <a:r>
              <a:rPr lang="es-CO" sz="3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Visita de Pares del </a:t>
            </a:r>
            <a:r>
              <a:rPr lang="es-CO" sz="32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 </a:t>
            </a:r>
            <a:r>
              <a:rPr lang="es-CO" sz="3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 </a:t>
            </a:r>
            <a:r>
              <a:rPr lang="es-CO" sz="32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 de </a:t>
            </a:r>
            <a:r>
              <a:rPr lang="es-CO" sz="3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2018</a:t>
            </a:r>
            <a:endParaRPr lang="es-CO" altLang="es-CO" sz="3200" b="0" dirty="0">
              <a:solidFill>
                <a:srgbClr val="7F7F7F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3008671" y="4881812"/>
            <a:ext cx="6268064" cy="1269619"/>
          </a:xfrm>
          <a:prstGeom prst="roundRect">
            <a:avLst>
              <a:gd name="adj" fmla="val 946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1524000" y="5154227"/>
            <a:ext cx="9144000" cy="76860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s-CO" altLang="es-CO" sz="2800" dirty="0" smtClean="0">
                <a:solidFill>
                  <a:srgbClr val="404040"/>
                </a:solidFill>
              </a:rPr>
              <a:t>XXXXXXXXX XXXXXX XXXXXXX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s-CO" altLang="es-CO" sz="2800" dirty="0" smtClean="0">
                <a:solidFill>
                  <a:srgbClr val="404040"/>
                </a:solidFill>
              </a:rPr>
              <a:t>DIRECTOR PROGRAMA</a:t>
            </a:r>
            <a:endParaRPr lang="es-CO" altLang="es-CO" sz="2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16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INVESTIGACIÓN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Los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grupos y semilleros de investigación, los productos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de investigación en los programas en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funcionamiento, los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resultados investigación con auspicio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institucional.</a:t>
            </a:r>
          </a:p>
          <a:p>
            <a:pPr algn="just"/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La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disponibilidad de profesores que tengan a su cargo fomentar la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investigación y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que cuenten con asignación horaria destinada a investigar títulos de maestría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o doctorado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o experiencia y trayectoria en investigación demostrada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con debidamente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publicados, patentados o registrados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algn="just"/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En los programas de maestría y doctorado la participación de los estudiantes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en los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grupos de investigación o en unidades de investigación programa</a:t>
            </a:r>
            <a:endParaRPr lang="es-CO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3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4840" y="595456"/>
            <a:ext cx="10515600" cy="984562"/>
          </a:xfrm>
        </p:spPr>
        <p:txBody>
          <a:bodyPr>
            <a:normAutofit/>
          </a:bodyPr>
          <a:lstStyle/>
          <a:p>
            <a:r>
              <a:rPr lang="es-CO" sz="3200" dirty="0" smtClean="0"/>
              <a:t>RELACIÓN CON EL SECTOR EXTERNO</a:t>
            </a:r>
            <a:r>
              <a:rPr lang="es-CO" sz="3200" dirty="0"/>
              <a:t/>
            </a:r>
            <a:br>
              <a:rPr lang="es-CO" sz="3200" dirty="0"/>
            </a:b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>
                <a:solidFill>
                  <a:schemeClr val="bg1">
                    <a:lumMod val="65000"/>
                  </a:schemeClr>
                </a:solidFill>
              </a:rPr>
              <a:t>Se debe evidenciar el fortalecimiento de la comunidad universitaria con el medio social, la formación y capacitación de la comunidad, la construcción de conocimientos específicos y pertinentes en los procesos sociales, la asesoría, convenios, eventos académicos, proyectos docentes, promoción y transferencia de conocimiento científico, tecnológico, artístico y humanístico en la sociedad.</a:t>
            </a:r>
            <a:endParaRPr lang="es-CO" dirty="0">
              <a:solidFill>
                <a:schemeClr val="bg1">
                  <a:lumMod val="65000"/>
                </a:schemeClr>
              </a:solidFill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211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9832" y="720067"/>
            <a:ext cx="10965496" cy="619902"/>
          </a:xfrm>
        </p:spPr>
        <p:txBody>
          <a:bodyPr>
            <a:noAutofit/>
          </a:bodyPr>
          <a:lstStyle/>
          <a:p>
            <a:r>
              <a:rPr lang="es-CO" sz="3200" dirty="0"/>
              <a:t>PROYECTOS DE EXTENSIÓN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836988" y="16811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068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068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068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068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068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68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68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68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68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8388" algn="l"/>
              </a:tabLst>
            </a:pPr>
            <a:r>
              <a:rPr kumimoji="0" lang="gl-E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gl-E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8388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247903" y="166371"/>
            <a:ext cx="10515600" cy="98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AD3333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es-CO" sz="3200" smtClean="0"/>
              <a:t>RELACIÓN CON EL SECTOR EXTERNO</a:t>
            </a:r>
            <a:br>
              <a:rPr lang="es-CO" sz="3200" smtClean="0"/>
            </a:br>
            <a:endParaRPr lang="es-CO" sz="3200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633415" y="1304617"/>
            <a:ext cx="10925175" cy="5036362"/>
          </a:xfrm>
        </p:spPr>
        <p:txBody>
          <a:bodyPr/>
          <a:lstStyle/>
          <a:p>
            <a:pPr algn="just"/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Colocar una tabla (fotos) con los proyectos mas relevantes, destacar el impacto y la relación con el entorno.</a:t>
            </a:r>
            <a:endParaRPr lang="es-CO" dirty="0">
              <a:solidFill>
                <a:schemeClr val="bg1">
                  <a:lumMod val="65000"/>
                </a:schemeClr>
              </a:solidFill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625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98946" y="763582"/>
            <a:ext cx="10515600" cy="516039"/>
          </a:xfrm>
        </p:spPr>
        <p:txBody>
          <a:bodyPr>
            <a:normAutofit/>
          </a:bodyPr>
          <a:lstStyle/>
          <a:p>
            <a:r>
              <a:rPr lang="es-CO" altLang="es-CO" b="0" dirty="0">
                <a:solidFill>
                  <a:schemeClr val="tx1"/>
                </a:solidFill>
              </a:rPr>
              <a:t>Profesores </a:t>
            </a:r>
            <a:r>
              <a:rPr lang="es-CO" altLang="es-CO" b="0" dirty="0" smtClean="0">
                <a:solidFill>
                  <a:schemeClr val="tx1"/>
                </a:solidFill>
              </a:rPr>
              <a:t>por </a:t>
            </a:r>
            <a:r>
              <a:rPr lang="es-CO" altLang="es-CO" b="0" dirty="0">
                <a:solidFill>
                  <a:schemeClr val="tx1"/>
                </a:solidFill>
              </a:rPr>
              <a:t>Área de Formación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/>
          </p:nvPr>
        </p:nvGraphicFramePr>
        <p:xfrm>
          <a:off x="585430" y="1602772"/>
          <a:ext cx="7561262" cy="4319586"/>
        </p:xfrm>
        <a:graphic>
          <a:graphicData uri="http://schemas.openxmlformats.org/drawingml/2006/table">
            <a:tbl>
              <a:tblPr firstRow="1" firstCol="1" bandRow="1"/>
              <a:tblGrid>
                <a:gridCol w="1889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0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12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</a:rPr>
                        <a:t>COMPONENTE 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</a:rPr>
                        <a:t>DEPARTAMENTO QUE APOYA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</a:rPr>
                        <a:t>NÚMERO DE DOCENTES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</a:rPr>
                        <a:t>ESCOLARIDAD 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Formación básica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</a:rPr>
                        <a:t>Matemáticas, Física</a:t>
                      </a:r>
                      <a:endParaRPr lang="es-CO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Química 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10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PHD                    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MG                     </a:t>
                      </a:r>
                      <a:r>
                        <a:rPr lang="es-CO" sz="1400" dirty="0" smtClean="0">
                          <a:effectLst/>
                        </a:rPr>
                        <a:t> 3</a:t>
                      </a:r>
                      <a:endParaRPr lang="es-CO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ESP                    </a:t>
                      </a:r>
                      <a:r>
                        <a:rPr lang="es-CO" sz="1400" dirty="0" smtClean="0">
                          <a:effectLst/>
                        </a:rPr>
                        <a:t>  </a:t>
                      </a:r>
                      <a:r>
                        <a:rPr lang="es-CO" sz="1400" dirty="0">
                          <a:effectLst/>
                        </a:rPr>
                        <a:t>0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0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Formación profesional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EEST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17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PHD                   </a:t>
                      </a:r>
                      <a:r>
                        <a:rPr lang="es-CO" sz="1400" dirty="0" smtClean="0">
                          <a:effectLst/>
                        </a:rPr>
                        <a:t>  </a:t>
                      </a:r>
                      <a:r>
                        <a:rPr lang="es-CO" sz="1400" dirty="0">
                          <a:effectLst/>
                        </a:rPr>
                        <a:t>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MG                    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ESP                      1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0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Profundización 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</a:rPr>
                        <a:t>EEST   </a:t>
                      </a:r>
                      <a:r>
                        <a:rPr lang="es-CO" sz="1400" dirty="0">
                          <a:effectLst/>
                        </a:rPr>
                        <a:t>MMI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32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PHD                   16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MG                    15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ESP                    </a:t>
                      </a:r>
                      <a:r>
                        <a:rPr lang="es-CO" sz="1400" dirty="0" smtClean="0">
                          <a:effectLst/>
                        </a:rPr>
                        <a:t>  </a:t>
                      </a:r>
                      <a:r>
                        <a:rPr lang="es-CO" sz="1400" dirty="0">
                          <a:effectLst/>
                        </a:rPr>
                        <a:t>1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0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Formación socio-humanística 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Artes visuales, Música, Pedagogía y Ciencias Sociales 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16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PHD                   </a:t>
                      </a:r>
                      <a:r>
                        <a:rPr lang="es-CO" sz="1400" dirty="0" smtClean="0">
                          <a:effectLst/>
                        </a:rPr>
                        <a:t>  </a:t>
                      </a:r>
                      <a:r>
                        <a:rPr lang="es-CO" sz="1400" dirty="0">
                          <a:effectLst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MG                    </a:t>
                      </a:r>
                      <a:r>
                        <a:rPr lang="es-CO" sz="1400" dirty="0" smtClean="0">
                          <a:effectLst/>
                        </a:rPr>
                        <a:t> 10</a:t>
                      </a:r>
                      <a:endParaRPr lang="es-CO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ESP                    </a:t>
                      </a:r>
                      <a:r>
                        <a:rPr lang="es-CO" sz="1400" dirty="0" smtClean="0">
                          <a:effectLst/>
                        </a:rPr>
                        <a:t>   </a:t>
                      </a:r>
                      <a:r>
                        <a:rPr lang="es-CO" sz="1400" dirty="0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LIC                       </a:t>
                      </a:r>
                      <a:r>
                        <a:rPr lang="es-CO" sz="1400" dirty="0" smtClean="0">
                          <a:effectLst/>
                        </a:rPr>
                        <a:t> 1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r>
                        <a:rPr lang="es-CO" sz="1400" dirty="0" smtClean="0">
                          <a:effectLst/>
                        </a:rPr>
                        <a:t>75</a:t>
                      </a: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9151312" y="2326508"/>
            <a:ext cx="2388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Este es ejemplo de otro programa,  se debe actualizar la información .</a:t>
            </a:r>
            <a:endParaRPr lang="es-C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298092" y="271301"/>
            <a:ext cx="10515600" cy="98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AD3333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es-CO" sz="3200" dirty="0" smtClean="0"/>
              <a:t>PERSONAL DOCENTE 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4720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98946" y="763582"/>
            <a:ext cx="10515600" cy="516039"/>
          </a:xfrm>
        </p:spPr>
        <p:txBody>
          <a:bodyPr>
            <a:normAutofit/>
          </a:bodyPr>
          <a:lstStyle/>
          <a:p>
            <a:r>
              <a:rPr lang="es-CO" altLang="es-CO" b="0" dirty="0">
                <a:solidFill>
                  <a:schemeClr val="tx1"/>
                </a:solidFill>
              </a:rPr>
              <a:t>Profesores de Tiempo Completo del Programa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/>
          </p:nvPr>
        </p:nvGraphicFramePr>
        <p:xfrm>
          <a:off x="298092" y="1538378"/>
          <a:ext cx="8280400" cy="431959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70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83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5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22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2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8187"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CLAVE: VIN: Tipo de vinculación   UNAC: Unidad Académica  CAT. ESC: Categoría en el escalafón    DEP: Dedicación al Programa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9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DOCENTE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VIN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UNAC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NIVEL DE ESTUDIOS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CAT. ESC.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DEP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9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PhD.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MsC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Esp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Pre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TC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X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Asociado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100%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TC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X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Asociado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100%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TC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X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Asociado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100%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TC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X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Asociado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100%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TC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X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Asociado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100%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TC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X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Asociado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100%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TOTAL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                                                                                         6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9151312" y="2274992"/>
            <a:ext cx="238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Llenar la tabla incluyendo docentes de cátedras de servicio. </a:t>
            </a:r>
            <a:endParaRPr lang="es-C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298092" y="271301"/>
            <a:ext cx="10515600" cy="98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AD3333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es-CO" sz="3200" dirty="0" smtClean="0"/>
              <a:t>PERSONAL DOCENTE 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310922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98946" y="763582"/>
            <a:ext cx="10515600" cy="516039"/>
          </a:xfrm>
        </p:spPr>
        <p:txBody>
          <a:bodyPr>
            <a:normAutofit/>
          </a:bodyPr>
          <a:lstStyle/>
          <a:p>
            <a:r>
              <a:rPr lang="es-CO" altLang="es-CO" b="0" dirty="0">
                <a:solidFill>
                  <a:schemeClr val="tx1"/>
                </a:solidFill>
              </a:rPr>
              <a:t>Profesores </a:t>
            </a:r>
            <a:r>
              <a:rPr lang="es-CO" altLang="es-CO" b="0" dirty="0" smtClean="0">
                <a:solidFill>
                  <a:schemeClr val="tx1"/>
                </a:solidFill>
              </a:rPr>
              <a:t>de </a:t>
            </a:r>
            <a:r>
              <a:rPr lang="es-CO" altLang="es-CO" b="0" dirty="0">
                <a:solidFill>
                  <a:schemeClr val="tx1"/>
                </a:solidFill>
              </a:rPr>
              <a:t>Vinculación Especial del Programa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/>
          </p:nvPr>
        </p:nvGraphicFramePr>
        <p:xfrm>
          <a:off x="613982" y="1582447"/>
          <a:ext cx="7488237" cy="377507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376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9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9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52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967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 smtClean="0">
                          <a:effectLst/>
                        </a:rPr>
                        <a:t>NOMBRE </a:t>
                      </a:r>
                      <a:r>
                        <a:rPr lang="es-ES_tradnl" sz="1400" dirty="0">
                          <a:effectLst/>
                        </a:rPr>
                        <a:t>DEL DOCENTE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TIPO DE VINCULACIÓN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NIVEL DE ESTUDIOS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DEDICACIÓN AL PROGRAMA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Phd.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 err="1">
                          <a:effectLst/>
                        </a:rPr>
                        <a:t>MsC</a:t>
                      </a:r>
                      <a:r>
                        <a:rPr lang="es-ES_tradnl" sz="1400" dirty="0">
                          <a:effectLst/>
                        </a:rPr>
                        <a:t>.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Esp.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dirty="0" err="1" smtClean="0">
                          <a:effectLst/>
                        </a:rPr>
                        <a:t>MsC</a:t>
                      </a:r>
                      <a:r>
                        <a:rPr lang="es-ES_tradnl" sz="1400" dirty="0" smtClean="0">
                          <a:effectLst/>
                        </a:rPr>
                        <a:t>.</a:t>
                      </a:r>
                      <a:r>
                        <a:rPr lang="es-CO" sz="1400" dirty="0" smtClean="0">
                          <a:effectLst/>
                        </a:rPr>
                        <a:t>c</a:t>
                      </a:r>
                      <a:endParaRPr lang="es-CO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1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TCO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X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100%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8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O" sz="1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TCO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X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r>
                        <a:rPr lang="es-ES_tradnl" sz="1400" dirty="0" smtClean="0">
                          <a:effectLst/>
                        </a:rPr>
                        <a:t>X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100%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4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O" sz="1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TCO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X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r>
                        <a:rPr lang="es-ES_tradnl" sz="1400" dirty="0" smtClean="0">
                          <a:effectLst/>
                        </a:rPr>
                        <a:t>X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100%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TCO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X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100%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9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TCO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</a:rPr>
                        <a:t>X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100%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9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TCO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</a:rPr>
                        <a:t>X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dirty="0" smtClean="0">
                          <a:effectLst/>
                        </a:rPr>
                        <a:t>100%</a:t>
                      </a:r>
                      <a:endParaRPr lang="es-CO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3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HC</a:t>
                      </a: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7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TOTAL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                                                                                 </a:t>
                      </a:r>
                      <a:r>
                        <a:rPr lang="es-ES_tradnl" sz="1400" dirty="0" smtClean="0">
                          <a:effectLst/>
                        </a:rPr>
                        <a:t>7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9151312" y="2274992"/>
            <a:ext cx="2388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Llenar la tabla solo del programa, en lo posible que no hayan con solo pregrado. </a:t>
            </a:r>
            <a:endParaRPr lang="es-C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298092" y="271301"/>
            <a:ext cx="10515600" cy="98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AD3333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es-CO" sz="3200" dirty="0" smtClean="0"/>
              <a:t>PERSONAL DOCENTE 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93974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98946" y="763582"/>
            <a:ext cx="10515600" cy="516039"/>
          </a:xfrm>
        </p:spPr>
        <p:txBody>
          <a:bodyPr>
            <a:normAutofit/>
          </a:bodyPr>
          <a:lstStyle/>
          <a:p>
            <a:r>
              <a:rPr lang="es-CO" altLang="es-CO" b="0" dirty="0" smtClean="0">
                <a:solidFill>
                  <a:schemeClr val="tx1"/>
                </a:solidFill>
              </a:rPr>
              <a:t>Actividades </a:t>
            </a:r>
            <a:r>
              <a:rPr lang="es-CO" altLang="es-CO" b="0" dirty="0">
                <a:solidFill>
                  <a:schemeClr val="tx1"/>
                </a:solidFill>
              </a:rPr>
              <a:t>de los Docentes del Programa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/>
          </p:nvPr>
        </p:nvGraphicFramePr>
        <p:xfrm>
          <a:off x="539750" y="1408739"/>
          <a:ext cx="8064499" cy="4201999"/>
        </p:xfrm>
        <a:graphic>
          <a:graphicData uri="http://schemas.openxmlformats.org/drawingml/2006/table">
            <a:tbl>
              <a:tblPr/>
              <a:tblGrid>
                <a:gridCol w="2664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b="1" u="none" strike="noStrike" dirty="0">
                          <a:effectLst/>
                        </a:rPr>
                        <a:t>NOMBRE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b="1" u="none" strike="noStrike" dirty="0">
                          <a:effectLst/>
                        </a:rPr>
                        <a:t>TIPO DE CONTRATACIÓN DOCENTE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b="1" u="none" strike="noStrike" dirty="0">
                          <a:effectLst/>
                        </a:rPr>
                        <a:t>DOCENCIA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b="1" u="none" strike="noStrike" dirty="0">
                          <a:effectLst/>
                        </a:rPr>
                        <a:t>INVESTIGACION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</a:rPr>
                        <a:t>INTERACCIÓN</a:t>
                      </a:r>
                      <a:r>
                        <a:rPr lang="es-CO" sz="1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</a:rPr>
                        <a:t> SOCIAL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>
                        <a:lnSpc>
                          <a:spcPct val="100000"/>
                        </a:lnSpc>
                      </a:pPr>
                      <a:endParaRPr lang="es-CO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 smtClean="0">
                          <a:effectLst/>
                        </a:rPr>
                        <a:t>TC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25%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>
                          <a:effectLst/>
                        </a:rPr>
                        <a:t>15%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>
                          <a:effectLst/>
                        </a:rPr>
                        <a:t>60%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7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>
                        <a:lnSpc>
                          <a:spcPct val="100000"/>
                        </a:lnSpc>
                      </a:pPr>
                      <a:endParaRPr lang="es-CO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smtClean="0">
                          <a:effectLst/>
                        </a:rPr>
                        <a:t>TC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25%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75%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>
                          <a:effectLst/>
                        </a:rPr>
                        <a:t>0%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>
                        <a:lnSpc>
                          <a:spcPct val="100000"/>
                        </a:lnSpc>
                      </a:pPr>
                      <a:endParaRPr lang="es-CO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smtClean="0">
                          <a:effectLst/>
                        </a:rPr>
                        <a:t>TC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25%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50%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25%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>
                        <a:lnSpc>
                          <a:spcPct val="100000"/>
                        </a:lnSpc>
                      </a:pPr>
                      <a:endParaRPr lang="es-CO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smtClean="0">
                          <a:effectLst/>
                        </a:rPr>
                        <a:t>TC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40%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30%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30%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>
                        <a:lnSpc>
                          <a:spcPct val="100000"/>
                        </a:lnSpc>
                      </a:pPr>
                      <a:endParaRPr lang="es-CO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smtClean="0">
                          <a:effectLst/>
                        </a:rPr>
                        <a:t>TC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25%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25%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50%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>
                        <a:lnSpc>
                          <a:spcPct val="100000"/>
                        </a:lnSpc>
                      </a:pPr>
                      <a:endParaRPr lang="es-CO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b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 smtClean="0">
                          <a:effectLst/>
                        </a:rPr>
                        <a:t>TC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100%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>
                        <a:lnSpc>
                          <a:spcPct val="100000"/>
                        </a:lnSpc>
                      </a:pPr>
                      <a:endParaRPr lang="es-CO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 smtClean="0">
                          <a:effectLst/>
                        </a:rPr>
                        <a:t>TCO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35%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15%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50%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>
                        <a:lnSpc>
                          <a:spcPct val="100000"/>
                        </a:lnSpc>
                      </a:pPr>
                      <a:endParaRPr lang="es-CO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smtClean="0">
                          <a:effectLst/>
                        </a:rPr>
                        <a:t>TCO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>
                          <a:effectLst/>
                        </a:rPr>
                        <a:t>85%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15%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>
                        <a:lnSpc>
                          <a:spcPct val="100000"/>
                        </a:lnSpc>
                      </a:pPr>
                      <a:endParaRPr lang="es-CO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 smtClean="0">
                          <a:effectLst/>
                        </a:rPr>
                        <a:t>TCO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80%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>
                          <a:effectLst/>
                        </a:rPr>
                        <a:t>0%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20%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>
                        <a:lnSpc>
                          <a:spcPct val="100000"/>
                        </a:lnSpc>
                      </a:pPr>
                      <a:endParaRPr lang="es-CO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smtClean="0">
                          <a:effectLst/>
                        </a:rPr>
                        <a:t>TCO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>
                          <a:effectLst/>
                        </a:rPr>
                        <a:t>60%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20%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20%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>
                        <a:lnSpc>
                          <a:spcPct val="100000"/>
                        </a:lnSpc>
                      </a:pPr>
                      <a:endParaRPr lang="es-CO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 smtClean="0">
                          <a:effectLst/>
                        </a:rPr>
                        <a:t>TCO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90%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10%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lang="es-CO" sz="1400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 smtClean="0">
                          <a:effectLst/>
                        </a:rPr>
                        <a:t>TCO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>
                          <a:effectLst/>
                        </a:rPr>
                        <a:t>90%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 smtClean="0">
                          <a:effectLst/>
                        </a:rPr>
                        <a:t>10</a:t>
                      </a:r>
                      <a:r>
                        <a:rPr lang="es-CO" sz="1400" u="none" strike="noStrike" dirty="0">
                          <a:effectLst/>
                        </a:rPr>
                        <a:t>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 smtClean="0">
                          <a:effectLst/>
                        </a:rPr>
                        <a:t>0</a:t>
                      </a:r>
                      <a:r>
                        <a:rPr lang="es-CO" sz="1400" u="none" strike="noStrike" dirty="0">
                          <a:effectLst/>
                        </a:rPr>
                        <a:t>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effectLst/>
                        </a:rPr>
                        <a:t>HC</a:t>
                      </a:r>
                      <a:endParaRPr lang="es-CO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 smtClean="0">
                          <a:effectLst/>
                        </a:rPr>
                        <a:t>25%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smtClean="0">
                          <a:effectLst/>
                        </a:rPr>
                        <a:t>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CO" sz="1400" u="none" strike="noStrike" dirty="0" smtClean="0">
                          <a:effectLst/>
                        </a:rPr>
                        <a:t>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9151312" y="2274992"/>
            <a:ext cx="2388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Llenar la tabla solo del programa, debe coincidir  con las tablas anteriores.</a:t>
            </a:r>
            <a:endParaRPr lang="es-C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298092" y="271301"/>
            <a:ext cx="10515600" cy="98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AD3333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es-CO" sz="3200" dirty="0" smtClean="0"/>
              <a:t>PERSONAL DOCENTE 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17846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 dirty="0"/>
              <a:t>MEDIOS EDUCATIVOS</a:t>
            </a:r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Se debe hacer referencia a la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disponibilidad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y capacitación para uso de por lo menos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los siguientes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medios educativos: recursos bibliográficos y de hemeroteca, bases de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datos con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licencia, equipos y aplicativos informáticos, de interconectividad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, laboratorios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físicos, escenarios de simulación virtual experimentación y práctica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, talleres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con instrumentos y herramientas técnicas e insumos, según el programa y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la demanda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estudiantil real o potencial cuando se trate programas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nuevos </a:t>
            </a:r>
            <a:endParaRPr lang="es-C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4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/>
              <a:t>INFRAESTRUCTURA  FÍSICA</a:t>
            </a:r>
            <a:br>
              <a:rPr lang="es-CO" sz="3200" dirty="0"/>
            </a:b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5811" y="833730"/>
            <a:ext cx="10925175" cy="1274931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ES" sz="9600" dirty="0">
                <a:solidFill>
                  <a:schemeClr val="bg1">
                    <a:lumMod val="65000"/>
                  </a:schemeClr>
                </a:solidFill>
              </a:rPr>
              <a:t>Se debe hacer referencia a la disponibilidad, acceso y uso de espacios, recursos, herramientas y equipos necesarios para dar cumplimiento óptimo al proyecto del programa, enriquecer los procesos de enseñanza y aprendizaje para su desarrollo personal y profesional, atendiendo a la naturaleza, nivel, tamaño y complejidad del programa.</a:t>
            </a:r>
            <a:endParaRPr lang="es-CO" sz="9600" dirty="0">
              <a:solidFill>
                <a:schemeClr val="bg1">
                  <a:lumMod val="65000"/>
                </a:schemeClr>
              </a:solidFill>
            </a:endParaRPr>
          </a:p>
          <a:p>
            <a:endParaRPr lang="es-CO" dirty="0"/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2136616" y="2221933"/>
            <a:ext cx="2660469" cy="51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AD3333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es-CO" altLang="es-CO" b="0" dirty="0" smtClean="0">
                <a:solidFill>
                  <a:schemeClr val="tx1"/>
                </a:solidFill>
              </a:rPr>
              <a:t>Recursos Físicos</a:t>
            </a:r>
            <a:endParaRPr lang="es-CO" altLang="es-CO" b="0" dirty="0">
              <a:solidFill>
                <a:schemeClr val="tx1"/>
              </a:solidFill>
            </a:endParaRPr>
          </a:p>
        </p:txBody>
      </p:sp>
      <p:graphicFrame>
        <p:nvGraphicFramePr>
          <p:cNvPr id="11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534188"/>
              </p:ext>
            </p:extLst>
          </p:nvPr>
        </p:nvGraphicFramePr>
        <p:xfrm>
          <a:off x="2186445" y="2929664"/>
          <a:ext cx="2374900" cy="1555749"/>
        </p:xfrm>
        <a:graphic>
          <a:graphicData uri="http://schemas.openxmlformats.org/drawingml/2006/table">
            <a:tbl>
              <a:tblPr firstRow="1" bandRow="1"/>
              <a:tblGrid>
                <a:gridCol w="1536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7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1200" dirty="0" smtClean="0"/>
                        <a:t>Tipo de recurso</a:t>
                      </a:r>
                      <a:endParaRPr lang="es-CO" sz="1200" dirty="0"/>
                    </a:p>
                  </a:txBody>
                  <a:tcPr marL="91415" marR="91415" marT="45740" marB="4574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1200" dirty="0" smtClean="0"/>
                        <a:t>Numero</a:t>
                      </a:r>
                      <a:r>
                        <a:rPr lang="es-CO" sz="1200" baseline="0" dirty="0" smtClean="0"/>
                        <a:t> </a:t>
                      </a:r>
                      <a:endParaRPr lang="es-CO" sz="1200" dirty="0"/>
                    </a:p>
                  </a:txBody>
                  <a:tcPr marL="91415" marR="91415" marT="45740" marB="4574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1200" dirty="0" smtClean="0"/>
                        <a:t>Aulas</a:t>
                      </a:r>
                      <a:r>
                        <a:rPr lang="es-CO" sz="1200" baseline="0" dirty="0" smtClean="0"/>
                        <a:t> de clase</a:t>
                      </a:r>
                      <a:endParaRPr lang="es-CO" sz="1200" dirty="0"/>
                    </a:p>
                  </a:txBody>
                  <a:tcPr marL="91415" marR="91415" marT="45740" marB="4574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1200" dirty="0" smtClean="0"/>
                        <a:t>108</a:t>
                      </a:r>
                      <a:endParaRPr lang="es-CO" sz="1200" dirty="0"/>
                    </a:p>
                  </a:txBody>
                  <a:tcPr marL="91415" marR="91415" marT="45740" marB="4574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1200" dirty="0" smtClean="0"/>
                        <a:t>Laboratorios</a:t>
                      </a:r>
                      <a:endParaRPr lang="es-CO" sz="1200" dirty="0"/>
                    </a:p>
                  </a:txBody>
                  <a:tcPr marL="91415" marR="91415" marT="45740" marB="4574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1200" dirty="0" smtClean="0"/>
                        <a:t>11</a:t>
                      </a:r>
                      <a:endParaRPr lang="es-CO" sz="1200" dirty="0"/>
                    </a:p>
                  </a:txBody>
                  <a:tcPr marL="91415" marR="91415" marT="45740" marB="4574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1200" dirty="0" smtClean="0"/>
                        <a:t>Aulas</a:t>
                      </a:r>
                      <a:r>
                        <a:rPr lang="es-CO" sz="1200" baseline="0" dirty="0" smtClean="0"/>
                        <a:t> de Computo</a:t>
                      </a:r>
                      <a:endParaRPr lang="es-CO" sz="1200" dirty="0"/>
                    </a:p>
                  </a:txBody>
                  <a:tcPr marL="91415" marR="91415" marT="45740" marB="4574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1200" dirty="0" smtClean="0"/>
                        <a:t>71</a:t>
                      </a:r>
                      <a:endParaRPr lang="es-CO" sz="1200" dirty="0"/>
                    </a:p>
                  </a:txBody>
                  <a:tcPr marL="91415" marR="91415" marT="45740" marB="4574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207510"/>
              </p:ext>
            </p:extLst>
          </p:nvPr>
        </p:nvGraphicFramePr>
        <p:xfrm>
          <a:off x="1194390" y="5080113"/>
          <a:ext cx="3024187" cy="1641476"/>
        </p:xfrm>
        <a:graphic>
          <a:graphicData uri="http://schemas.openxmlformats.org/drawingml/2006/table">
            <a:tbl>
              <a:tblPr firstRow="1" bandRow="1"/>
              <a:tblGrid>
                <a:gridCol w="1736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5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1200" dirty="0" smtClean="0"/>
                        <a:t>Tipo de recurso</a:t>
                      </a:r>
                      <a:endParaRPr lang="es-CO" sz="1200" dirty="0"/>
                    </a:p>
                  </a:txBody>
                  <a:tcPr marL="91460" marR="91460" marT="45722" marB="45722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1200" dirty="0" smtClean="0"/>
                        <a:t>Numero</a:t>
                      </a:r>
                      <a:r>
                        <a:rPr lang="es-CO" sz="1200" baseline="0" dirty="0" smtClean="0"/>
                        <a:t> </a:t>
                      </a:r>
                      <a:endParaRPr lang="es-CO" sz="1200" dirty="0"/>
                    </a:p>
                  </a:txBody>
                  <a:tcPr marL="91460" marR="91460" marT="45722" marB="45722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1200" dirty="0" smtClean="0"/>
                        <a:t>Volúmenes Especifica </a:t>
                      </a:r>
                      <a:endParaRPr lang="es-CO" sz="1200" dirty="0"/>
                    </a:p>
                  </a:txBody>
                  <a:tcPr marL="91460" marR="91460" marT="45722" marB="45722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1200" dirty="0" smtClean="0"/>
                        <a:t>1937</a:t>
                      </a:r>
                      <a:endParaRPr lang="es-CO" sz="1200" dirty="0"/>
                    </a:p>
                  </a:txBody>
                  <a:tcPr marL="91460" marR="91460" marT="45722" marB="45722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1200" dirty="0" smtClean="0"/>
                        <a:t>Volúmenes  General</a:t>
                      </a:r>
                      <a:endParaRPr lang="es-CO" sz="1200" dirty="0"/>
                    </a:p>
                  </a:txBody>
                  <a:tcPr marL="91460" marR="91460" marT="45722" marB="45722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1200" dirty="0" smtClean="0"/>
                        <a:t>166</a:t>
                      </a:r>
                      <a:endParaRPr lang="es-CO" sz="1200" dirty="0"/>
                    </a:p>
                  </a:txBody>
                  <a:tcPr marL="91460" marR="91460" marT="45722" marB="45722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1200" dirty="0" smtClean="0"/>
                        <a:t>Bases de Datos y Revistas</a:t>
                      </a:r>
                      <a:endParaRPr lang="es-CO" sz="1200" dirty="0"/>
                    </a:p>
                  </a:txBody>
                  <a:tcPr marL="91460" marR="91460" marT="45722" marB="45722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1200" dirty="0" smtClean="0"/>
                        <a:t>19</a:t>
                      </a:r>
                      <a:endParaRPr lang="es-CO" sz="1200" dirty="0"/>
                    </a:p>
                  </a:txBody>
                  <a:tcPr marL="91460" marR="91460" marT="45722" marB="45722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1 Título"/>
          <p:cNvSpPr txBox="1">
            <a:spLocks/>
          </p:cNvSpPr>
          <p:nvPr/>
        </p:nvSpPr>
        <p:spPr bwMode="auto">
          <a:xfrm>
            <a:off x="4242298" y="5612720"/>
            <a:ext cx="7814719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CO" altLang="es-CO" sz="2900" dirty="0" smtClean="0">
                <a:cs typeface="Arial" charset="0"/>
              </a:rPr>
              <a:t>Recursos Bibliográficos José Rafael Faria Bermúdez</a:t>
            </a:r>
          </a:p>
        </p:txBody>
      </p:sp>
      <p:graphicFrame>
        <p:nvGraphicFramePr>
          <p:cNvPr id="14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962242"/>
              </p:ext>
            </p:extLst>
          </p:nvPr>
        </p:nvGraphicFramePr>
        <p:xfrm>
          <a:off x="5086894" y="2281964"/>
          <a:ext cx="4852988" cy="3084576"/>
        </p:xfrm>
        <a:graphic>
          <a:graphicData uri="http://schemas.openxmlformats.org/drawingml/2006/table">
            <a:tbl>
              <a:tblPr firstRow="1" firstCol="1" bandRow="1"/>
              <a:tblGrid>
                <a:gridCol w="2680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2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NOMBRE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NOMENCLATURA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CAPACIDAD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0" dirty="0">
                          <a:effectLst/>
                        </a:rPr>
                        <a:t>Laboratorio de electrónica análoga</a:t>
                      </a:r>
                      <a:endParaRPr lang="es-CO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ER106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0" dirty="0">
                          <a:effectLst/>
                        </a:rPr>
                        <a:t>Laboratorio de electrónica digital</a:t>
                      </a:r>
                      <a:endParaRPr lang="es-CO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ER105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0" dirty="0">
                          <a:effectLst/>
                        </a:rPr>
                        <a:t>Laboratorio de circuitos impresos e instrumentación industria</a:t>
                      </a:r>
                      <a:endParaRPr lang="es-CO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ER104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0" dirty="0">
                          <a:effectLst/>
                        </a:rPr>
                        <a:t>Laboratorio de comunicaciones industriales y energías alternativas </a:t>
                      </a:r>
                      <a:endParaRPr lang="es-CO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ER103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20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0" dirty="0">
                          <a:effectLst/>
                        </a:rPr>
                        <a:t>Laboratorio de automatización industrial</a:t>
                      </a:r>
                      <a:endParaRPr lang="es-CO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GL2015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0">
                          <a:effectLst/>
                        </a:rPr>
                        <a:t>Laboratorio de Circuitos eléctricos</a:t>
                      </a:r>
                      <a:endParaRPr lang="es-CO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SI311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0" dirty="0">
                          <a:effectLst/>
                        </a:rPr>
                        <a:t>Laboratorio de telecomunicaciones</a:t>
                      </a:r>
                      <a:endParaRPr lang="es-CO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SI312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0" dirty="0">
                          <a:effectLst/>
                        </a:rPr>
                        <a:t>Laboratorio de Maquinas eléctricas</a:t>
                      </a:r>
                      <a:endParaRPr lang="es-CO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SI315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0" dirty="0">
                          <a:effectLst/>
                        </a:rPr>
                        <a:t>Laboratorio de Antenas y radio propagación </a:t>
                      </a:r>
                      <a:endParaRPr lang="es-CO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SI313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0" dirty="0">
                          <a:effectLst/>
                        </a:rPr>
                        <a:t>Laboratorio de Robótica </a:t>
                      </a:r>
                      <a:endParaRPr lang="es-CO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0" dirty="0">
                          <a:effectLst/>
                        </a:rPr>
                        <a:t>Laboratorio de simulación</a:t>
                      </a:r>
                      <a:endParaRPr lang="es-CO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SI104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0" dirty="0">
                          <a:effectLst/>
                        </a:rPr>
                        <a:t>Laboratorio de neumática</a:t>
                      </a:r>
                      <a:endParaRPr lang="es-CO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0" dirty="0">
                          <a:effectLst/>
                        </a:rPr>
                        <a:t>Laboratorio de Academia local CISCO</a:t>
                      </a:r>
                      <a:endParaRPr lang="es-CO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SI101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25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mpd="sng">
                      <a:solidFill>
                        <a:srgbClr val="C0504D"/>
                      </a:solidFill>
                    </a:lnL>
                    <a:lnR w="12700" cmpd="sng">
                      <a:solidFill>
                        <a:srgbClr val="C0504D"/>
                      </a:solidFill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5" name="16 Flecha derecha"/>
          <p:cNvSpPr/>
          <p:nvPr/>
        </p:nvSpPr>
        <p:spPr>
          <a:xfrm>
            <a:off x="4585063" y="3814354"/>
            <a:ext cx="458969" cy="267835"/>
          </a:xfrm>
          <a:prstGeom prst="rightArrow">
            <a:avLst/>
          </a:prstGeom>
          <a:solidFill>
            <a:srgbClr val="AD3333"/>
          </a:solidFill>
          <a:ln w="25400" cap="flat" cmpd="sng" algn="ctr">
            <a:solidFill>
              <a:srgbClr val="AD3333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17 CuadroTexto"/>
          <p:cNvSpPr txBox="1"/>
          <p:nvPr/>
        </p:nvSpPr>
        <p:spPr>
          <a:xfrm>
            <a:off x="178131" y="3107373"/>
            <a:ext cx="1965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Este es ejemplo de otro programa,  se debe actualizar la información .</a:t>
            </a:r>
            <a:endParaRPr lang="es-C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7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811" y="320055"/>
            <a:ext cx="10515600" cy="984562"/>
          </a:xfrm>
        </p:spPr>
        <p:txBody>
          <a:bodyPr/>
          <a:lstStyle/>
          <a:p>
            <a:r>
              <a:rPr lang="es-CO" sz="3200" dirty="0"/>
              <a:t>MECANISMOS DE SELECCIÓN Y EVALUACIÓN</a:t>
            </a:r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>
                <a:solidFill>
                  <a:schemeClr val="bg1">
                    <a:lumMod val="65000"/>
                  </a:schemeClr>
                </a:solidFill>
              </a:rPr>
              <a:t>Se debe hacer descripción de 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la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existencia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de documentos de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política institucional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, estatuto docente y reglamento estudiantil, en los que se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adopten mecanismos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y criterios la selección, permanencia, promoción y evaluación de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los profesores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y los estudiantes, con sujeción a lo previsto en la Constitución y la ley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algn="just"/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s-CO" dirty="0">
                <a:solidFill>
                  <a:schemeClr val="bg1">
                    <a:lumMod val="65000"/>
                  </a:schemeClr>
                </a:solidFill>
              </a:rPr>
            </a:br>
            <a:endParaRPr lang="es-CO" dirty="0">
              <a:solidFill>
                <a:schemeClr val="bg1">
                  <a:lumMod val="65000"/>
                </a:schemeClr>
              </a:solidFill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22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902357" y="5138840"/>
            <a:ext cx="2586477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s-CO" sz="2800" b="1" dirty="0">
              <a:solidFill>
                <a:srgbClr val="AD3333"/>
              </a:solidFill>
              <a:latin typeface="+mn-lt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 bwMode="auto">
          <a:xfrm>
            <a:off x="206375" y="160338"/>
            <a:ext cx="105156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hangingPunct="1"/>
            <a:r>
              <a:rPr lang="es-CO" altLang="es-CO" dirty="0" smtClean="0"/>
              <a:t>INFORMACIÓN BÁSICA EL PROGRAMA </a:t>
            </a: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633415" y="1304617"/>
            <a:ext cx="10925175" cy="5036362"/>
          </a:xfrm>
        </p:spPr>
        <p:txBody>
          <a:bodyPr/>
          <a:lstStyle/>
          <a:p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Línea de tiempo con fechas de resoluciones o acuerdos de creación y obtención de registros calificados.</a:t>
            </a:r>
            <a:endParaRPr lang="es-C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3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8382" y="320055"/>
            <a:ext cx="10515600" cy="984562"/>
          </a:xfrm>
        </p:spPr>
        <p:txBody>
          <a:bodyPr>
            <a:normAutofit/>
          </a:bodyPr>
          <a:lstStyle/>
          <a:p>
            <a:r>
              <a:rPr lang="es-CO" sz="3200" dirty="0"/>
              <a:t>ESTRUCTURA ADMINISTRATIVA Y ACADÉMICA</a:t>
            </a:r>
            <a:br>
              <a:rPr lang="es-CO" sz="3200" dirty="0"/>
            </a:b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Referencia a la existencia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de una estructura organizativa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, sistemas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de información y mecanismos de gestión que permitan ejecutar procesos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de planeación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, administración, evaluación y seguimiento de los contenidos curriculares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, de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las experiencias investigativas y de los diferentes servicios y recursos </a:t>
            </a:r>
            <a:r>
              <a:rPr lang="es-CO" dirty="0"/>
              <a:t/>
            </a:r>
            <a:br>
              <a:rPr lang="es-CO" dirty="0"/>
            </a:b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Se debe hacer referencia los comités de programa.</a:t>
            </a:r>
            <a:endParaRPr lang="es-C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3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 dirty="0"/>
              <a:t>AUTOEVALUACIÓN</a:t>
            </a:r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415" y="1304617"/>
            <a:ext cx="11021773" cy="5036362"/>
          </a:xfrm>
        </p:spPr>
        <p:txBody>
          <a:bodyPr/>
          <a:lstStyle/>
          <a:p>
            <a:pPr algn="just"/>
            <a:r>
              <a:rPr lang="es-ES" dirty="0">
                <a:solidFill>
                  <a:schemeClr val="bg1">
                    <a:lumMod val="65000"/>
                  </a:schemeClr>
                </a:solidFill>
              </a:rPr>
              <a:t>Se debe hacer una 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descripción del proceso de autoevaluación en el programa (Política institucional, comité de AAP, metodología, fases del proceso).</a:t>
            </a:r>
          </a:p>
          <a:p>
            <a:pPr algn="just"/>
            <a:endParaRPr lang="es-ES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endParaRPr lang="es-ES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endParaRPr lang="es-ES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endParaRPr lang="es-ES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endParaRPr lang="es-ES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Presentar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además los resultados de al menos dos procesos de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autoevaluación (se sugiere tablas).</a:t>
            </a:r>
            <a:endParaRPr lang="es-E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024" y="2472281"/>
            <a:ext cx="4573905" cy="20440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09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 dirty="0"/>
              <a:t>SEGUIMIENTO A EGRESADOS</a:t>
            </a:r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>
                <a:solidFill>
                  <a:schemeClr val="bg1">
                    <a:lumMod val="65000"/>
                  </a:schemeClr>
                </a:solidFill>
              </a:rPr>
              <a:t>Se debe hacer referencia a los procesos de seguimiento a egresados de la institución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, el posicionamiento, los 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</a:rPr>
              <a:t>programas y mecanismos de acompañamiento a sus egresados con miras a favorecer la inserción laboral de los mismos, el aprendizaje continuo, y el retorno curricular desde su experiencia hacia los programas académicos y el apoyo en sistemas de información adecuados.</a:t>
            </a:r>
            <a:endParaRPr lang="es-CO" dirty="0">
              <a:solidFill>
                <a:schemeClr val="bg1">
                  <a:lumMod val="65000"/>
                </a:schemeClr>
              </a:solidFill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9005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/>
              <a:t>BIENESTAR UNIVERSITARIO</a:t>
            </a:r>
            <a:br>
              <a:rPr lang="es-CO" sz="3200" dirty="0"/>
            </a:b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>
                <a:solidFill>
                  <a:schemeClr val="bg1">
                    <a:lumMod val="65000"/>
                  </a:schemeClr>
                </a:solidFill>
              </a:rPr>
              <a:t>Se debe 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hacer referencia a las 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</a:rPr>
              <a:t>políticas de bienestar orientadas tanto a la promoción de un adecuado clima institucional que favorezca el crecimiento personal y de grupo de la comunidad universitaria y del programa, como a la permanencia estudiantil y 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profesoral, para 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</a:rPr>
              <a:t>el desarrollo integral de todos sus miembros, desde un enfoque de educación inclusiva. </a:t>
            </a:r>
            <a:endParaRPr lang="es-ES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Se debe hacer referencia a las alertas tempranas.</a:t>
            </a:r>
          </a:p>
          <a:p>
            <a:pPr algn="just"/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Estadística de estudiantes y docentes que hacen uso de </a:t>
            </a:r>
            <a:r>
              <a:rPr lang="es-ES" dirty="0" err="1" smtClean="0">
                <a:solidFill>
                  <a:schemeClr val="bg1">
                    <a:lumMod val="65000"/>
                  </a:schemeClr>
                </a:solidFill>
              </a:rPr>
              <a:t>servicos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 en las cinco áreas de Bienestar.</a:t>
            </a:r>
            <a:endParaRPr lang="es-C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1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RECURSOS FINANCIEROS SUFICIENTES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Presentar la viabilidad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financiera para la oferta y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desarrollo del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programa acuerdo con su metodología,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estudio de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factibilidad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económica o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el correspondiente plan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de inversión.</a:t>
            </a:r>
          </a:p>
          <a:p>
            <a:pPr algn="just"/>
            <a:r>
              <a:rPr lang="es-CO" dirty="0"/>
              <a:t/>
            </a:r>
            <a:br>
              <a:rPr lang="es-CO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4075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756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738438" y="4425950"/>
            <a:ext cx="6772275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Formando líderes </a:t>
            </a:r>
            <a:r>
              <a:rPr lang="es-CO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para la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construcción</a:t>
            </a:r>
            <a:r>
              <a:rPr lang="es-CO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de un nuevo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país en paz</a:t>
            </a:r>
          </a:p>
        </p:txBody>
      </p:sp>
      <p:grpSp>
        <p:nvGrpSpPr>
          <p:cNvPr id="9220" name="Grupo 7"/>
          <p:cNvGrpSpPr>
            <a:grpSpLocks/>
          </p:cNvGrpSpPr>
          <p:nvPr/>
        </p:nvGrpSpPr>
        <p:grpSpPr bwMode="auto">
          <a:xfrm>
            <a:off x="3282950" y="4111625"/>
            <a:ext cx="6294438" cy="1527175"/>
            <a:chOff x="3355878" y="3552997"/>
            <a:chExt cx="5986966" cy="1527698"/>
          </a:xfrm>
        </p:grpSpPr>
        <p:pic>
          <p:nvPicPr>
            <p:cNvPr id="9222" name="Imagen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5878" y="3552997"/>
              <a:ext cx="462466" cy="83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Imagen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8880378" y="4245495"/>
              <a:ext cx="462466" cy="83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746" y="2022405"/>
            <a:ext cx="2384507" cy="240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62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l="-514000" r="-5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285145"/>
              </p:ext>
            </p:extLst>
          </p:nvPr>
        </p:nvGraphicFramePr>
        <p:xfrm>
          <a:off x="884530" y="1730956"/>
          <a:ext cx="8853715" cy="39161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788814">
                  <a:extLst>
                    <a:ext uri="{9D8B030D-6E8A-4147-A177-3AD203B41FA5}">
                      <a16:colId xmlns:a16="http://schemas.microsoft.com/office/drawing/2014/main" val="3930206514"/>
                    </a:ext>
                  </a:extLst>
                </a:gridCol>
                <a:gridCol w="523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6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33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600" b="1" dirty="0" smtClean="0">
                          <a:solidFill>
                            <a:schemeClr val="bg1"/>
                          </a:solidFill>
                          <a:effectLst/>
                        </a:rPr>
                        <a:t>NOMBRE DEL PROGRAMA</a:t>
                      </a:r>
                      <a:endParaRPr lang="es-CO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33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XXXXXX</a:t>
                      </a:r>
                      <a:endParaRPr lang="es-CO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33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s-CO" sz="160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CÓDIGO SNIES DEL PROGRAMA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XXXX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es-CO" sz="160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UBICACIÓN DEL PROGRAMA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Pamplona (Sede principal)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95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Villa del Rosario (Ampliación)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es-CO" sz="160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x-none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METODOLOGÍA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Presencial diurna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9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</a:t>
                      </a:r>
                      <a:endParaRPr lang="es-CO" sz="160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NORMA INTERNA DE CREACIÓN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Acuerdo DEL Consejo Superior Universitario No. 084 1999-septiembre-14.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</a:t>
                      </a:r>
                      <a:endParaRPr lang="es-CO" sz="160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DURACIÓN ESTIMADA DEL PROGRAMA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60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x-none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semestres Académicos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</a:t>
                      </a:r>
                      <a:endParaRPr lang="es-CO" sz="160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FECHA DE INICIO DEL PROGRAMA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XXXX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</a:t>
                      </a:r>
                      <a:endParaRPr lang="es-CO" sz="160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NÚMERO DE CRÉDITOS ACADÉMICOS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XXXX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4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</a:t>
                      </a:r>
                      <a:endParaRPr lang="es-CO" sz="160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REGISTRO</a:t>
                      </a:r>
                      <a:r>
                        <a:rPr lang="es-CO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 CALIFICADO 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Resolución</a:t>
                      </a:r>
                      <a:r>
                        <a:rPr lang="es-CO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 XXX del XXX de </a:t>
                      </a:r>
                      <a:r>
                        <a:rPr lang="es-CO" sz="1600" baseline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de</a:t>
                      </a:r>
                      <a:r>
                        <a:rPr lang="es-CO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 XXXX</a:t>
                      </a:r>
                      <a:endParaRPr lang="es-CO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44825" y="6536176"/>
            <a:ext cx="26228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Fuente: </a:t>
            </a: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Programa de Economía</a:t>
            </a:r>
            <a:r>
              <a:rPr kumimoji="0" lang="es-ES" sz="1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(2018</a:t>
            </a: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)</a:t>
            </a:r>
          </a:p>
        </p:txBody>
      </p:sp>
      <p:sp>
        <p:nvSpPr>
          <p:cNvPr id="12" name="Título 16"/>
          <p:cNvSpPr>
            <a:spLocks noGrp="1"/>
          </p:cNvSpPr>
          <p:nvPr>
            <p:ph type="title"/>
          </p:nvPr>
        </p:nvSpPr>
        <p:spPr>
          <a:xfrm>
            <a:off x="884530" y="641645"/>
            <a:ext cx="9958481" cy="449942"/>
          </a:xfrm>
        </p:spPr>
        <p:txBody>
          <a:bodyPr>
            <a:normAutofit fontScale="90000"/>
          </a:bodyPr>
          <a:lstStyle/>
          <a:p>
            <a:r>
              <a:rPr lang="es-CO" altLang="es-CO" sz="3600" dirty="0" smtClean="0"/>
              <a:t>DENOMINACIÓN</a:t>
            </a:r>
            <a:r>
              <a:rPr lang="es-CO" altLang="es-CO" dirty="0" smtClean="0"/>
              <a:t/>
            </a:r>
            <a:br>
              <a:rPr lang="es-CO" altLang="es-CO" dirty="0" smtClean="0"/>
            </a:br>
            <a:r>
              <a:rPr lang="es-CO" altLang="es-CO" sz="1800" dirty="0" smtClean="0">
                <a:solidFill>
                  <a:schemeClr val="tx1"/>
                </a:solidFill>
              </a:rPr>
              <a:t> </a:t>
            </a:r>
            <a:br>
              <a:rPr lang="es-CO" altLang="es-CO" sz="1800" dirty="0" smtClean="0">
                <a:solidFill>
                  <a:schemeClr val="tx1"/>
                </a:solidFill>
              </a:rPr>
            </a:br>
            <a:r>
              <a:rPr lang="es-CO" altLang="es-CO" sz="2000" dirty="0" smtClean="0">
                <a:solidFill>
                  <a:schemeClr val="tx1"/>
                </a:solidFill>
              </a:rPr>
              <a:t>Esto es un ejemplo de programa. </a:t>
            </a:r>
            <a:r>
              <a:rPr lang="es-CO" altLang="es-CO" sz="2000" dirty="0">
                <a:solidFill>
                  <a:schemeClr val="tx1"/>
                </a:solidFill>
              </a:rPr>
              <a:t>S</a:t>
            </a:r>
            <a:r>
              <a:rPr lang="es-CO" altLang="es-CO" sz="2000" dirty="0" smtClean="0">
                <a:solidFill>
                  <a:schemeClr val="tx1"/>
                </a:solidFill>
              </a:rPr>
              <a:t>e debe actualizar los datos.</a:t>
            </a:r>
            <a:r>
              <a:rPr lang="es-CO" altLang="es-CO" dirty="0" smtClean="0"/>
              <a:t/>
            </a:r>
            <a:br>
              <a:rPr lang="es-CO" altLang="es-CO" dirty="0" smtClean="0"/>
            </a:br>
            <a:r>
              <a:rPr lang="es-CO" altLang="es-CO" dirty="0" smtClean="0"/>
              <a:t/>
            </a:r>
            <a:br>
              <a:rPr lang="es-CO" altLang="es-CO" dirty="0" smtClean="0"/>
            </a:br>
            <a:r>
              <a:rPr lang="es-CO" altLang="es-CO" dirty="0"/>
              <a:t/>
            </a:r>
            <a:br>
              <a:rPr lang="es-CO" altLang="es-CO" dirty="0"/>
            </a:br>
            <a:r>
              <a:rPr lang="es-CO" altLang="es-CO" dirty="0" smtClean="0"/>
              <a:t/>
            </a:r>
            <a:br>
              <a:rPr lang="es-CO" altLang="es-CO" dirty="0" smtClean="0"/>
            </a:br>
            <a:r>
              <a:rPr lang="es-CO" altLang="es-CO" dirty="0" smtClean="0"/>
              <a:t/>
            </a:r>
            <a:br>
              <a:rPr lang="es-CO" altLang="es-CO" dirty="0" smtClean="0"/>
            </a:br>
            <a:r>
              <a:rPr lang="es-CO" altLang="es-CO" dirty="0" smtClean="0"/>
              <a:t/>
            </a:r>
            <a:br>
              <a:rPr lang="es-CO" altLang="es-CO" dirty="0" smtClean="0"/>
            </a:b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936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1388" y="67533"/>
            <a:ext cx="4327000" cy="984562"/>
          </a:xfrm>
        </p:spPr>
        <p:txBody>
          <a:bodyPr>
            <a:normAutofit/>
          </a:bodyPr>
          <a:lstStyle/>
          <a:p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>MISIÓN 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416" y="1304617"/>
            <a:ext cx="4173716" cy="5036362"/>
          </a:xfrm>
        </p:spPr>
        <p:txBody>
          <a:bodyPr/>
          <a:lstStyle/>
          <a:p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Colocar la misión del programa, puede ser texto.</a:t>
            </a:r>
            <a:endParaRPr lang="es-C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257260" y="559814"/>
            <a:ext cx="20304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b="1" dirty="0">
                <a:solidFill>
                  <a:srgbClr val="AD3333"/>
                </a:solidFill>
                <a:cs typeface="+mj-cs"/>
              </a:rPr>
              <a:t>VISIÓN</a:t>
            </a:r>
            <a:endParaRPr lang="es-MX" sz="3200" b="1" dirty="0">
              <a:solidFill>
                <a:srgbClr val="AD3333"/>
              </a:solidFill>
              <a:cs typeface="+mj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53051" y="1304617"/>
            <a:ext cx="46634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>
                <a:solidFill>
                  <a:schemeClr val="bg1">
                    <a:lumMod val="65000"/>
                  </a:schemeClr>
                </a:solidFill>
              </a:rPr>
              <a:t>Colocar la </a:t>
            </a:r>
            <a:r>
              <a:rPr lang="es-CO" sz="2800" dirty="0" smtClean="0">
                <a:solidFill>
                  <a:schemeClr val="bg1">
                    <a:lumMod val="65000"/>
                  </a:schemeClr>
                </a:solidFill>
              </a:rPr>
              <a:t>visión </a:t>
            </a:r>
            <a:r>
              <a:rPr lang="es-CO" sz="2800" dirty="0">
                <a:solidFill>
                  <a:schemeClr val="bg1">
                    <a:lumMod val="65000"/>
                  </a:schemeClr>
                </a:solidFill>
              </a:rPr>
              <a:t>del programa, puede ser texto</a:t>
            </a:r>
            <a:r>
              <a:rPr lang="es-CO" sz="28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endParaRPr lang="es-CO" sz="2800" dirty="0">
              <a:solidFill>
                <a:schemeClr val="bg1">
                  <a:lumMod val="65000"/>
                </a:schemeClr>
              </a:solidFill>
            </a:endParaRPr>
          </a:p>
          <a:p>
            <a:endParaRPr lang="es-CO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s-CO" sz="2800" dirty="0">
              <a:solidFill>
                <a:schemeClr val="bg1">
                  <a:lumMod val="65000"/>
                </a:schemeClr>
              </a:solidFill>
            </a:endParaRPr>
          </a:p>
          <a:p>
            <a:endParaRPr lang="es-CO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s-CO" sz="2800" dirty="0">
              <a:solidFill>
                <a:schemeClr val="bg1">
                  <a:lumMod val="65000"/>
                </a:schemeClr>
              </a:solidFill>
            </a:endParaRPr>
          </a:p>
          <a:p>
            <a:endParaRPr lang="es-CO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s-CO" sz="2800" dirty="0">
              <a:solidFill>
                <a:schemeClr val="bg1">
                  <a:lumMod val="65000"/>
                </a:schemeClr>
              </a:solidFill>
            </a:endParaRPr>
          </a:p>
          <a:p>
            <a:endParaRPr lang="es-CO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s-CO" sz="2800" dirty="0">
              <a:solidFill>
                <a:schemeClr val="bg1">
                  <a:lumMod val="65000"/>
                </a:schemeClr>
              </a:solidFill>
            </a:endParaRPr>
          </a:p>
          <a:p>
            <a:endParaRPr lang="es-CO" sz="28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73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811" y="446630"/>
            <a:ext cx="10515600" cy="984562"/>
          </a:xfrm>
        </p:spPr>
        <p:txBody>
          <a:bodyPr>
            <a:normAutofit/>
          </a:bodyPr>
          <a:lstStyle/>
          <a:p>
            <a:r>
              <a:rPr lang="es-CO" sz="3200" dirty="0" smtClean="0"/>
              <a:t>JUSTIFICACIÓN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sz="2400" dirty="0">
                <a:solidFill>
                  <a:schemeClr val="bg1">
                    <a:lumMod val="65000"/>
                  </a:schemeClr>
                </a:solidFill>
              </a:rPr>
              <a:t>Una justificación que sustente su contenido curricular, los </a:t>
            </a:r>
            <a:r>
              <a:rPr lang="es-CO" sz="2400" dirty="0" smtClean="0">
                <a:solidFill>
                  <a:schemeClr val="bg1">
                    <a:lumMod val="65000"/>
                  </a:schemeClr>
                </a:solidFill>
              </a:rPr>
              <a:t>perfiles pretendidos </a:t>
            </a:r>
            <a:r>
              <a:rPr lang="es-CO" sz="2400" dirty="0">
                <a:solidFill>
                  <a:schemeClr val="bg1">
                    <a:lumMod val="65000"/>
                  </a:schemeClr>
                </a:solidFill>
              </a:rPr>
              <a:t>y la metodología en que se desea ofrecer el programa. </a:t>
            </a:r>
            <a:endParaRPr lang="es-CO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es-CO" sz="2400" dirty="0" smtClean="0">
                <a:solidFill>
                  <a:schemeClr val="bg1">
                    <a:lumMod val="65000"/>
                  </a:schemeClr>
                </a:solidFill>
              </a:rPr>
              <a:t>Sustentar </a:t>
            </a:r>
            <a:r>
              <a:rPr lang="es-CO" sz="2400" dirty="0">
                <a:solidFill>
                  <a:schemeClr val="bg1">
                    <a:lumMod val="65000"/>
                  </a:schemeClr>
                </a:solidFill>
              </a:rPr>
              <a:t>la relación vinculante de orden geográfico, económico y social entre tales municipios. </a:t>
            </a:r>
            <a:endParaRPr lang="es-CO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es-CO" sz="2400" dirty="0" smtClean="0">
                <a:solidFill>
                  <a:schemeClr val="bg1">
                    <a:lumMod val="65000"/>
                  </a:schemeClr>
                </a:solidFill>
              </a:rPr>
              <a:t>Tener </a:t>
            </a:r>
            <a:r>
              <a:rPr lang="es-CO" sz="2400" dirty="0" smtClean="0">
                <a:solidFill>
                  <a:schemeClr val="bg1">
                    <a:lumMod val="65000"/>
                  </a:schemeClr>
                </a:solidFill>
              </a:rPr>
              <a:t>en cuenta </a:t>
            </a: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Se 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</a:rPr>
              <a:t>debe describir la política nacional de productividad y </a:t>
            </a: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competitividad, Se 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</a:rPr>
              <a:t>debe describir la deserción estudiantil</a:t>
            </a: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Dejar claro el por que se debe seguir ofertando el programa.(Egresados, otras IES, sectores productivos </a:t>
            </a:r>
            <a:r>
              <a:rPr lang="es-ES" sz="2400" dirty="0" err="1" smtClean="0">
                <a:solidFill>
                  <a:schemeClr val="bg1">
                    <a:lumMod val="65000"/>
                  </a:schemeClr>
                </a:solidFill>
              </a:rPr>
              <a:t>etc</a:t>
            </a: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9635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782" y="320055"/>
            <a:ext cx="10515600" cy="984562"/>
          </a:xfrm>
        </p:spPr>
        <p:txBody>
          <a:bodyPr>
            <a:normAutofit/>
          </a:bodyPr>
          <a:lstStyle/>
          <a:p>
            <a:r>
              <a:rPr lang="es-CO" sz="3200" dirty="0" smtClean="0"/>
              <a:t>CONTENIDOS CURRICULARES 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415" y="1200113"/>
            <a:ext cx="10925175" cy="1307954"/>
          </a:xfrm>
        </p:spPr>
        <p:txBody>
          <a:bodyPr>
            <a:norm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Colocar una línea de tiempo de las 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</a:rPr>
              <a:t>modificaciones realizadas al </a:t>
            </a: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plan de estudias.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Si el programa se encuentra en proceso de modernización 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</a:rPr>
              <a:t>curricular </a:t>
            </a: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colocar las etapas del 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</a:rPr>
              <a:t>proceso en el </a:t>
            </a: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programa.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s-ES" sz="2400" dirty="0" smtClean="0">
              <a:solidFill>
                <a:srgbClr val="00B0F0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s-ES" sz="2400" dirty="0">
              <a:solidFill>
                <a:srgbClr val="00B0F0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s-ES" sz="2400" dirty="0" smtClean="0">
              <a:solidFill>
                <a:srgbClr val="00B0F0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s-ES" sz="2400" dirty="0">
              <a:solidFill>
                <a:srgbClr val="00B0F0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s-ES" sz="2400" dirty="0" smtClean="0">
              <a:solidFill>
                <a:srgbClr val="00B0F0"/>
              </a:solidFill>
            </a:endParaRPr>
          </a:p>
          <a:p>
            <a:pPr algn="just"/>
            <a:endParaRPr lang="es-CO" sz="2400" dirty="0">
              <a:solidFill>
                <a:srgbClr val="00B0F0"/>
              </a:solidFill>
            </a:endParaRPr>
          </a:p>
          <a:p>
            <a:pPr lvl="0" algn="just"/>
            <a:endParaRPr lang="es-CO" dirty="0">
              <a:solidFill>
                <a:srgbClr val="00B0F0"/>
              </a:solidFill>
            </a:endParaRPr>
          </a:p>
          <a:p>
            <a:endParaRPr lang="es-CO" dirty="0"/>
          </a:p>
        </p:txBody>
      </p:sp>
      <p:graphicFrame>
        <p:nvGraphicFramePr>
          <p:cNvPr id="5" name="5 Diagrama"/>
          <p:cNvGraphicFramePr/>
          <p:nvPr>
            <p:extLst>
              <p:ext uri="{D42A27DB-BD31-4B8C-83A1-F6EECF244321}">
                <p14:modId xmlns:p14="http://schemas.microsoft.com/office/powerpoint/2010/main" val="2961937652"/>
              </p:ext>
            </p:extLst>
          </p:nvPr>
        </p:nvGraphicFramePr>
        <p:xfrm>
          <a:off x="441507" y="2116183"/>
          <a:ext cx="11629309" cy="4741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88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98094" y="1704947"/>
            <a:ext cx="11310169" cy="83099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>
                    <a:lumMod val="65000"/>
                  </a:schemeClr>
                </a:solidFill>
              </a:rPr>
              <a:t>Describir de manera general el perfil profesional en el estudio, análisis, interpretación y formulación de propuestas de solución a problemas propias de su área. </a:t>
            </a:r>
            <a:endParaRPr lang="es-CO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98094" y="4312112"/>
            <a:ext cx="11310169" cy="83099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>
                    <a:lumMod val="65000"/>
                  </a:schemeClr>
                </a:solidFill>
              </a:rPr>
              <a:t>Describir de manera general el perfil y los campos de acción propios del egresado, principios humanos en el ejercicio de su empleabilidad y desempeño de su profesión.</a:t>
            </a:r>
            <a:endParaRPr lang="es-CO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1 Rectángulo"/>
          <p:cNvSpPr/>
          <p:nvPr/>
        </p:nvSpPr>
        <p:spPr>
          <a:xfrm>
            <a:off x="298094" y="1190662"/>
            <a:ext cx="3846513" cy="523875"/>
          </a:xfrm>
          <a:prstGeom prst="rect">
            <a:avLst/>
          </a:prstGeom>
          <a:solidFill>
            <a:srgbClr val="AD3333"/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ES" sz="2800" b="1" dirty="0" smtClean="0">
                <a:solidFill>
                  <a:schemeClr val="bg1"/>
                </a:solidFill>
                <a:cs typeface="Arial" charset="0"/>
              </a:rPr>
              <a:t>PERFIL OCUPACIONAL</a:t>
            </a:r>
            <a:endParaRPr lang="es-CO" sz="2800" dirty="0">
              <a:cs typeface="Arial" charset="0"/>
            </a:endParaRPr>
          </a:p>
        </p:txBody>
      </p:sp>
      <p:sp>
        <p:nvSpPr>
          <p:cNvPr id="9" name="1 Rectángulo"/>
          <p:cNvSpPr/>
          <p:nvPr/>
        </p:nvSpPr>
        <p:spPr>
          <a:xfrm>
            <a:off x="298094" y="3788892"/>
            <a:ext cx="3846513" cy="523220"/>
          </a:xfrm>
          <a:prstGeom prst="rect">
            <a:avLst/>
          </a:prstGeom>
          <a:solidFill>
            <a:srgbClr val="AD3333"/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ES" sz="2800" b="1" dirty="0" smtClean="0">
                <a:solidFill>
                  <a:schemeClr val="bg1"/>
                </a:solidFill>
                <a:cs typeface="Arial" charset="0"/>
              </a:rPr>
              <a:t>PERFIL PROFESIONAL</a:t>
            </a:r>
          </a:p>
        </p:txBody>
      </p:sp>
      <p:sp>
        <p:nvSpPr>
          <p:cNvPr id="11" name="Título 16"/>
          <p:cNvSpPr txBox="1">
            <a:spLocks/>
          </p:cNvSpPr>
          <p:nvPr/>
        </p:nvSpPr>
        <p:spPr bwMode="auto">
          <a:xfrm>
            <a:off x="298094" y="228935"/>
            <a:ext cx="10958058" cy="58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AD3333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es-CO" altLang="es-CO" sz="3200" dirty="0" smtClean="0"/>
              <a:t>PERFILES DEL PROGRAMA </a:t>
            </a:r>
            <a:endParaRPr lang="es-ES" sz="32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4825" y="6536176"/>
            <a:ext cx="26228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Fuente: </a:t>
            </a: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Programa de Economía</a:t>
            </a:r>
            <a:r>
              <a:rPr kumimoji="0" lang="es-ES" sz="1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(2018</a:t>
            </a: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759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CONTENIDOS </a:t>
            </a:r>
            <a:r>
              <a:rPr lang="es-CO" dirty="0" smtClean="0"/>
              <a:t>CURRICULARES (Continuación)  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600892" y="1548511"/>
            <a:ext cx="1062010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Presentar la Malla 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</a:rPr>
              <a:t>curricular del plan de estudios del programa</a:t>
            </a: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. (Hacer énfasis en características de flexibilidad, interdisciplinaridad, etc.)</a:t>
            </a:r>
            <a:endParaRPr lang="es-CO" sz="2400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65000"/>
                  </a:schemeClr>
                </a:solidFill>
              </a:rPr>
              <a:t>Se debe hacer referencia al banco de electivas.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65000"/>
                  </a:schemeClr>
                </a:solidFill>
              </a:rPr>
              <a:t>Se debe realizar una descripción general de los procesos </a:t>
            </a: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de 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</a:rPr>
              <a:t>investigación, las estrategias de enseñanza y </a:t>
            </a: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aprendizaje, aplicación de las TIC.</a:t>
            </a:r>
            <a:endParaRPr lang="es-CO" sz="2400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Se 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</a:rPr>
              <a:t>debe realizar una descripción general de los procesos de evaluación, investigación, las estrategias de enseñanza y aprendizaje</a:t>
            </a: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42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0325" y="537398"/>
            <a:ext cx="10515600" cy="984562"/>
          </a:xfrm>
        </p:spPr>
        <p:txBody>
          <a:bodyPr/>
          <a:lstStyle/>
          <a:p>
            <a:r>
              <a:rPr lang="es-CO" sz="3200" dirty="0"/>
              <a:t>ORGANIZACIÓN DE LAS ACTIVIDADES ACADÉMICAS</a:t>
            </a:r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Actividades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académicas del programa (laboratorios, talleres, seminarios, </a:t>
            </a:r>
            <a:r>
              <a:rPr lang="es-CO" dirty="0" err="1" smtClean="0">
                <a:solidFill>
                  <a:schemeClr val="bg1">
                    <a:lumMod val="65000"/>
                  </a:schemeClr>
                </a:solidFill>
              </a:rPr>
              <a:t>etc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), que guarde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coherencia con sus componentes y metodología, para alcanzar las metas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de formación.</a:t>
            </a:r>
          </a:p>
          <a:p>
            <a:pPr algn="just"/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s-CO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Los programas del la salud, deben prever prácticas formativas,</a:t>
            </a:r>
            <a:br>
              <a:rPr lang="es-CO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por profesores responsables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de ellas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y disponer de los escenarios</a:t>
            </a:r>
            <a:br>
              <a:rPr lang="es-CO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apropiados para su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realización en concordancia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con la Ley 1164 de el modelo evaluación de la 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relación docencia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</a:rPr>
              <a:t>servicio y demás normas vigentes sobre la materia</a:t>
            </a:r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250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11352</TotalTime>
  <Words>1638</Words>
  <Application>Microsoft Office PowerPoint</Application>
  <PresentationFormat>Panorámica</PresentationFormat>
  <Paragraphs>391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MS PGothic</vt:lpstr>
      <vt:lpstr>Arial</vt:lpstr>
      <vt:lpstr>Calibri</vt:lpstr>
      <vt:lpstr>Calibri Light</vt:lpstr>
      <vt:lpstr>Century Gothic</vt:lpstr>
      <vt:lpstr>Times New Roman</vt:lpstr>
      <vt:lpstr>Tema de Office</vt:lpstr>
      <vt:lpstr>PROGRAMA XXXXX RENOVACIÓN DE REGISTRO CALIFICADO Visita de Pares del XXX al XXX de 2018</vt:lpstr>
      <vt:lpstr>Presentación de PowerPoint</vt:lpstr>
      <vt:lpstr>DENOMINACIÓN   Esto es un ejemplo de programa. Se debe actualizar los datos.      </vt:lpstr>
      <vt:lpstr> MISIÓN </vt:lpstr>
      <vt:lpstr>JUSTIFICACIÓN</vt:lpstr>
      <vt:lpstr>CONTENIDOS CURRICULARES </vt:lpstr>
      <vt:lpstr>Presentación de PowerPoint</vt:lpstr>
      <vt:lpstr>CONTENIDOS CURRICULARES (Continuación)  </vt:lpstr>
      <vt:lpstr>ORGANIZACIÓN DE LAS ACTIVIDADES ACADÉMICAS </vt:lpstr>
      <vt:lpstr>INVESTIGACIÓN </vt:lpstr>
      <vt:lpstr>RELACIÓN CON EL SECTOR EXTERNO </vt:lpstr>
      <vt:lpstr>PROYECTOS DE EXTENSIÓN</vt:lpstr>
      <vt:lpstr>Profesores por Área de Formación</vt:lpstr>
      <vt:lpstr>Profesores de Tiempo Completo del Programa</vt:lpstr>
      <vt:lpstr>Profesores de Vinculación Especial del Programa</vt:lpstr>
      <vt:lpstr>Actividades de los Docentes del Programa</vt:lpstr>
      <vt:lpstr>MEDIOS EDUCATIVOS </vt:lpstr>
      <vt:lpstr>INFRAESTRUCTURA  FÍSICA </vt:lpstr>
      <vt:lpstr>MECANISMOS DE SELECCIÓN Y EVALUACIÓN </vt:lpstr>
      <vt:lpstr>ESTRUCTURA ADMINISTRATIVA Y ACADÉMICA </vt:lpstr>
      <vt:lpstr>AUTOEVALUACIÓN </vt:lpstr>
      <vt:lpstr>SEGUIMIENTO A EGRESADOS </vt:lpstr>
      <vt:lpstr>BIENESTAR UNIVERSITARIO </vt:lpstr>
      <vt:lpstr>RECURSOS FINANCIEROS SUFICIENTES 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Aramirezp</dc:creator>
  <cp:lastModifiedBy>UNIPAMPLONA</cp:lastModifiedBy>
  <cp:revision>1527</cp:revision>
  <cp:lastPrinted>2017-04-25T23:06:26Z</cp:lastPrinted>
  <dcterms:created xsi:type="dcterms:W3CDTF">2017-03-31T14:04:32Z</dcterms:created>
  <dcterms:modified xsi:type="dcterms:W3CDTF">2019-01-24T16:43:21Z</dcterms:modified>
</cp:coreProperties>
</file>