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2.bin" ContentType="application/vnd.openxmlformats-officedocument.oleObject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4"/>
  </p:notesMasterIdLst>
  <p:sldIdLst>
    <p:sldId id="256" r:id="rId2"/>
    <p:sldId id="287" r:id="rId3"/>
    <p:sldId id="301" r:id="rId4"/>
    <p:sldId id="302" r:id="rId5"/>
    <p:sldId id="303" r:id="rId6"/>
    <p:sldId id="304" r:id="rId7"/>
    <p:sldId id="305" r:id="rId8"/>
    <p:sldId id="311" r:id="rId9"/>
    <p:sldId id="312" r:id="rId10"/>
    <p:sldId id="313" r:id="rId11"/>
    <p:sldId id="288" r:id="rId12"/>
    <p:sldId id="289" r:id="rId13"/>
    <p:sldId id="290" r:id="rId14"/>
    <p:sldId id="291" r:id="rId15"/>
    <p:sldId id="292" r:id="rId16"/>
    <p:sldId id="325" r:id="rId17"/>
    <p:sldId id="293" r:id="rId18"/>
    <p:sldId id="294" r:id="rId19"/>
    <p:sldId id="295" r:id="rId20"/>
    <p:sldId id="296" r:id="rId21"/>
    <p:sldId id="297" r:id="rId22"/>
    <p:sldId id="299" r:id="rId23"/>
    <p:sldId id="300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314" r:id="rId33"/>
    <p:sldId id="315" r:id="rId34"/>
    <p:sldId id="270" r:id="rId35"/>
    <p:sldId id="271" r:id="rId36"/>
    <p:sldId id="272" r:id="rId37"/>
    <p:sldId id="316" r:id="rId38"/>
    <p:sldId id="317" r:id="rId39"/>
    <p:sldId id="370" r:id="rId40"/>
    <p:sldId id="346" r:id="rId41"/>
    <p:sldId id="355" r:id="rId42"/>
    <p:sldId id="322" r:id="rId43"/>
    <p:sldId id="323" r:id="rId44"/>
    <p:sldId id="324" r:id="rId45"/>
    <p:sldId id="353" r:id="rId46"/>
    <p:sldId id="354" r:id="rId47"/>
    <p:sldId id="348" r:id="rId48"/>
    <p:sldId id="358" r:id="rId49"/>
    <p:sldId id="349" r:id="rId50"/>
    <p:sldId id="350" r:id="rId51"/>
    <p:sldId id="351" r:id="rId52"/>
    <p:sldId id="329" r:id="rId53"/>
    <p:sldId id="352" r:id="rId54"/>
    <p:sldId id="356" r:id="rId55"/>
    <p:sldId id="357" r:id="rId56"/>
    <p:sldId id="283" r:id="rId57"/>
    <p:sldId id="284" r:id="rId58"/>
    <p:sldId id="359" r:id="rId59"/>
    <p:sldId id="360" r:id="rId60"/>
    <p:sldId id="362" r:id="rId61"/>
    <p:sldId id="363" r:id="rId62"/>
    <p:sldId id="364" r:id="rId63"/>
    <p:sldId id="366" r:id="rId64"/>
    <p:sldId id="369" r:id="rId65"/>
    <p:sldId id="371" r:id="rId66"/>
    <p:sldId id="367" r:id="rId67"/>
    <p:sldId id="368" r:id="rId68"/>
    <p:sldId id="261" r:id="rId69"/>
    <p:sldId id="374" r:id="rId70"/>
    <p:sldId id="375" r:id="rId71"/>
    <p:sldId id="376" r:id="rId72"/>
    <p:sldId id="377" r:id="rId73"/>
    <p:sldId id="378" r:id="rId74"/>
    <p:sldId id="372" r:id="rId75"/>
    <p:sldId id="373" r:id="rId76"/>
    <p:sldId id="382" r:id="rId77"/>
    <p:sldId id="381" r:id="rId78"/>
    <p:sldId id="379" r:id="rId79"/>
    <p:sldId id="380" r:id="rId80"/>
    <p:sldId id="383" r:id="rId81"/>
    <p:sldId id="384" r:id="rId82"/>
    <p:sldId id="385" r:id="rId83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4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notesMaster" Target="notesMasters/notesMaster1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3755E-38E1-7141-8DAF-D42FDA04029F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ACAB84-5C25-7C4E-BBFE-DE72AF37BFF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8529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B21E6-3711-40CE-99B5-4F98BE6BBC66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s-E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224FEB-EBEA-4A35-B4A7-F10815F80D94}" type="slidenum">
              <a:rPr lang="es-ES" smtClean="0"/>
              <a:pPr>
                <a:defRPr/>
              </a:pPr>
              <a:t>8</a:t>
            </a:fld>
            <a:endParaRPr lang="es-E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C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CE756-087D-458C-BF80-4E45D3419257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1442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9B9660A-3D7F-4073-AA1B-E10270AEDE2A}" type="slidenum">
              <a:rPr lang="es-ES" smtClean="0">
                <a:latin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0582D0F-2AC7-4BF6-8F40-C32900EBA1EF}" type="slidenum">
              <a:rPr lang="es-ES" smtClean="0">
                <a:latin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87C722-AF17-4092-BE1A-6DD0FE65EF56}" type="slidenum">
              <a:rPr lang="es-ES" smtClean="0"/>
              <a:pPr>
                <a:defRPr/>
              </a:pPr>
              <a:t>17</a:t>
            </a:fld>
            <a:endParaRPr lang="es-E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CO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7FC5E2-DCF8-4E03-95E3-16CA47BEB15E}" type="slidenum">
              <a:rPr lang="es-E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s-E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CAB84-5C25-7C4E-BBFE-DE72AF37BFF8}" type="slidenum">
              <a:rPr lang="es-ES" smtClean="0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297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4296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876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758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8697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9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8873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480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472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748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7018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266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11BAC-3BC8-2C41-8557-7B51F0948C96}" type="datetimeFigureOut">
              <a:rPr lang="es-ES" smtClean="0"/>
              <a:t>11/10/13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A17BE-A354-724F-AD4F-2F1B850ED61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642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1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hyperlink" Target="http://www.investinbogota.org/archivos/image/noticias/Global%20Investment%20Trends%20Monitor%20-%2024ene12.pdf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86763" y="40955"/>
            <a:ext cx="8480006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 smtClean="0"/>
              <a:t>IV CONGRESO FRONTERIZO DE DDHH</a:t>
            </a:r>
          </a:p>
          <a:p>
            <a:pPr algn="r"/>
            <a:r>
              <a:rPr lang="es-ES" sz="2800" b="1" dirty="0" smtClean="0"/>
              <a:t>DERECHOS HUMANOS Y PAZ </a:t>
            </a:r>
            <a:endParaRPr lang="es-ES" sz="2800" b="1" dirty="0"/>
          </a:p>
          <a:p>
            <a:pPr algn="r"/>
            <a:endParaRPr lang="es-ES" sz="2800" b="1" dirty="0" smtClean="0"/>
          </a:p>
          <a:p>
            <a:pPr algn="r"/>
            <a:r>
              <a:rPr lang="es-ES" sz="6000" b="1" dirty="0" smtClean="0">
                <a:solidFill>
                  <a:srgbClr val="FF0000"/>
                </a:solidFill>
              </a:rPr>
              <a:t>GUERRA INTERNA, DERECHOS HUMANOS Y PAZ</a:t>
            </a:r>
          </a:p>
          <a:p>
            <a:pPr algn="r"/>
            <a:endParaRPr lang="es-ES" sz="2800" b="1" dirty="0"/>
          </a:p>
          <a:p>
            <a:pPr algn="r"/>
            <a:r>
              <a:rPr lang="es-ES" sz="2800" b="1" dirty="0" smtClean="0"/>
              <a:t>JAIME ZULUAGA NIETO</a:t>
            </a:r>
          </a:p>
          <a:p>
            <a:pPr algn="r"/>
            <a:r>
              <a:rPr lang="es-ES" sz="2800" b="1" dirty="0" smtClean="0"/>
              <a:t>PROFESOR EM</a:t>
            </a:r>
            <a:r>
              <a:rPr lang="es-ES" sz="2800" b="1" dirty="0" smtClean="0"/>
              <a:t>ÉRITO</a:t>
            </a:r>
          </a:p>
          <a:p>
            <a:pPr algn="r"/>
            <a:r>
              <a:rPr lang="es-ES" sz="2000" b="1" dirty="0" smtClean="0"/>
              <a:t>UNIVERSIDAD EXTERNADO  DE COLOMBIA</a:t>
            </a:r>
          </a:p>
          <a:p>
            <a:pPr algn="r"/>
            <a:r>
              <a:rPr lang="es-ES" sz="2000" b="1" dirty="0" smtClean="0"/>
              <a:t>UNIVERSIDAD NACIONAL DE COLOMBIA</a:t>
            </a:r>
          </a:p>
          <a:p>
            <a:pPr algn="r"/>
            <a:endParaRPr lang="es-ES" sz="2800" b="1" dirty="0"/>
          </a:p>
          <a:p>
            <a:pPr algn="r"/>
            <a:r>
              <a:rPr lang="es-ES" sz="2000" b="1" dirty="0" smtClean="0"/>
              <a:t>CÚCUTA, OCTUBRE 11 DE 2013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4147823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707" y="-9525"/>
            <a:ext cx="5000625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4467816" y="3571875"/>
            <a:ext cx="877566" cy="4286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FARC</a:t>
            </a:r>
            <a:endParaRPr lang="es-CO" b="1" dirty="0"/>
          </a:p>
        </p:txBody>
      </p:sp>
      <p:sp>
        <p:nvSpPr>
          <p:cNvPr id="6" name="5 Elipse"/>
          <p:cNvSpPr/>
          <p:nvPr/>
        </p:nvSpPr>
        <p:spPr>
          <a:xfrm>
            <a:off x="5231274" y="2428875"/>
            <a:ext cx="642938" cy="3571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/>
              <a:t>ELN</a:t>
            </a:r>
            <a:endParaRPr lang="es-CO" sz="1200" b="1" dirty="0"/>
          </a:p>
        </p:txBody>
      </p:sp>
      <p:sp>
        <p:nvSpPr>
          <p:cNvPr id="7" name="6 Elipse"/>
          <p:cNvSpPr/>
          <p:nvPr/>
        </p:nvSpPr>
        <p:spPr>
          <a:xfrm>
            <a:off x="4204421" y="2000250"/>
            <a:ext cx="714375" cy="3571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EP</a:t>
            </a:r>
            <a:r>
              <a:rPr lang="en-US" sz="1400" b="1" dirty="0"/>
              <a:t>L</a:t>
            </a:r>
            <a:endParaRPr lang="es-CO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280559" y="1240517"/>
            <a:ext cx="32042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/>
              <a:t>ORIGEN</a:t>
            </a:r>
          </a:p>
          <a:p>
            <a:endParaRPr lang="es-ES" sz="4000" b="1" dirty="0"/>
          </a:p>
          <a:p>
            <a:r>
              <a:rPr lang="es-ES" sz="4000" b="1" dirty="0" smtClean="0"/>
              <a:t>GUERRILLAS</a:t>
            </a:r>
          </a:p>
          <a:p>
            <a:endParaRPr lang="es-ES" sz="4000" b="1" dirty="0"/>
          </a:p>
          <a:p>
            <a:r>
              <a:rPr lang="es-ES" sz="4000" b="1" dirty="0" smtClean="0"/>
              <a:t>AÑOS</a:t>
            </a:r>
          </a:p>
          <a:p>
            <a:endParaRPr lang="es-ES" sz="4000" b="1" dirty="0"/>
          </a:p>
          <a:p>
            <a:r>
              <a:rPr lang="es-ES" sz="4000" b="1" dirty="0" smtClean="0"/>
              <a:t>SESENTA</a:t>
            </a:r>
            <a:endParaRPr lang="es-ES" sz="4000" b="1" dirty="0"/>
          </a:p>
        </p:txBody>
      </p:sp>
    </p:spTree>
    <p:extLst>
      <p:ext uri="{BB962C8B-B14F-4D97-AF65-F5344CB8AC3E}">
        <p14:creationId xmlns:p14="http://schemas.microsoft.com/office/powerpoint/2010/main" val="2764844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51026" y="-122238"/>
            <a:ext cx="8829504" cy="664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4000" b="1" dirty="0" smtClean="0">
                <a:solidFill>
                  <a:srgbClr val="FF0000"/>
                </a:solidFill>
              </a:rPr>
              <a:t>NATURALEZA DE LA GUERRA</a:t>
            </a:r>
          </a:p>
          <a:p>
            <a:pPr eaLnBrk="1" hangingPunct="1">
              <a:spcBef>
                <a:spcPct val="50000"/>
              </a:spcBef>
            </a:pPr>
            <a:endParaRPr lang="es-CO" sz="2800" b="1" dirty="0"/>
          </a:p>
          <a:p>
            <a:pPr marL="457200" indent="-457200"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 smtClean="0"/>
              <a:t>GUERRA INSURGENTE, IDEOL</a:t>
            </a:r>
            <a:r>
              <a:rPr lang="es-CO" sz="2400" b="1" dirty="0" smtClean="0"/>
              <a:t>ÓGICO POLÍTICA</a:t>
            </a:r>
          </a:p>
          <a:p>
            <a:pPr algn="ctr" eaLnBrk="1" hangingPunct="1">
              <a:spcBef>
                <a:spcPct val="50000"/>
              </a:spcBef>
            </a:pPr>
            <a:r>
              <a:rPr lang="es-CO" sz="3200" b="1" dirty="0" smtClean="0"/>
              <a:t>EXPERIMENTÓ CAMBIOS EN SU NATURALEZA Y DINÁMICA</a:t>
            </a:r>
            <a:endParaRPr lang="es-CO" sz="3200" b="1" dirty="0"/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DE GUERRA BIPOLAR PASA A SER </a:t>
            </a:r>
            <a:r>
              <a:rPr lang="es-CO" sz="2400" b="1" dirty="0">
                <a:solidFill>
                  <a:srgbClr val="FF0000"/>
                </a:solidFill>
              </a:rPr>
              <a:t>MULTIPOLAR </a:t>
            </a:r>
            <a:r>
              <a:rPr lang="es-CO" sz="2400" b="1" dirty="0"/>
              <a:t>POR EL FENOMENO </a:t>
            </a:r>
            <a:r>
              <a:rPr lang="es-CO" sz="2400" b="1" dirty="0">
                <a:solidFill>
                  <a:srgbClr val="FF0000"/>
                </a:solidFill>
              </a:rPr>
              <a:t>PARAMILITAR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ES INTERFERIDA POR EL </a:t>
            </a:r>
            <a:r>
              <a:rPr lang="es-CO" sz="2400" b="1" dirty="0" smtClean="0"/>
              <a:t>FEN</a:t>
            </a:r>
            <a:r>
              <a:rPr lang="es-CO" sz="2400" b="1" dirty="0" smtClean="0"/>
              <a:t>Ó</a:t>
            </a:r>
            <a:r>
              <a:rPr lang="es-CO" sz="2400" b="1" dirty="0" smtClean="0"/>
              <a:t>MENO </a:t>
            </a:r>
            <a:r>
              <a:rPr lang="es-CO" sz="2400" b="1" dirty="0"/>
              <a:t>DEL </a:t>
            </a:r>
            <a:r>
              <a:rPr lang="es-CO" sz="2400" b="1" dirty="0" smtClean="0">
                <a:solidFill>
                  <a:srgbClr val="FF0000"/>
                </a:solidFill>
              </a:rPr>
              <a:t>NARCOTR</a:t>
            </a:r>
            <a:r>
              <a:rPr lang="es-CO" sz="2400" b="1" dirty="0" smtClean="0">
                <a:solidFill>
                  <a:srgbClr val="FF0000"/>
                </a:solidFill>
              </a:rPr>
              <a:t>Á</a:t>
            </a:r>
            <a:r>
              <a:rPr lang="es-CO" sz="2400" b="1" dirty="0" smtClean="0">
                <a:solidFill>
                  <a:srgbClr val="FF0000"/>
                </a:solidFill>
              </a:rPr>
              <a:t>FICO</a:t>
            </a:r>
            <a:endParaRPr lang="es-CO" sz="24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ADQUIERE IMPORTANCIA LA LUCHA POR EL </a:t>
            </a:r>
            <a:r>
              <a:rPr lang="es-CO" sz="2400" b="1" dirty="0">
                <a:solidFill>
                  <a:srgbClr val="FF0000"/>
                </a:solidFill>
              </a:rPr>
              <a:t>CONTROL TERRITORIAL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ENTRA EN UNA </a:t>
            </a:r>
            <a:r>
              <a:rPr lang="es-CO" sz="2400" b="1" dirty="0" smtClean="0"/>
              <a:t>DIN</a:t>
            </a:r>
            <a:r>
              <a:rPr lang="es-CO" sz="2400" b="1" dirty="0" smtClean="0"/>
              <a:t>Á</a:t>
            </a:r>
            <a:r>
              <a:rPr lang="es-CO" sz="2400" b="1" dirty="0" smtClean="0"/>
              <a:t>MICA </a:t>
            </a:r>
            <a:r>
              <a:rPr lang="es-CO" sz="2400" b="1" dirty="0"/>
              <a:t>DE </a:t>
            </a:r>
            <a:r>
              <a:rPr lang="es-CO" sz="2400" b="1" dirty="0" smtClean="0">
                <a:solidFill>
                  <a:srgbClr val="FF0000"/>
                </a:solidFill>
              </a:rPr>
              <a:t>DEGRADACI</a:t>
            </a:r>
            <a:r>
              <a:rPr lang="es-CO" sz="2400" b="1" dirty="0" smtClean="0">
                <a:solidFill>
                  <a:srgbClr val="FF0000"/>
                </a:solidFill>
              </a:rPr>
              <a:t>Ó</a:t>
            </a:r>
            <a:r>
              <a:rPr lang="es-CO" sz="2400" b="1" dirty="0" smtClean="0">
                <a:solidFill>
                  <a:srgbClr val="FF0000"/>
                </a:solidFill>
              </a:rPr>
              <a:t>N</a:t>
            </a:r>
            <a:endParaRPr lang="es-CO" sz="24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CRECE LA </a:t>
            </a:r>
            <a:r>
              <a:rPr lang="es-CO" sz="2400" b="1" dirty="0" smtClean="0">
                <a:solidFill>
                  <a:srgbClr val="FF0000"/>
                </a:solidFill>
              </a:rPr>
              <a:t>INTERVENCI</a:t>
            </a:r>
            <a:r>
              <a:rPr lang="es-CO" sz="2400" b="1" dirty="0" smtClean="0">
                <a:solidFill>
                  <a:srgbClr val="FF0000"/>
                </a:solidFill>
              </a:rPr>
              <a:t>Ó</a:t>
            </a:r>
            <a:r>
              <a:rPr lang="es-CO" sz="2400" b="1" dirty="0" smtClean="0">
                <a:solidFill>
                  <a:srgbClr val="FF0000"/>
                </a:solidFill>
              </a:rPr>
              <a:t>N NORTEAMERICANA: </a:t>
            </a:r>
            <a:r>
              <a:rPr lang="es-CO" sz="2400" b="1" dirty="0" smtClean="0"/>
              <a:t>PLAN COLOMBIA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926424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4429125" cy="577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2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877888"/>
            <a:ext cx="45466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62429" y="206755"/>
            <a:ext cx="8800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GEOGRAF</a:t>
            </a:r>
            <a:r>
              <a:rPr lang="es-ES" sz="2800" b="1" dirty="0" smtClean="0">
                <a:solidFill>
                  <a:srgbClr val="FF0000"/>
                </a:solidFill>
              </a:rPr>
              <a:t>ÍA DE LA GUERRA  COMIENZOS SIGLO XXI</a:t>
            </a:r>
            <a:endParaRPr lang="es-E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97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88913"/>
            <a:ext cx="4357687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028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813"/>
            <a:ext cx="8654600" cy="45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3 CuadroTexto"/>
          <p:cNvSpPr txBox="1">
            <a:spLocks noChangeArrowheads="1"/>
          </p:cNvSpPr>
          <p:nvPr/>
        </p:nvSpPr>
        <p:spPr bwMode="auto">
          <a:xfrm>
            <a:off x="428625" y="5786438"/>
            <a:ext cx="821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/>
              <a:t>FUENTE: INFORME MUNDIAL SOBRE LAS DROGAS 2009, UNODC</a:t>
            </a:r>
            <a:endParaRPr lang="es-CO" sz="1200"/>
          </a:p>
        </p:txBody>
      </p:sp>
      <p:sp>
        <p:nvSpPr>
          <p:cNvPr id="2" name="Rectángulo redondeado 1"/>
          <p:cNvSpPr/>
          <p:nvPr/>
        </p:nvSpPr>
        <p:spPr>
          <a:xfrm>
            <a:off x="221494" y="147682"/>
            <a:ext cx="8422444" cy="516889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NARCOTR</a:t>
            </a:r>
            <a:r>
              <a:rPr lang="es-ES" sz="2800" b="1" dirty="0" smtClean="0"/>
              <a:t>ÁFICO COMIENZOS SIGLO XXI</a:t>
            </a:r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3127916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891238"/>
            <a:ext cx="8331898" cy="530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2 CuadroTexto"/>
          <p:cNvSpPr txBox="1">
            <a:spLocks noChangeArrowheads="1"/>
          </p:cNvSpPr>
          <p:nvPr/>
        </p:nvSpPr>
        <p:spPr bwMode="auto">
          <a:xfrm>
            <a:off x="214313" y="6271379"/>
            <a:ext cx="8286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/>
              <a:t>FUENTE: INFORME MUNDIAL SOBRE LAS DROGAS, UNODC</a:t>
            </a:r>
            <a:endParaRPr lang="es-CO" sz="1200"/>
          </a:p>
        </p:txBody>
      </p:sp>
      <p:sp>
        <p:nvSpPr>
          <p:cNvPr id="2" name="Rectángulo redondeado 1"/>
          <p:cNvSpPr/>
          <p:nvPr/>
        </p:nvSpPr>
        <p:spPr>
          <a:xfrm>
            <a:off x="214313" y="132914"/>
            <a:ext cx="8331898" cy="758324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NARCOTR</a:t>
            </a:r>
            <a:r>
              <a:rPr lang="es-ES" sz="3200" b="1" dirty="0" smtClean="0"/>
              <a:t>ÁFICO COMIENZOS SIGLO XXI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1024892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patricia.molina\Desktop\Grafico 1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"/>
            <a:ext cx="7426325" cy="664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780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4"/>
          <p:cNvSpPr txBox="1">
            <a:spLocks noChangeArrowheads="1"/>
          </p:cNvSpPr>
          <p:nvPr/>
        </p:nvSpPr>
        <p:spPr bwMode="auto">
          <a:xfrm>
            <a:off x="107950" y="188913"/>
            <a:ext cx="8856663" cy="6309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4000" b="1" dirty="0" smtClean="0">
                <a:solidFill>
                  <a:srgbClr val="FF0000"/>
                </a:solidFill>
              </a:rPr>
              <a:t>ALGUNAS IMPLICACIONES </a:t>
            </a:r>
            <a:r>
              <a:rPr lang="es-CO" sz="4000" b="1" dirty="0">
                <a:solidFill>
                  <a:srgbClr val="FF0000"/>
                </a:solidFill>
              </a:rPr>
              <a:t>DEL NARCOTRAFICO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 smtClean="0"/>
              <a:t>MUTACI</a:t>
            </a:r>
            <a:r>
              <a:rPr lang="es-CO" sz="2400" b="1" dirty="0" smtClean="0"/>
              <a:t>Ó</a:t>
            </a:r>
            <a:r>
              <a:rPr lang="es-CO" sz="2400" b="1" dirty="0" smtClean="0"/>
              <a:t>N </a:t>
            </a:r>
            <a:r>
              <a:rPr lang="es-CO" sz="2400" b="1" dirty="0"/>
              <a:t>DE VALORES </a:t>
            </a:r>
            <a:r>
              <a:rPr lang="es-CO" sz="2400" b="1" dirty="0" smtClean="0"/>
              <a:t>É</a:t>
            </a:r>
            <a:r>
              <a:rPr lang="es-CO" sz="2400" b="1" dirty="0" smtClean="0"/>
              <a:t>TICOS</a:t>
            </a:r>
            <a:endParaRPr lang="es-CO" sz="2400" b="1" dirty="0"/>
          </a:p>
          <a:p>
            <a:pPr eaLnBrk="1" hangingPunct="1">
              <a:spcBef>
                <a:spcPct val="50000"/>
              </a:spcBef>
            </a:pPr>
            <a:r>
              <a:rPr lang="es-CO" sz="2400" b="1" dirty="0"/>
              <a:t>	= LO </a:t>
            </a:r>
            <a:r>
              <a:rPr lang="es-CO" sz="2400" b="1" dirty="0" smtClean="0"/>
              <a:t>IL</a:t>
            </a:r>
            <a:r>
              <a:rPr lang="es-CO" sz="2400" b="1" dirty="0" smtClean="0"/>
              <a:t>Í</a:t>
            </a:r>
            <a:r>
              <a:rPr lang="es-CO" sz="2400" b="1" dirty="0" smtClean="0"/>
              <a:t>CITO </a:t>
            </a:r>
            <a:r>
              <a:rPr lang="es-CO" sz="2400" b="1" dirty="0"/>
              <a:t>PAGA</a:t>
            </a:r>
          </a:p>
          <a:p>
            <a:pPr eaLnBrk="1" hangingPunct="1">
              <a:spcBef>
                <a:spcPct val="50000"/>
              </a:spcBef>
            </a:pPr>
            <a:r>
              <a:rPr lang="es-CO" sz="2400" b="1" dirty="0"/>
              <a:t>	= ENRIQUECIMIENTO </a:t>
            </a:r>
            <a:r>
              <a:rPr lang="es-CO" sz="2400" b="1" dirty="0" smtClean="0"/>
              <a:t>F</a:t>
            </a:r>
            <a:r>
              <a:rPr lang="es-CO" sz="2400" b="1" dirty="0" smtClean="0"/>
              <a:t>Á</a:t>
            </a:r>
            <a:r>
              <a:rPr lang="es-CO" sz="2400" b="1" dirty="0" smtClean="0"/>
              <a:t>CIL</a:t>
            </a:r>
            <a:endParaRPr lang="es-CO" sz="2400" b="1" dirty="0"/>
          </a:p>
          <a:p>
            <a:pPr eaLnBrk="1" hangingPunct="1">
              <a:spcBef>
                <a:spcPct val="50000"/>
              </a:spcBef>
            </a:pPr>
            <a:r>
              <a:rPr lang="es-CO" sz="2400" b="1" dirty="0"/>
              <a:t>	= </a:t>
            </a:r>
            <a:r>
              <a:rPr lang="es-CO" sz="2400" b="1" dirty="0" smtClean="0"/>
              <a:t>DESVALORIZACI</a:t>
            </a:r>
            <a:r>
              <a:rPr lang="es-CO" sz="2400" b="1" dirty="0" smtClean="0"/>
              <a:t>Ó</a:t>
            </a:r>
            <a:r>
              <a:rPr lang="es-CO" sz="2400" b="1" dirty="0" smtClean="0"/>
              <a:t>N </a:t>
            </a:r>
            <a:r>
              <a:rPr lang="es-CO" sz="2400" b="1" dirty="0"/>
              <a:t>DE LA VIDA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/>
              <a:t>NUEVAS MANIFESTACIONES DEL VIOLENCIA</a:t>
            </a:r>
          </a:p>
          <a:p>
            <a:pPr eaLnBrk="1" hangingPunct="1">
              <a:spcBef>
                <a:spcPct val="50000"/>
              </a:spcBef>
            </a:pPr>
            <a:r>
              <a:rPr lang="es-CO" sz="2400" b="1" dirty="0"/>
              <a:t>	= SICARIATO</a:t>
            </a:r>
          </a:p>
          <a:p>
            <a:pPr eaLnBrk="1" hangingPunct="1">
              <a:spcBef>
                <a:spcPct val="50000"/>
              </a:spcBef>
            </a:pPr>
            <a:r>
              <a:rPr lang="es-CO" sz="2400" b="1" dirty="0"/>
              <a:t>	= PARAMILITARISMO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 smtClean="0"/>
              <a:t>CORRUPCI</a:t>
            </a:r>
            <a:r>
              <a:rPr lang="es-CO" sz="2400" b="1" dirty="0" smtClean="0"/>
              <a:t>Ó</a:t>
            </a:r>
            <a:r>
              <a:rPr lang="es-CO" sz="2400" b="1" dirty="0" smtClean="0"/>
              <a:t>N</a:t>
            </a:r>
            <a:endParaRPr lang="es-CO" sz="2400" b="1" dirty="0"/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2400" b="1" dirty="0" smtClean="0"/>
              <a:t>TR</a:t>
            </a:r>
            <a:r>
              <a:rPr lang="es-CO" sz="2400" b="1" dirty="0" smtClean="0"/>
              <a:t>Á</a:t>
            </a:r>
            <a:r>
              <a:rPr lang="es-CO" sz="2400" b="1" dirty="0" smtClean="0"/>
              <a:t>FICO </a:t>
            </a:r>
            <a:r>
              <a:rPr lang="es-CO" sz="2400" b="1" dirty="0"/>
              <a:t>DE ARMAS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370755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CuadroTexto"/>
          <p:cNvSpPr txBox="1">
            <a:spLocks noChangeArrowheads="1"/>
          </p:cNvSpPr>
          <p:nvPr/>
        </p:nvSpPr>
        <p:spPr bwMode="auto">
          <a:xfrm>
            <a:off x="250825" y="44450"/>
            <a:ext cx="8713788" cy="800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CO" sz="3200" b="1" dirty="0"/>
              <a:t>	</a:t>
            </a:r>
            <a:r>
              <a:rPr lang="es-CO" sz="4400" b="1" dirty="0"/>
              <a:t>= CRIMEN ORGANIZADO </a:t>
            </a:r>
            <a:r>
              <a:rPr lang="es-CO" sz="4400" b="1" dirty="0" smtClean="0"/>
              <a:t>	TRANSNACIONAL</a:t>
            </a:r>
            <a:endParaRPr lang="es-CO" sz="4400" b="1" dirty="0"/>
          </a:p>
          <a:p>
            <a:pPr eaLnBrk="1" hangingPunct="1"/>
            <a:r>
              <a:rPr lang="es-CO" sz="4400" b="1" dirty="0"/>
              <a:t>	= SE ARTICULA A LA </a:t>
            </a:r>
            <a:r>
              <a:rPr lang="es-CO" sz="4400" b="1" dirty="0" smtClean="0"/>
              <a:t>ECONOM</a:t>
            </a:r>
            <a:r>
              <a:rPr lang="es-CO" sz="4400" b="1" dirty="0" smtClean="0"/>
              <a:t>Í</a:t>
            </a:r>
            <a:r>
              <a:rPr lang="es-CO" sz="4400" b="1" dirty="0" smtClean="0"/>
              <a:t>A </a:t>
            </a:r>
            <a:r>
              <a:rPr lang="es-CO" sz="4400" b="1" dirty="0" smtClean="0"/>
              <a:t>	</a:t>
            </a:r>
            <a:r>
              <a:rPr lang="es-CO" sz="4400" b="1" dirty="0" smtClean="0"/>
              <a:t>POL</a:t>
            </a:r>
            <a:r>
              <a:rPr lang="es-CO" sz="4400" b="1" dirty="0" smtClean="0"/>
              <a:t>Í</a:t>
            </a:r>
            <a:r>
              <a:rPr lang="es-CO" sz="4400" b="1" dirty="0" smtClean="0"/>
              <a:t>TICA </a:t>
            </a:r>
            <a:r>
              <a:rPr lang="es-CO" sz="4400" b="1" dirty="0"/>
              <a:t>DE LA GUERRA</a:t>
            </a:r>
          </a:p>
          <a:p>
            <a:pPr eaLnBrk="1" hangingPunct="1"/>
            <a:r>
              <a:rPr lang="es-CO" sz="4400" b="1" dirty="0"/>
              <a:t>	= NARCOPARAMILITARISMO</a:t>
            </a:r>
          </a:p>
          <a:p>
            <a:pPr eaLnBrk="1" hangingPunct="1"/>
            <a:r>
              <a:rPr lang="es-CO" sz="4400" b="1" dirty="0"/>
              <a:t>	= NARCOLATIFUNDIO</a:t>
            </a:r>
          </a:p>
          <a:p>
            <a:pPr eaLnBrk="1" hangingPunct="1"/>
            <a:r>
              <a:rPr lang="es-CO" sz="4400" b="1" dirty="0"/>
              <a:t>	= </a:t>
            </a:r>
            <a:r>
              <a:rPr lang="es-CO" sz="4400" b="1" dirty="0" smtClean="0"/>
              <a:t>COOPTACI</a:t>
            </a:r>
            <a:r>
              <a:rPr lang="es-CO" sz="4400" b="1" dirty="0" smtClean="0"/>
              <a:t>Ó</a:t>
            </a:r>
            <a:r>
              <a:rPr lang="es-CO" sz="4400" b="1" dirty="0" smtClean="0"/>
              <a:t>N </a:t>
            </a:r>
            <a:r>
              <a:rPr lang="es-CO" sz="4400" b="1" dirty="0"/>
              <a:t>FORZADA DEL </a:t>
            </a:r>
            <a:r>
              <a:rPr lang="es-CO" sz="4400" b="1" dirty="0" smtClean="0"/>
              <a:t>	ESTADO</a:t>
            </a:r>
            <a:endParaRPr lang="es-CO" sz="4400" b="1" dirty="0"/>
          </a:p>
          <a:p>
            <a:pPr eaLnBrk="1" hangingPunct="1"/>
            <a:r>
              <a:rPr lang="es-CO" sz="4400" b="1" dirty="0"/>
              <a:t>	= </a:t>
            </a:r>
            <a:r>
              <a:rPr lang="es-CO" sz="4400" b="1" dirty="0" smtClean="0"/>
              <a:t>ARTICULACI</a:t>
            </a:r>
            <a:r>
              <a:rPr lang="es-CO" sz="4400" b="1" dirty="0" smtClean="0"/>
              <a:t>Ó</a:t>
            </a:r>
            <a:r>
              <a:rPr lang="es-CO" sz="4400" b="1" dirty="0" smtClean="0"/>
              <a:t>N </a:t>
            </a:r>
            <a:r>
              <a:rPr lang="es-CO" sz="4400" b="1" dirty="0"/>
              <a:t>PODERES </a:t>
            </a:r>
            <a:r>
              <a:rPr lang="es-CO" sz="4400" b="1" dirty="0" smtClean="0"/>
              <a:t>	ILEGALES </a:t>
            </a:r>
            <a:r>
              <a:rPr lang="es-CO" sz="4400" b="1" dirty="0"/>
              <a:t>Y LEGALES</a:t>
            </a:r>
          </a:p>
          <a:p>
            <a:pPr eaLnBrk="1" hangingPunct="1"/>
            <a:endParaRPr lang="es-CO" sz="3600" b="1" dirty="0"/>
          </a:p>
          <a:p>
            <a:pPr eaLnBrk="1" hangingPunct="1"/>
            <a:endParaRPr lang="es-CO" sz="2400" b="1" dirty="0"/>
          </a:p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2857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0784"/>
            <a:ext cx="5472608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 redondeado"/>
          <p:cNvSpPr/>
          <p:nvPr/>
        </p:nvSpPr>
        <p:spPr>
          <a:xfrm>
            <a:off x="107504" y="1124744"/>
            <a:ext cx="2736304" cy="324036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b="1" dirty="0" smtClean="0"/>
              <a:t>TERRITORIOS </a:t>
            </a:r>
          </a:p>
          <a:p>
            <a:pPr algn="ctr"/>
            <a:r>
              <a:rPr lang="es-CO" sz="3200" b="1" dirty="0" smtClean="0"/>
              <a:t>DEL TERROR</a:t>
            </a:r>
          </a:p>
          <a:p>
            <a:pPr algn="ctr"/>
            <a:r>
              <a:rPr lang="es-CO" sz="3200" b="1" dirty="0" smtClean="0"/>
              <a:t>2000</a:t>
            </a:r>
            <a:endParaRPr lang="es-CO" sz="3200" b="1" dirty="0"/>
          </a:p>
        </p:txBody>
      </p:sp>
    </p:spTree>
    <p:extLst>
      <p:ext uri="{BB962C8B-B14F-4D97-AF65-F5344CB8AC3E}">
        <p14:creationId xmlns:p14="http://schemas.microsoft.com/office/powerpoint/2010/main" val="2126619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Elipse"/>
          <p:cNvSpPr/>
          <p:nvPr/>
        </p:nvSpPr>
        <p:spPr>
          <a:xfrm>
            <a:off x="36016" y="2661766"/>
            <a:ext cx="3671888" cy="271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CAMBIOS EN EL MODELO DE DESARROLLO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2400" b="1" dirty="0"/>
          </a:p>
        </p:txBody>
      </p:sp>
      <p:sp>
        <p:nvSpPr>
          <p:cNvPr id="4" name="3 Elipse"/>
          <p:cNvSpPr/>
          <p:nvPr/>
        </p:nvSpPr>
        <p:spPr>
          <a:xfrm>
            <a:off x="2123728" y="4076700"/>
            <a:ext cx="4103688" cy="26431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EXPANSI</a:t>
            </a:r>
            <a:r>
              <a:rPr lang="en-US" sz="2400" b="1" dirty="0" smtClean="0"/>
              <a:t>Ó</a:t>
            </a:r>
            <a:r>
              <a:rPr lang="en-US" sz="2400" b="1" dirty="0" smtClean="0"/>
              <a:t>N </a:t>
            </a:r>
            <a:r>
              <a:rPr lang="en-US" sz="2400" b="1" dirty="0"/>
              <a:t>Y </a:t>
            </a:r>
            <a:r>
              <a:rPr lang="en-US" sz="2400" b="1" dirty="0" smtClean="0"/>
              <a:t>CONSOLIDACI</a:t>
            </a:r>
            <a:r>
              <a:rPr lang="en-US" sz="2400" b="1" dirty="0" smtClean="0"/>
              <a:t>Ó</a:t>
            </a:r>
            <a:r>
              <a:rPr lang="en-US" sz="2400" b="1" dirty="0" smtClean="0"/>
              <a:t>N </a:t>
            </a:r>
            <a:r>
              <a:rPr lang="en-US" sz="2400" b="1" dirty="0"/>
              <a:t>DEL </a:t>
            </a:r>
            <a:r>
              <a:rPr lang="en-US" sz="2400" b="1" dirty="0" smtClean="0"/>
              <a:t>NARCOTR</a:t>
            </a:r>
            <a:r>
              <a:rPr lang="en-US" sz="2400" b="1" dirty="0" smtClean="0"/>
              <a:t>Á</a:t>
            </a:r>
            <a:r>
              <a:rPr lang="en-US" sz="2400" b="1" dirty="0" smtClean="0"/>
              <a:t>FICO</a:t>
            </a:r>
            <a:endParaRPr lang="es-CO" sz="2400" b="1" dirty="0"/>
          </a:p>
        </p:txBody>
      </p:sp>
      <p:sp>
        <p:nvSpPr>
          <p:cNvPr id="5" name="4 Elipse"/>
          <p:cNvSpPr/>
          <p:nvPr/>
        </p:nvSpPr>
        <p:spPr>
          <a:xfrm>
            <a:off x="2339752" y="980728"/>
            <a:ext cx="4143375" cy="2786062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CAMBIOS EN LA NATURALEZA Y </a:t>
            </a:r>
            <a:r>
              <a:rPr lang="en-US" sz="2400" b="1" dirty="0" smtClean="0"/>
              <a:t>DIN</a:t>
            </a:r>
            <a:r>
              <a:rPr lang="en-US" sz="2400" b="1" dirty="0" smtClean="0"/>
              <a:t>Á</a:t>
            </a:r>
            <a:r>
              <a:rPr lang="en-US" sz="2400" b="1" dirty="0" smtClean="0"/>
              <a:t>MICA </a:t>
            </a:r>
            <a:r>
              <a:rPr lang="en-US" sz="2400" b="1" dirty="0">
                <a:solidFill>
                  <a:schemeClr val="bg1"/>
                </a:solidFill>
              </a:rPr>
              <a:t>DEL</a:t>
            </a:r>
            <a:r>
              <a:rPr lang="en-US" sz="2400" b="1" dirty="0"/>
              <a:t> CONFLICTO ARMADO INTERNO</a:t>
            </a:r>
            <a:endParaRPr lang="es-CO" sz="2400" b="1" dirty="0"/>
          </a:p>
        </p:txBody>
      </p:sp>
      <p:sp>
        <p:nvSpPr>
          <p:cNvPr id="25605" name="5 CuadroTexto"/>
          <p:cNvSpPr txBox="1">
            <a:spLocks noChangeArrowheads="1"/>
          </p:cNvSpPr>
          <p:nvPr/>
        </p:nvSpPr>
        <p:spPr bwMode="auto">
          <a:xfrm>
            <a:off x="214313" y="44450"/>
            <a:ext cx="85725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FF0000"/>
                </a:solidFill>
              </a:rPr>
              <a:t>CONVERGENCIA DE CUATRO PROCESOS DIFERENTES AL FINAL DEL SIGLO XX</a:t>
            </a:r>
          </a:p>
          <a:p>
            <a:pPr algn="ctr" eaLnBrk="1" hangingPunct="1"/>
            <a:endParaRPr lang="es-CO" b="1">
              <a:solidFill>
                <a:srgbClr val="FF0000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4572000" y="2728913"/>
            <a:ext cx="3924300" cy="2571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1991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 </a:t>
            </a:r>
            <a:r>
              <a:rPr lang="en-US" sz="2400" b="1" dirty="0"/>
              <a:t>NUEVA </a:t>
            </a:r>
            <a:r>
              <a:rPr lang="en-US" sz="2400" b="1" dirty="0" smtClean="0"/>
              <a:t>CONSTITUCI</a:t>
            </a:r>
            <a:r>
              <a:rPr lang="en-US" sz="2400" b="1" dirty="0" smtClean="0"/>
              <a:t>Ó</a:t>
            </a:r>
            <a:r>
              <a:rPr lang="en-US" sz="2400" b="1" dirty="0" smtClean="0"/>
              <a:t>N POL</a:t>
            </a:r>
            <a:r>
              <a:rPr lang="en-US" sz="2400" b="1" dirty="0" smtClean="0"/>
              <a:t>Í</a:t>
            </a:r>
            <a:r>
              <a:rPr lang="en-US" sz="2400" b="1" dirty="0" smtClean="0"/>
              <a:t>TICA 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4248962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4624"/>
            <a:ext cx="8856984" cy="674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3109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569885"/>
              </p:ext>
            </p:extLst>
          </p:nvPr>
        </p:nvGraphicFramePr>
        <p:xfrm>
          <a:off x="1527175" y="1401763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Gráfico" r:id="rId3" imgW="6096000" imgH="4064000" progId="MSGraph.Chart.8">
                  <p:embed followColorScheme="full"/>
                </p:oleObj>
              </mc:Choice>
              <mc:Fallback>
                <p:oleObj name="Gráfico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401763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04800" y="396875"/>
            <a:ext cx="8458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2400" b="1">
                <a:latin typeface="Times New Roman" pitchFamily="18" charset="0"/>
              </a:rPr>
              <a:t>ESTIMACION DEL TOTAL DE HECTAREAS ABANDONADAS POR LA POBLACION DESPLAZADA</a:t>
            </a:r>
            <a:endParaRPr lang="es-ES" sz="2400" b="1">
              <a:latin typeface="Times New Roman" pitchFamily="18" charset="0"/>
            </a:endParaRPr>
          </a:p>
        </p:txBody>
      </p:sp>
      <p:graphicFrame>
        <p:nvGraphicFramePr>
          <p:cNvPr id="4813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274749"/>
              </p:ext>
            </p:extLst>
          </p:nvPr>
        </p:nvGraphicFramePr>
        <p:xfrm>
          <a:off x="395536" y="1731963"/>
          <a:ext cx="7986712" cy="4376738"/>
        </p:xfrm>
        <a:graphic>
          <a:graphicData uri="http://schemas.openxmlformats.org/drawingml/2006/table">
            <a:tbl>
              <a:tblPr/>
              <a:tblGrid>
                <a:gridCol w="1143000"/>
                <a:gridCol w="1752600"/>
                <a:gridCol w="1201737"/>
                <a:gridCol w="1368425"/>
                <a:gridCol w="1152525"/>
                <a:gridCol w="1368425"/>
              </a:tblGrid>
              <a:tr h="762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AÑO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 hogares expulsados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Poseían tierras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Abandonaron tierras</a:t>
                      </a:r>
                      <a:endParaRPr kumimoji="0" lang="es-E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0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Hogares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Hectáreas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Hogares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Hectáreas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1996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36.200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32.0%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319.644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32.0%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278.604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1997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57.500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47.0%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691.899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40.3%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656.910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1998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48.466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54.2%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711.287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52.2%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641.787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1999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54.385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58.8%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1.640.343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52.2%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1.480.493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196.551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94.343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3.363.173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86.799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3.057.793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211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Elipse"/>
          <p:cNvSpPr/>
          <p:nvPr/>
        </p:nvSpPr>
        <p:spPr>
          <a:xfrm>
            <a:off x="35496" y="2428875"/>
            <a:ext cx="4429125" cy="200025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</a:rPr>
              <a:t>1984</a:t>
            </a:r>
            <a:endParaRPr lang="es-CO" sz="28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800" b="1" dirty="0">
                <a:solidFill>
                  <a:srgbClr val="FFC000"/>
                </a:solidFill>
              </a:rPr>
              <a:t>0.40%</a:t>
            </a:r>
            <a:r>
              <a:rPr lang="es-CO" b="1" dirty="0">
                <a:solidFill>
                  <a:srgbClr val="FFC000"/>
                </a:solidFill>
              </a:rPr>
              <a:t> PROPIETARIOS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b="1" dirty="0">
                <a:solidFill>
                  <a:srgbClr val="FFC000"/>
                </a:solidFill>
              </a:rPr>
              <a:t>31%</a:t>
            </a:r>
            <a:r>
              <a:rPr lang="es-CO" b="1" dirty="0">
                <a:solidFill>
                  <a:srgbClr val="FFC000"/>
                </a:solidFill>
              </a:rPr>
              <a:t> SUPERFICIE 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4" name="3 Elipse"/>
          <p:cNvSpPr/>
          <p:nvPr/>
        </p:nvSpPr>
        <p:spPr>
          <a:xfrm>
            <a:off x="2555776" y="3643313"/>
            <a:ext cx="5857875" cy="27860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solidFill>
                  <a:srgbClr val="002060"/>
                </a:solidFill>
              </a:rPr>
              <a:t>2001</a:t>
            </a:r>
            <a:endParaRPr lang="es-CO" sz="4000" b="1" dirty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4000" b="1" dirty="0"/>
              <a:t>0.40%</a:t>
            </a:r>
            <a:r>
              <a:rPr lang="es-CO" sz="2800" b="1" dirty="0"/>
              <a:t> PROPIETARIOS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4800" b="1" dirty="0"/>
              <a:t>62% </a:t>
            </a:r>
            <a:r>
              <a:rPr lang="es-CO" sz="2800" b="1" dirty="0"/>
              <a:t>SUPERFICIE</a:t>
            </a:r>
            <a:endParaRPr lang="en-US" sz="2800" b="1" dirty="0"/>
          </a:p>
        </p:txBody>
      </p:sp>
      <p:sp>
        <p:nvSpPr>
          <p:cNvPr id="58372" name="5 CuadroTexto"/>
          <p:cNvSpPr txBox="1">
            <a:spLocks noChangeArrowheads="1"/>
          </p:cNvSpPr>
          <p:nvPr/>
        </p:nvSpPr>
        <p:spPr bwMode="auto">
          <a:xfrm>
            <a:off x="35496" y="214313"/>
            <a:ext cx="85725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s-CO" sz="4000" b="1" dirty="0">
                <a:latin typeface="Calibri" pitchFamily="34" charset="0"/>
              </a:rPr>
              <a:t>VARIACIONES EN LA CONCENTRACION DE LA PROPIEDAD RURAL 1984-2001</a:t>
            </a:r>
            <a:endParaRPr lang="es-CO" sz="3200" b="1" dirty="0">
              <a:latin typeface="Calibri" pitchFamily="34" charset="0"/>
            </a:endParaRPr>
          </a:p>
          <a:p>
            <a:pPr algn="ctr" eaLnBrk="1" hangingPunct="1"/>
            <a:r>
              <a:rPr lang="es-CO" sz="2400" b="1" dirty="0">
                <a:latin typeface="Calibri" pitchFamily="34" charset="0"/>
              </a:rPr>
              <a:t>(FUNDOS DE MAS DE 500 HECTAREAS)</a:t>
            </a:r>
          </a:p>
          <a:p>
            <a:pPr algn="ctr" eaLnBrk="1" hangingPunct="1"/>
            <a:r>
              <a:rPr lang="en-US" sz="2400" b="1" dirty="0">
                <a:latin typeface="Calibri" pitchFamily="34" charset="0"/>
              </a:rPr>
              <a:t>FUENTE: CORPOICA E IGAC</a:t>
            </a:r>
          </a:p>
        </p:txBody>
      </p:sp>
    </p:spTree>
    <p:extLst>
      <p:ext uri="{BB962C8B-B14F-4D97-AF65-F5344CB8AC3E}">
        <p14:creationId xmlns:p14="http://schemas.microsoft.com/office/powerpoint/2010/main" val="2782664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CuadroTexto"/>
          <p:cNvSpPr txBox="1">
            <a:spLocks noChangeArrowheads="1"/>
          </p:cNvSpPr>
          <p:nvPr/>
        </p:nvSpPr>
        <p:spPr bwMode="auto">
          <a:xfrm>
            <a:off x="214313" y="214313"/>
            <a:ext cx="8572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800" b="1"/>
              <a:t>CONCENTRACION DE LA PROPIEDAD RURAL (1996)</a:t>
            </a:r>
            <a:endParaRPr lang="es-CO" b="1"/>
          </a:p>
        </p:txBody>
      </p:sp>
      <p:sp>
        <p:nvSpPr>
          <p:cNvPr id="4" name="3 Elipse"/>
          <p:cNvSpPr/>
          <p:nvPr/>
        </p:nvSpPr>
        <p:spPr>
          <a:xfrm>
            <a:off x="642938" y="2000250"/>
            <a:ext cx="4000500" cy="1714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91.11% DE LOS PREDIOS  TIENEN EL 21.40% DE LA SUPERFICIE</a:t>
            </a:r>
            <a:endParaRPr lang="es-CO" sz="2400" b="1" dirty="0"/>
          </a:p>
        </p:txBody>
      </p:sp>
      <p:sp>
        <p:nvSpPr>
          <p:cNvPr id="5" name="4 Elipse"/>
          <p:cNvSpPr/>
          <p:nvPr/>
        </p:nvSpPr>
        <p:spPr>
          <a:xfrm>
            <a:off x="2051720" y="3429000"/>
            <a:ext cx="6000750" cy="2714625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/>
              <a:t>1.08% DE LOS PREDIOS TIENEN EL 53.80% DE LA SUPERFICIE</a:t>
            </a:r>
            <a:endParaRPr lang="es-CO" sz="3600" b="1" dirty="0"/>
          </a:p>
        </p:txBody>
      </p:sp>
      <p:sp>
        <p:nvSpPr>
          <p:cNvPr id="69637" name="5 CuadroTexto"/>
          <p:cNvSpPr txBox="1">
            <a:spLocks noChangeArrowheads="1"/>
          </p:cNvSpPr>
          <p:nvPr/>
        </p:nvSpPr>
        <p:spPr bwMode="auto">
          <a:xfrm>
            <a:off x="214313" y="6357938"/>
            <a:ext cx="8715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CO" sz="1100" b="1">
                <a:ea typeface="Calibri" pitchFamily="34" charset="0"/>
                <a:cs typeface="Times New Roman" pitchFamily="18" charset="0"/>
              </a:rPr>
              <a:t>Fuente: Absalón Machado 1998. La cuestión agraria en Colombia a fines del milenio. El Ancora Editores, Santa Fe de Bogotá. Excluye a Antioquia, Sam Andrés y los departamentos de la Amazonia y la Orinoquia, excepto Caquetá, Meta, Arauca y Casanare.</a:t>
            </a:r>
          </a:p>
          <a:p>
            <a:pPr eaLnBrk="1" hangingPunct="1"/>
            <a:endParaRPr lang="es-CO"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914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7352"/>
            <a:ext cx="54165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2 CuadroTexto"/>
          <p:cNvSpPr txBox="1">
            <a:spLocks noChangeArrowheads="1"/>
          </p:cNvSpPr>
          <p:nvPr/>
        </p:nvSpPr>
        <p:spPr bwMode="auto">
          <a:xfrm>
            <a:off x="0" y="430213"/>
            <a:ext cx="8676456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O" sz="3600" b="1" dirty="0"/>
              <a:t>LA POLITICA DE SEGURIDAD DEMOCRATICA: </a:t>
            </a:r>
          </a:p>
          <a:p>
            <a:pPr algn="ctr"/>
            <a:r>
              <a:rPr lang="es-CO" sz="3600" b="1" dirty="0"/>
              <a:t>HACIA LA CONSOLIDACION DE UN NUEVO ORDEN ECONOMICO, POLITICO Y SOCIAL</a:t>
            </a:r>
          </a:p>
          <a:p>
            <a:pPr algn="ctr"/>
            <a:endParaRPr lang="es-CO" sz="3600" b="1" dirty="0"/>
          </a:p>
        </p:txBody>
      </p:sp>
      <p:sp>
        <p:nvSpPr>
          <p:cNvPr id="4100" name="3 CuadroTexto"/>
          <p:cNvSpPr txBox="1">
            <a:spLocks noChangeArrowheads="1"/>
          </p:cNvSpPr>
          <p:nvPr/>
        </p:nvSpPr>
        <p:spPr bwMode="auto">
          <a:xfrm>
            <a:off x="0" y="2997200"/>
            <a:ext cx="37798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O" sz="3600" b="1">
                <a:solidFill>
                  <a:srgbClr val="FF0000"/>
                </a:solidFill>
              </a:rPr>
              <a:t>ENTRE 2002-2010 EL EJE DE LA PSD FUE EL MILITAR: CONTROLAR EL TERRITORIO NACIONAL</a:t>
            </a:r>
          </a:p>
        </p:txBody>
      </p:sp>
    </p:spTree>
    <p:extLst>
      <p:ext uri="{BB962C8B-B14F-4D97-AF65-F5344CB8AC3E}">
        <p14:creationId xmlns:p14="http://schemas.microsoft.com/office/powerpoint/2010/main" val="372770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35496" y="381000"/>
            <a:ext cx="8915400" cy="720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4000" b="1" dirty="0">
                <a:solidFill>
                  <a:srgbClr val="FF0000"/>
                </a:solidFill>
              </a:rPr>
              <a:t>AMENAZAS  CONTRA LA NACION, LAS INSTITUCIONES DEMOCRATICAS Y LA VIDA DE LOS COLOMBIANOS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/>
              <a:t>El terrorismo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>
                <a:ea typeface="TT7F7O00"/>
                <a:cs typeface="TT7F7O00"/>
              </a:rPr>
              <a:t> </a:t>
            </a:r>
            <a:r>
              <a:rPr lang="es-CO" sz="3200" b="1" dirty="0"/>
              <a:t>El negocio de las drogas ilícitas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>
                <a:ea typeface="TT7F7O00"/>
                <a:cs typeface="TT7F7O00"/>
              </a:rPr>
              <a:t> </a:t>
            </a:r>
            <a:r>
              <a:rPr lang="es-CO" sz="3200" b="1" dirty="0"/>
              <a:t>Las finanzas ilícitas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>
                <a:ea typeface="TT7F7O00"/>
                <a:cs typeface="TT7F7O00"/>
              </a:rPr>
              <a:t> </a:t>
            </a:r>
            <a:r>
              <a:rPr lang="es-CO" sz="3200" b="1" dirty="0"/>
              <a:t>El tráfico de armas, municiones y explosivos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>
                <a:ea typeface="TT7F7O00"/>
                <a:cs typeface="TT7F7O00"/>
              </a:rPr>
              <a:t> </a:t>
            </a:r>
            <a:r>
              <a:rPr lang="es-CO" sz="3200" b="1" dirty="0"/>
              <a:t>El secuestro y la extorsión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3200" b="1" dirty="0">
                <a:ea typeface="TT7F7O00"/>
                <a:cs typeface="TT7F7O00"/>
              </a:rPr>
              <a:t> </a:t>
            </a:r>
            <a:r>
              <a:rPr lang="es-CO" sz="3200" b="1" dirty="0"/>
              <a:t>El homicidio</a:t>
            </a:r>
            <a:endParaRPr lang="es-CO" sz="3200" b="1" dirty="0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s-CO" dirty="0"/>
              <a:t> </a:t>
            </a:r>
            <a:endParaRPr lang="es-CO" dirty="0"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9779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3 CuadroTexto"/>
          <p:cNvSpPr txBox="1">
            <a:spLocks noChangeArrowheads="1"/>
          </p:cNvSpPr>
          <p:nvPr/>
        </p:nvSpPr>
        <p:spPr bwMode="auto">
          <a:xfrm>
            <a:off x="35496" y="-27384"/>
            <a:ext cx="8318127" cy="760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</a:rPr>
              <a:t>EL EJE FUNDAMENTAL DE LA PSD FUE LA SEGURIDAD</a:t>
            </a:r>
          </a:p>
          <a:p>
            <a:pPr eaLnBrk="1" hangingPunct="1"/>
            <a:endParaRPr lang="en-US" sz="36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4000" b="1" dirty="0"/>
              <a:t>PLANES PATRIOTA Y CONSOLIDACION</a:t>
            </a:r>
          </a:p>
          <a:p>
            <a:pPr eaLnBrk="1" hangingPunct="1">
              <a:buFont typeface="Arial" pitchFamily="34" charset="0"/>
              <a:buChar char="•"/>
            </a:pPr>
            <a:endParaRPr lang="en-US" sz="40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4000" b="1" dirty="0"/>
              <a:t>METAMORFOSIS PARAMILITAR</a:t>
            </a:r>
          </a:p>
          <a:p>
            <a:pPr eaLnBrk="1" hangingPunct="1"/>
            <a:endParaRPr lang="en-US" sz="40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4000" b="1" dirty="0"/>
              <a:t>FORTALECIMIENTO DEL PRESIDENCIALISMO</a:t>
            </a:r>
          </a:p>
          <a:p>
            <a:pPr eaLnBrk="1" hangingPunct="1">
              <a:buFont typeface="Arial" pitchFamily="34" charset="0"/>
              <a:buChar char="•"/>
            </a:pPr>
            <a:endParaRPr lang="en-US" sz="40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4000" b="1" dirty="0"/>
              <a:t>SEGURIDAD VERSUS DEMOCRACIA</a:t>
            </a:r>
          </a:p>
          <a:p>
            <a:pPr eaLnBrk="1" hangingPunct="1"/>
            <a:endParaRPr lang="es-CO" sz="3600" b="1" dirty="0"/>
          </a:p>
        </p:txBody>
      </p:sp>
    </p:spTree>
    <p:extLst>
      <p:ext uri="{BB962C8B-B14F-4D97-AF65-F5344CB8AC3E}">
        <p14:creationId xmlns:p14="http://schemas.microsoft.com/office/powerpoint/2010/main" val="34273987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" y="167009"/>
            <a:ext cx="8676456" cy="751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4000" b="1" dirty="0">
                <a:solidFill>
                  <a:srgbClr val="FF0000"/>
                </a:solidFill>
              </a:rPr>
              <a:t>EL GOBIERNO DE URIBE VELEZ Y LA POLITICA DE SEGURIDAD DEMOCRATICA</a:t>
            </a:r>
          </a:p>
          <a:p>
            <a:pPr algn="ctr" eaLnBrk="1" hangingPunct="1">
              <a:spcBef>
                <a:spcPct val="50000"/>
              </a:spcBef>
            </a:pPr>
            <a:r>
              <a:rPr lang="es-CO" sz="4800" b="1" dirty="0"/>
              <a:t>“SI NO NEGOCIAN LOS DERROTAMOS”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4400" b="1" dirty="0"/>
              <a:t>AUMENTO DEL PIE DE FUERZA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4400" b="1" dirty="0"/>
              <a:t> CONTROL DEL TERRITORIO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s-CO" sz="4400" b="1" dirty="0"/>
              <a:t> RED DE INFORMANTES</a:t>
            </a:r>
          </a:p>
          <a:p>
            <a:pPr eaLnBrk="1" hangingPunct="1">
              <a:spcBef>
                <a:spcPct val="50000"/>
              </a:spcBef>
            </a:pPr>
            <a:endParaRPr lang="es-CO" sz="3200" b="1" dirty="0">
              <a:solidFill>
                <a:srgbClr val="FFCC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" sz="2400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748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51520" y="332656"/>
            <a:ext cx="799288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600" b="1" dirty="0" smtClean="0">
                <a:solidFill>
                  <a:srgbClr val="FF0000"/>
                </a:solidFill>
              </a:rPr>
              <a:t>NEGOCIACIÓN CON LOS PARAMILITARES</a:t>
            </a:r>
          </a:p>
          <a:p>
            <a:endParaRPr lang="es-ES" sz="6600" b="1" dirty="0">
              <a:solidFill>
                <a:srgbClr val="FF0000"/>
              </a:solidFill>
            </a:endParaRPr>
          </a:p>
          <a:p>
            <a:endParaRPr lang="es-ES" sz="6600" b="1" dirty="0" smtClean="0">
              <a:solidFill>
                <a:srgbClr val="FF0000"/>
              </a:solidFill>
            </a:endParaRPr>
          </a:p>
          <a:p>
            <a:r>
              <a:rPr lang="es-ES" sz="6600" b="1" dirty="0" smtClean="0">
                <a:solidFill>
                  <a:srgbClr val="FF0000"/>
                </a:solidFill>
              </a:rPr>
              <a:t>GUERRA CONTRA </a:t>
            </a:r>
          </a:p>
          <a:p>
            <a:r>
              <a:rPr lang="es-ES" sz="6600" b="1" dirty="0" smtClean="0">
                <a:solidFill>
                  <a:srgbClr val="FF0000"/>
                </a:solidFill>
              </a:rPr>
              <a:t>LA GUERRILLA</a:t>
            </a:r>
            <a:endParaRPr lang="es-E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5061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" y="342810"/>
            <a:ext cx="8460432" cy="56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 METAMORFOSIS DEL PARAMILITARISMO</a:t>
            </a:r>
          </a:p>
          <a:p>
            <a:pPr algn="ctr" eaLnBrk="1" hangingPunct="1">
              <a:spcBef>
                <a:spcPct val="50000"/>
              </a:spcBef>
            </a:pPr>
            <a:r>
              <a:rPr lang="es-CO" sz="6600" b="1" dirty="0">
                <a:latin typeface="Times New Roman" pitchFamily="18" charset="0"/>
                <a:cs typeface="Times New Roman" pitchFamily="18" charset="0"/>
              </a:rPr>
              <a:t>DESMOVILIZACION Y CONTINUIDAD</a:t>
            </a:r>
            <a:endParaRPr lang="es-ES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340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25252" y="0"/>
            <a:ext cx="845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3600" b="1" dirty="0">
                <a:solidFill>
                  <a:srgbClr val="FF0000"/>
                </a:solidFill>
              </a:rPr>
              <a:t>LA DOBLE </a:t>
            </a:r>
            <a:r>
              <a:rPr lang="es-CO" sz="3600" b="1" dirty="0" smtClean="0">
                <a:solidFill>
                  <a:srgbClr val="FF0000"/>
                </a:solidFill>
              </a:rPr>
              <a:t>TRANSICI</a:t>
            </a:r>
            <a:r>
              <a:rPr lang="es-CO" sz="3600" b="1" dirty="0" smtClean="0">
                <a:solidFill>
                  <a:srgbClr val="FF0000"/>
                </a:solidFill>
              </a:rPr>
              <a:t>Ó</a:t>
            </a:r>
            <a:r>
              <a:rPr lang="es-CO" sz="3600" b="1" dirty="0" smtClean="0">
                <a:solidFill>
                  <a:srgbClr val="FF0000"/>
                </a:solidFill>
              </a:rPr>
              <a:t>N </a:t>
            </a:r>
            <a:r>
              <a:rPr lang="es-CO" sz="3600" b="1" dirty="0">
                <a:solidFill>
                  <a:srgbClr val="FF0000"/>
                </a:solidFill>
              </a:rPr>
              <a:t>EN COLOMBIA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-36512" y="1212850"/>
            <a:ext cx="514350" cy="5035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s-CO" sz="3600" b="1" dirty="0"/>
              <a:t>A</a:t>
            </a:r>
          </a:p>
          <a:p>
            <a:pPr algn="ctr" eaLnBrk="1" hangingPunct="1"/>
            <a:r>
              <a:rPr lang="es-CO" sz="3600" b="1" dirty="0"/>
              <a:t>P</a:t>
            </a:r>
          </a:p>
          <a:p>
            <a:pPr algn="ctr" eaLnBrk="1" hangingPunct="1"/>
            <a:r>
              <a:rPr lang="es-CO" sz="3600" b="1" dirty="0"/>
              <a:t>E</a:t>
            </a:r>
          </a:p>
          <a:p>
            <a:pPr algn="ctr" eaLnBrk="1" hangingPunct="1"/>
            <a:r>
              <a:rPr lang="es-CO" sz="3600" b="1" dirty="0"/>
              <a:t>R</a:t>
            </a:r>
          </a:p>
          <a:p>
            <a:pPr algn="ctr" eaLnBrk="1" hangingPunct="1"/>
            <a:r>
              <a:rPr lang="es-CO" sz="3600" b="1" dirty="0"/>
              <a:t>T</a:t>
            </a:r>
          </a:p>
          <a:p>
            <a:pPr algn="ctr" eaLnBrk="1" hangingPunct="1"/>
            <a:r>
              <a:rPr lang="es-CO" sz="3600" b="1" dirty="0"/>
              <a:t>U</a:t>
            </a:r>
          </a:p>
          <a:p>
            <a:pPr algn="ctr" eaLnBrk="1" hangingPunct="1"/>
            <a:r>
              <a:rPr lang="es-CO" sz="3600" b="1" dirty="0"/>
              <a:t>R</a:t>
            </a:r>
          </a:p>
          <a:p>
            <a:pPr algn="ctr" eaLnBrk="1" hangingPunct="1"/>
            <a:r>
              <a:rPr lang="es-CO" sz="3600" b="1" dirty="0"/>
              <a:t>A</a:t>
            </a:r>
          </a:p>
          <a:p>
            <a:pPr algn="ctr" eaLnBrk="1" hangingPunct="1"/>
            <a:r>
              <a:rPr lang="es-CO" sz="3600" b="1" dirty="0"/>
              <a:t>S</a:t>
            </a:r>
            <a:endParaRPr lang="es-ES" sz="6000" b="1" dirty="0"/>
          </a:p>
        </p:txBody>
      </p:sp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395536" y="1351756"/>
            <a:ext cx="8077200" cy="5410200"/>
            <a:chOff x="576" y="768"/>
            <a:chExt cx="5088" cy="3408"/>
          </a:xfrm>
        </p:grpSpPr>
        <p:sp>
          <p:nvSpPr>
            <p:cNvPr id="35845" name="AutoShape 5"/>
            <p:cNvSpPr>
              <a:spLocks noChangeArrowheads="1"/>
            </p:cNvSpPr>
            <p:nvPr/>
          </p:nvSpPr>
          <p:spPr bwMode="auto">
            <a:xfrm>
              <a:off x="3168" y="768"/>
              <a:ext cx="2496" cy="3408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81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5846" name="Group 6"/>
            <p:cNvGrpSpPr>
              <a:grpSpLocks/>
            </p:cNvGrpSpPr>
            <p:nvPr/>
          </p:nvGrpSpPr>
          <p:grpSpPr bwMode="auto">
            <a:xfrm>
              <a:off x="576" y="768"/>
              <a:ext cx="4944" cy="3408"/>
              <a:chOff x="576" y="768"/>
              <a:chExt cx="4944" cy="3408"/>
            </a:xfrm>
          </p:grpSpPr>
          <p:sp>
            <p:nvSpPr>
              <p:cNvPr id="18439" name="AutoShape 7"/>
              <p:cNvSpPr>
                <a:spLocks noChangeArrowheads="1"/>
              </p:cNvSpPr>
              <p:nvPr/>
            </p:nvSpPr>
            <p:spPr bwMode="auto">
              <a:xfrm>
                <a:off x="576" y="768"/>
                <a:ext cx="2577" cy="340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chemeClr val="tx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5848" name="Text Box 8"/>
              <p:cNvSpPr txBox="1">
                <a:spLocks noChangeArrowheads="1"/>
              </p:cNvSpPr>
              <p:nvPr/>
            </p:nvSpPr>
            <p:spPr bwMode="auto">
              <a:xfrm>
                <a:off x="768" y="1152"/>
                <a:ext cx="15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CO" sz="2800" b="1" dirty="0" smtClean="0">
                    <a:solidFill>
                      <a:srgbClr val="002060"/>
                    </a:solidFill>
                  </a:rPr>
                  <a:t>ECON</a:t>
                </a:r>
                <a:r>
                  <a:rPr lang="es-CO" sz="2800" b="1" dirty="0" smtClean="0">
                    <a:solidFill>
                      <a:srgbClr val="002060"/>
                    </a:solidFill>
                  </a:rPr>
                  <a:t>Ó</a:t>
                </a:r>
                <a:r>
                  <a:rPr lang="es-CO" sz="2800" b="1" dirty="0" smtClean="0">
                    <a:solidFill>
                      <a:srgbClr val="002060"/>
                    </a:solidFill>
                  </a:rPr>
                  <a:t>MICA</a:t>
                </a:r>
                <a:endParaRPr lang="es-ES" sz="28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5849" name="Text Box 9"/>
              <p:cNvSpPr txBox="1">
                <a:spLocks noChangeArrowheads="1"/>
              </p:cNvSpPr>
              <p:nvPr/>
            </p:nvSpPr>
            <p:spPr bwMode="auto">
              <a:xfrm>
                <a:off x="3888" y="1152"/>
                <a:ext cx="15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s-CO" sz="2800" b="1" dirty="0" smtClean="0">
                    <a:solidFill>
                      <a:srgbClr val="FF0000"/>
                    </a:solidFill>
                  </a:rPr>
                  <a:t>POL</a:t>
                </a:r>
                <a:r>
                  <a:rPr lang="es-CO" sz="2800" b="1" dirty="0" smtClean="0">
                    <a:solidFill>
                      <a:srgbClr val="FF0000"/>
                    </a:solidFill>
                  </a:rPr>
                  <a:t>Í</a:t>
                </a:r>
                <a:r>
                  <a:rPr lang="es-CO" sz="2800" b="1" dirty="0" smtClean="0">
                    <a:solidFill>
                      <a:srgbClr val="FF0000"/>
                    </a:solidFill>
                  </a:rPr>
                  <a:t>TICA</a:t>
                </a:r>
                <a:endParaRPr lang="es-ES" sz="28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5850" name="Text Box 10"/>
              <p:cNvSpPr txBox="1">
                <a:spLocks noChangeArrowheads="1"/>
              </p:cNvSpPr>
              <p:nvPr/>
            </p:nvSpPr>
            <p:spPr bwMode="auto">
              <a:xfrm>
                <a:off x="624" y="1644"/>
                <a:ext cx="2214" cy="1629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5000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lang="es-CO" b="1" dirty="0">
                    <a:solidFill>
                      <a:schemeClr val="bg1"/>
                    </a:solidFill>
                    <a:cs typeface="+mn-cs"/>
                  </a:rPr>
                  <a:t>Adopción nuevo modelo desarrollo económico y social</a:t>
                </a:r>
              </a:p>
              <a:p>
                <a:pPr fontAlgn="auto">
                  <a:spcBef>
                    <a:spcPct val="5000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lang="es-CO" b="1" dirty="0">
                    <a:solidFill>
                      <a:schemeClr val="bg1"/>
                    </a:solidFill>
                    <a:cs typeface="+mn-cs"/>
                  </a:rPr>
                  <a:t>Modernización económica</a:t>
                </a:r>
              </a:p>
              <a:p>
                <a:pPr fontAlgn="auto">
                  <a:spcBef>
                    <a:spcPct val="5000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lang="es-CO" b="1" dirty="0">
                    <a:solidFill>
                      <a:schemeClr val="bg1"/>
                    </a:solidFill>
                    <a:cs typeface="+mn-cs"/>
                  </a:rPr>
                  <a:t>Exposición de la economía nacional a la competencia externa</a:t>
                </a:r>
              </a:p>
              <a:p>
                <a:pPr fontAlgn="auto">
                  <a:spcBef>
                    <a:spcPct val="5000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lang="es-CO" b="1" dirty="0">
                    <a:solidFill>
                      <a:schemeClr val="bg1"/>
                    </a:solidFill>
                    <a:cs typeface="+mn-cs"/>
                  </a:rPr>
                  <a:t>Desregulación estatal</a:t>
                </a:r>
              </a:p>
              <a:p>
                <a:pPr fontAlgn="auto">
                  <a:spcBef>
                    <a:spcPct val="5000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lang="es-CO" b="1" dirty="0">
                    <a:solidFill>
                      <a:schemeClr val="bg1"/>
                    </a:solidFill>
                    <a:cs typeface="+mn-cs"/>
                  </a:rPr>
                  <a:t>Privatizaciones</a:t>
                </a:r>
                <a:endParaRPr lang="es-ES" b="1" dirty="0">
                  <a:solidFill>
                    <a:schemeClr val="bg1"/>
                  </a:solidFill>
                  <a:cs typeface="+mn-cs"/>
                </a:endParaRPr>
              </a:p>
            </p:txBody>
          </p:sp>
          <p:sp>
            <p:nvSpPr>
              <p:cNvPr id="35851" name="Text Box 11"/>
              <p:cNvSpPr txBox="1">
                <a:spLocks noChangeArrowheads="1"/>
              </p:cNvSpPr>
              <p:nvPr/>
            </p:nvSpPr>
            <p:spPr bwMode="auto">
              <a:xfrm>
                <a:off x="3744" y="1872"/>
                <a:ext cx="1776" cy="1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Char char="•"/>
                </a:pPr>
                <a:r>
                  <a:rPr lang="es-CO" b="1" dirty="0"/>
                  <a:t>Nueva CONSTITUCION POLITICA (1991) que consagra 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s-CO" b="1" dirty="0"/>
                  <a:t>=Estado Social de Derecho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s-CO" b="1" dirty="0"/>
                  <a:t>=Democracia Participativa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s-CO" b="1" dirty="0"/>
                  <a:t>=Intervencionismo estatal</a:t>
                </a:r>
                <a:endParaRPr lang="es-E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2335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875"/>
            <a:ext cx="3352800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286000"/>
            <a:ext cx="3211512" cy="42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25" y="2500313"/>
            <a:ext cx="317817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4 CuadroTexto"/>
          <p:cNvSpPr txBox="1">
            <a:spLocks noChangeArrowheads="1"/>
          </p:cNvSpPr>
          <p:nvPr/>
        </p:nvSpPr>
        <p:spPr bwMode="auto">
          <a:xfrm>
            <a:off x="142875" y="285750"/>
            <a:ext cx="87868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0000"/>
                </a:solidFill>
                <a:latin typeface="Arial" pitchFamily="34" charset="0"/>
              </a:rPr>
              <a:t>LA DESMOVILIZACION PARAMILITAR</a:t>
            </a:r>
          </a:p>
          <a:p>
            <a:pPr algn="ctr" eaLnBrk="1" hangingPunct="1"/>
            <a:r>
              <a:rPr lang="en-US" sz="2800" b="1">
                <a:solidFill>
                  <a:srgbClr val="FF0000"/>
                </a:solidFill>
                <a:latin typeface="Arial" pitchFamily="34" charset="0"/>
              </a:rPr>
              <a:t>PRESENCIA DICIEMBRE 31 2003 A MAYO 2006</a:t>
            </a:r>
            <a:endParaRPr lang="es-CO" sz="2800" b="1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64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6" name="Group 2"/>
          <p:cNvGrpSpPr>
            <a:grpSpLocks noChangeAspect="1"/>
          </p:cNvGrpSpPr>
          <p:nvPr/>
        </p:nvGrpSpPr>
        <p:grpSpPr bwMode="auto">
          <a:xfrm>
            <a:off x="-142875" y="1143000"/>
            <a:ext cx="4572000" cy="5357813"/>
            <a:chOff x="2278" y="2530"/>
            <a:chExt cx="8066" cy="8998"/>
          </a:xfrm>
        </p:grpSpPr>
        <p:sp>
          <p:nvSpPr>
            <p:cNvPr id="82951" name="AutoShape 3"/>
            <p:cNvSpPr>
              <a:spLocks noChangeAspect="1" noChangeArrowheads="1"/>
            </p:cNvSpPr>
            <p:nvPr/>
          </p:nvSpPr>
          <p:spPr bwMode="auto">
            <a:xfrm>
              <a:off x="2278" y="2532"/>
              <a:ext cx="8066" cy="8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52" name="Freeform 4"/>
            <p:cNvSpPr>
              <a:spLocks/>
            </p:cNvSpPr>
            <p:nvPr/>
          </p:nvSpPr>
          <p:spPr bwMode="auto">
            <a:xfrm>
              <a:off x="4586" y="6604"/>
              <a:ext cx="308" cy="335"/>
            </a:xfrm>
            <a:custGeom>
              <a:avLst/>
              <a:gdLst>
                <a:gd name="T0" fmla="*/ 1 w 500"/>
                <a:gd name="T1" fmla="*/ 1 h 643"/>
                <a:gd name="T2" fmla="*/ 1 w 500"/>
                <a:gd name="T3" fmla="*/ 1 h 643"/>
                <a:gd name="T4" fmla="*/ 1 w 500"/>
                <a:gd name="T5" fmla="*/ 1 h 643"/>
                <a:gd name="T6" fmla="*/ 1 w 500"/>
                <a:gd name="T7" fmla="*/ 1 h 643"/>
                <a:gd name="T8" fmla="*/ 1 w 500"/>
                <a:gd name="T9" fmla="*/ 1 h 643"/>
                <a:gd name="T10" fmla="*/ 1 w 500"/>
                <a:gd name="T11" fmla="*/ 1 h 643"/>
                <a:gd name="T12" fmla="*/ 1 w 500"/>
                <a:gd name="T13" fmla="*/ 1 h 643"/>
                <a:gd name="T14" fmla="*/ 1 w 500"/>
                <a:gd name="T15" fmla="*/ 1 h 643"/>
                <a:gd name="T16" fmla="*/ 1 w 500"/>
                <a:gd name="T17" fmla="*/ 1 h 643"/>
                <a:gd name="T18" fmla="*/ 1 w 500"/>
                <a:gd name="T19" fmla="*/ 1 h 643"/>
                <a:gd name="T20" fmla="*/ 1 w 500"/>
                <a:gd name="T21" fmla="*/ 1 h 643"/>
                <a:gd name="T22" fmla="*/ 1 w 500"/>
                <a:gd name="T23" fmla="*/ 1 h 643"/>
                <a:gd name="T24" fmla="*/ 1 w 500"/>
                <a:gd name="T25" fmla="*/ 1 h 643"/>
                <a:gd name="T26" fmla="*/ 1 w 500"/>
                <a:gd name="T27" fmla="*/ 1 h 643"/>
                <a:gd name="T28" fmla="*/ 1 w 500"/>
                <a:gd name="T29" fmla="*/ 1 h 643"/>
                <a:gd name="T30" fmla="*/ 1 w 500"/>
                <a:gd name="T31" fmla="*/ 1 h 643"/>
                <a:gd name="T32" fmla="*/ 1 w 500"/>
                <a:gd name="T33" fmla="*/ 1 h 643"/>
                <a:gd name="T34" fmla="*/ 1 w 500"/>
                <a:gd name="T35" fmla="*/ 1 h 643"/>
                <a:gd name="T36" fmla="*/ 1 w 500"/>
                <a:gd name="T37" fmla="*/ 1 h 643"/>
                <a:gd name="T38" fmla="*/ 1 w 500"/>
                <a:gd name="T39" fmla="*/ 1 h 643"/>
                <a:gd name="T40" fmla="*/ 1 w 500"/>
                <a:gd name="T41" fmla="*/ 1 h 643"/>
                <a:gd name="T42" fmla="*/ 1 w 500"/>
                <a:gd name="T43" fmla="*/ 1 h 643"/>
                <a:gd name="T44" fmla="*/ 1 w 500"/>
                <a:gd name="T45" fmla="*/ 1 h 643"/>
                <a:gd name="T46" fmla="*/ 1 w 500"/>
                <a:gd name="T47" fmla="*/ 1 h 643"/>
                <a:gd name="T48" fmla="*/ 1 w 500"/>
                <a:gd name="T49" fmla="*/ 1 h 643"/>
                <a:gd name="T50" fmla="*/ 1 w 500"/>
                <a:gd name="T51" fmla="*/ 1 h 643"/>
                <a:gd name="T52" fmla="*/ 1 w 500"/>
                <a:gd name="T53" fmla="*/ 1 h 643"/>
                <a:gd name="T54" fmla="*/ 1 w 500"/>
                <a:gd name="T55" fmla="*/ 1 h 643"/>
                <a:gd name="T56" fmla="*/ 1 w 500"/>
                <a:gd name="T57" fmla="*/ 1 h 643"/>
                <a:gd name="T58" fmla="*/ 1 w 500"/>
                <a:gd name="T59" fmla="*/ 1 h 643"/>
                <a:gd name="T60" fmla="*/ 1 w 500"/>
                <a:gd name="T61" fmla="*/ 1 h 643"/>
                <a:gd name="T62" fmla="*/ 1 w 500"/>
                <a:gd name="T63" fmla="*/ 1 h 643"/>
                <a:gd name="T64" fmla="*/ 1 w 500"/>
                <a:gd name="T65" fmla="*/ 1 h 643"/>
                <a:gd name="T66" fmla="*/ 1 w 500"/>
                <a:gd name="T67" fmla="*/ 1 h 643"/>
                <a:gd name="T68" fmla="*/ 1 w 500"/>
                <a:gd name="T69" fmla="*/ 1 h 643"/>
                <a:gd name="T70" fmla="*/ 1 w 500"/>
                <a:gd name="T71" fmla="*/ 1 h 643"/>
                <a:gd name="T72" fmla="*/ 1 w 500"/>
                <a:gd name="T73" fmla="*/ 1 h 643"/>
                <a:gd name="T74" fmla="*/ 1 w 500"/>
                <a:gd name="T75" fmla="*/ 1 h 643"/>
                <a:gd name="T76" fmla="*/ 0 w 500"/>
                <a:gd name="T77" fmla="*/ 1 h 643"/>
                <a:gd name="T78" fmla="*/ 1 w 500"/>
                <a:gd name="T79" fmla="*/ 1 h 643"/>
                <a:gd name="T80" fmla="*/ 1 w 500"/>
                <a:gd name="T81" fmla="*/ 1 h 643"/>
                <a:gd name="T82" fmla="*/ 1 w 500"/>
                <a:gd name="T83" fmla="*/ 1 h 643"/>
                <a:gd name="T84" fmla="*/ 1 w 500"/>
                <a:gd name="T85" fmla="*/ 1 h 643"/>
                <a:gd name="T86" fmla="*/ 1 w 500"/>
                <a:gd name="T87" fmla="*/ 1 h 643"/>
                <a:gd name="T88" fmla="*/ 1 w 500"/>
                <a:gd name="T89" fmla="*/ 1 h 643"/>
                <a:gd name="T90" fmla="*/ 1 w 500"/>
                <a:gd name="T91" fmla="*/ 1 h 643"/>
                <a:gd name="T92" fmla="*/ 1 w 500"/>
                <a:gd name="T93" fmla="*/ 1 h 643"/>
                <a:gd name="T94" fmla="*/ 1 w 500"/>
                <a:gd name="T95" fmla="*/ 1 h 643"/>
                <a:gd name="T96" fmla="*/ 1 w 500"/>
                <a:gd name="T97" fmla="*/ 1 h 643"/>
                <a:gd name="T98" fmla="*/ 1 w 500"/>
                <a:gd name="T99" fmla="*/ 1 h 643"/>
                <a:gd name="T100" fmla="*/ 1 w 500"/>
                <a:gd name="T101" fmla="*/ 1 h 643"/>
                <a:gd name="T102" fmla="*/ 1 w 500"/>
                <a:gd name="T103" fmla="*/ 0 h 643"/>
                <a:gd name="T104" fmla="*/ 1 w 500"/>
                <a:gd name="T105" fmla="*/ 1 h 643"/>
                <a:gd name="T106" fmla="*/ 1 w 500"/>
                <a:gd name="T107" fmla="*/ 1 h 643"/>
                <a:gd name="T108" fmla="*/ 1 w 500"/>
                <a:gd name="T109" fmla="*/ 1 h 643"/>
                <a:gd name="T110" fmla="*/ 1 w 500"/>
                <a:gd name="T111" fmla="*/ 1 h 643"/>
                <a:gd name="T112" fmla="*/ 1 w 500"/>
                <a:gd name="T113" fmla="*/ 1 h 643"/>
                <a:gd name="T114" fmla="*/ 1 w 500"/>
                <a:gd name="T115" fmla="*/ 1 h 643"/>
                <a:gd name="T116" fmla="*/ 1 w 500"/>
                <a:gd name="T117" fmla="*/ 1 h 6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00"/>
                <a:gd name="T178" fmla="*/ 0 h 643"/>
                <a:gd name="T179" fmla="*/ 500 w 500"/>
                <a:gd name="T180" fmla="*/ 643 h 6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00" h="643">
                  <a:moveTo>
                    <a:pt x="500" y="4"/>
                  </a:moveTo>
                  <a:lnTo>
                    <a:pt x="492" y="22"/>
                  </a:lnTo>
                  <a:lnTo>
                    <a:pt x="484" y="33"/>
                  </a:lnTo>
                  <a:lnTo>
                    <a:pt x="474" y="43"/>
                  </a:lnTo>
                  <a:lnTo>
                    <a:pt x="466" y="55"/>
                  </a:lnTo>
                  <a:lnTo>
                    <a:pt x="461" y="67"/>
                  </a:lnTo>
                  <a:lnTo>
                    <a:pt x="455" y="79"/>
                  </a:lnTo>
                  <a:lnTo>
                    <a:pt x="451" y="94"/>
                  </a:lnTo>
                  <a:lnTo>
                    <a:pt x="441" y="102"/>
                  </a:lnTo>
                  <a:lnTo>
                    <a:pt x="429" y="110"/>
                  </a:lnTo>
                  <a:lnTo>
                    <a:pt x="417" y="118"/>
                  </a:lnTo>
                  <a:lnTo>
                    <a:pt x="409" y="128"/>
                  </a:lnTo>
                  <a:lnTo>
                    <a:pt x="394" y="134"/>
                  </a:lnTo>
                  <a:lnTo>
                    <a:pt x="386" y="145"/>
                  </a:lnTo>
                  <a:lnTo>
                    <a:pt x="376" y="155"/>
                  </a:lnTo>
                  <a:lnTo>
                    <a:pt x="364" y="162"/>
                  </a:lnTo>
                  <a:lnTo>
                    <a:pt x="360" y="174"/>
                  </a:lnTo>
                  <a:lnTo>
                    <a:pt x="358" y="188"/>
                  </a:lnTo>
                  <a:lnTo>
                    <a:pt x="362" y="203"/>
                  </a:lnTo>
                  <a:lnTo>
                    <a:pt x="362" y="217"/>
                  </a:lnTo>
                  <a:lnTo>
                    <a:pt x="362" y="231"/>
                  </a:lnTo>
                  <a:lnTo>
                    <a:pt x="356" y="258"/>
                  </a:lnTo>
                  <a:lnTo>
                    <a:pt x="345" y="268"/>
                  </a:lnTo>
                  <a:lnTo>
                    <a:pt x="333" y="274"/>
                  </a:lnTo>
                  <a:lnTo>
                    <a:pt x="321" y="282"/>
                  </a:lnTo>
                  <a:lnTo>
                    <a:pt x="309" y="288"/>
                  </a:lnTo>
                  <a:lnTo>
                    <a:pt x="301" y="300"/>
                  </a:lnTo>
                  <a:lnTo>
                    <a:pt x="295" y="313"/>
                  </a:lnTo>
                  <a:lnTo>
                    <a:pt x="288" y="325"/>
                  </a:lnTo>
                  <a:lnTo>
                    <a:pt x="282" y="337"/>
                  </a:lnTo>
                  <a:lnTo>
                    <a:pt x="280" y="351"/>
                  </a:lnTo>
                  <a:lnTo>
                    <a:pt x="276" y="364"/>
                  </a:lnTo>
                  <a:lnTo>
                    <a:pt x="274" y="378"/>
                  </a:lnTo>
                  <a:lnTo>
                    <a:pt x="272" y="392"/>
                  </a:lnTo>
                  <a:lnTo>
                    <a:pt x="268" y="406"/>
                  </a:lnTo>
                  <a:lnTo>
                    <a:pt x="266" y="421"/>
                  </a:lnTo>
                  <a:lnTo>
                    <a:pt x="264" y="447"/>
                  </a:lnTo>
                  <a:lnTo>
                    <a:pt x="264" y="461"/>
                  </a:lnTo>
                  <a:lnTo>
                    <a:pt x="254" y="471"/>
                  </a:lnTo>
                  <a:lnTo>
                    <a:pt x="246" y="484"/>
                  </a:lnTo>
                  <a:lnTo>
                    <a:pt x="248" y="498"/>
                  </a:lnTo>
                  <a:lnTo>
                    <a:pt x="250" y="510"/>
                  </a:lnTo>
                  <a:lnTo>
                    <a:pt x="240" y="520"/>
                  </a:lnTo>
                  <a:lnTo>
                    <a:pt x="225" y="522"/>
                  </a:lnTo>
                  <a:lnTo>
                    <a:pt x="213" y="526"/>
                  </a:lnTo>
                  <a:lnTo>
                    <a:pt x="203" y="537"/>
                  </a:lnTo>
                  <a:lnTo>
                    <a:pt x="197" y="549"/>
                  </a:lnTo>
                  <a:lnTo>
                    <a:pt x="189" y="561"/>
                  </a:lnTo>
                  <a:lnTo>
                    <a:pt x="183" y="573"/>
                  </a:lnTo>
                  <a:lnTo>
                    <a:pt x="160" y="590"/>
                  </a:lnTo>
                  <a:lnTo>
                    <a:pt x="154" y="602"/>
                  </a:lnTo>
                  <a:lnTo>
                    <a:pt x="144" y="612"/>
                  </a:lnTo>
                  <a:lnTo>
                    <a:pt x="138" y="624"/>
                  </a:lnTo>
                  <a:lnTo>
                    <a:pt x="128" y="634"/>
                  </a:lnTo>
                  <a:lnTo>
                    <a:pt x="112" y="643"/>
                  </a:lnTo>
                  <a:lnTo>
                    <a:pt x="74" y="628"/>
                  </a:lnTo>
                  <a:lnTo>
                    <a:pt x="59" y="630"/>
                  </a:lnTo>
                  <a:lnTo>
                    <a:pt x="51" y="606"/>
                  </a:lnTo>
                  <a:lnTo>
                    <a:pt x="53" y="577"/>
                  </a:lnTo>
                  <a:lnTo>
                    <a:pt x="53" y="551"/>
                  </a:lnTo>
                  <a:lnTo>
                    <a:pt x="47" y="526"/>
                  </a:lnTo>
                  <a:lnTo>
                    <a:pt x="51" y="510"/>
                  </a:lnTo>
                  <a:lnTo>
                    <a:pt x="57" y="498"/>
                  </a:lnTo>
                  <a:lnTo>
                    <a:pt x="66" y="484"/>
                  </a:lnTo>
                  <a:lnTo>
                    <a:pt x="72" y="474"/>
                  </a:lnTo>
                  <a:lnTo>
                    <a:pt x="78" y="461"/>
                  </a:lnTo>
                  <a:lnTo>
                    <a:pt x="82" y="447"/>
                  </a:lnTo>
                  <a:lnTo>
                    <a:pt x="86" y="433"/>
                  </a:lnTo>
                  <a:lnTo>
                    <a:pt x="92" y="419"/>
                  </a:lnTo>
                  <a:lnTo>
                    <a:pt x="92" y="406"/>
                  </a:lnTo>
                  <a:lnTo>
                    <a:pt x="90" y="378"/>
                  </a:lnTo>
                  <a:lnTo>
                    <a:pt x="86" y="366"/>
                  </a:lnTo>
                  <a:lnTo>
                    <a:pt x="82" y="351"/>
                  </a:lnTo>
                  <a:lnTo>
                    <a:pt x="74" y="339"/>
                  </a:lnTo>
                  <a:lnTo>
                    <a:pt x="49" y="329"/>
                  </a:lnTo>
                  <a:lnTo>
                    <a:pt x="35" y="329"/>
                  </a:lnTo>
                  <a:lnTo>
                    <a:pt x="21" y="331"/>
                  </a:lnTo>
                  <a:lnTo>
                    <a:pt x="0" y="319"/>
                  </a:lnTo>
                  <a:lnTo>
                    <a:pt x="0" y="300"/>
                  </a:lnTo>
                  <a:lnTo>
                    <a:pt x="9" y="280"/>
                  </a:lnTo>
                  <a:lnTo>
                    <a:pt x="13" y="268"/>
                  </a:lnTo>
                  <a:lnTo>
                    <a:pt x="15" y="252"/>
                  </a:lnTo>
                  <a:lnTo>
                    <a:pt x="21" y="239"/>
                  </a:lnTo>
                  <a:lnTo>
                    <a:pt x="21" y="225"/>
                  </a:lnTo>
                  <a:lnTo>
                    <a:pt x="17" y="213"/>
                  </a:lnTo>
                  <a:lnTo>
                    <a:pt x="13" y="199"/>
                  </a:lnTo>
                  <a:lnTo>
                    <a:pt x="17" y="178"/>
                  </a:lnTo>
                  <a:lnTo>
                    <a:pt x="25" y="162"/>
                  </a:lnTo>
                  <a:lnTo>
                    <a:pt x="27" y="147"/>
                  </a:lnTo>
                  <a:lnTo>
                    <a:pt x="27" y="132"/>
                  </a:lnTo>
                  <a:lnTo>
                    <a:pt x="31" y="106"/>
                  </a:lnTo>
                  <a:lnTo>
                    <a:pt x="41" y="96"/>
                  </a:lnTo>
                  <a:lnTo>
                    <a:pt x="53" y="90"/>
                  </a:lnTo>
                  <a:lnTo>
                    <a:pt x="66" y="90"/>
                  </a:lnTo>
                  <a:lnTo>
                    <a:pt x="92" y="83"/>
                  </a:lnTo>
                  <a:lnTo>
                    <a:pt x="118" y="77"/>
                  </a:lnTo>
                  <a:lnTo>
                    <a:pt x="134" y="75"/>
                  </a:lnTo>
                  <a:lnTo>
                    <a:pt x="148" y="73"/>
                  </a:lnTo>
                  <a:lnTo>
                    <a:pt x="158" y="63"/>
                  </a:lnTo>
                  <a:lnTo>
                    <a:pt x="164" y="51"/>
                  </a:lnTo>
                  <a:lnTo>
                    <a:pt x="168" y="39"/>
                  </a:lnTo>
                  <a:lnTo>
                    <a:pt x="166" y="12"/>
                  </a:lnTo>
                  <a:lnTo>
                    <a:pt x="185" y="12"/>
                  </a:lnTo>
                  <a:lnTo>
                    <a:pt x="207" y="0"/>
                  </a:lnTo>
                  <a:lnTo>
                    <a:pt x="231" y="8"/>
                  </a:lnTo>
                  <a:lnTo>
                    <a:pt x="254" y="12"/>
                  </a:lnTo>
                  <a:lnTo>
                    <a:pt x="268" y="10"/>
                  </a:lnTo>
                  <a:lnTo>
                    <a:pt x="282" y="12"/>
                  </a:lnTo>
                  <a:lnTo>
                    <a:pt x="307" y="6"/>
                  </a:lnTo>
                  <a:lnTo>
                    <a:pt x="329" y="8"/>
                  </a:lnTo>
                  <a:lnTo>
                    <a:pt x="356" y="18"/>
                  </a:lnTo>
                  <a:lnTo>
                    <a:pt x="366" y="26"/>
                  </a:lnTo>
                  <a:lnTo>
                    <a:pt x="380" y="26"/>
                  </a:lnTo>
                  <a:lnTo>
                    <a:pt x="407" y="24"/>
                  </a:lnTo>
                  <a:lnTo>
                    <a:pt x="415" y="35"/>
                  </a:lnTo>
                  <a:lnTo>
                    <a:pt x="429" y="41"/>
                  </a:lnTo>
                  <a:lnTo>
                    <a:pt x="461" y="18"/>
                  </a:lnTo>
                  <a:lnTo>
                    <a:pt x="486" y="6"/>
                  </a:lnTo>
                  <a:lnTo>
                    <a:pt x="500" y="4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pic>
          <p:nvPicPr>
            <p:cNvPr id="829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25" t="5173" r="21721" b="1724"/>
            <a:stretch>
              <a:fillRect/>
            </a:stretch>
          </p:blipFill>
          <p:spPr bwMode="auto">
            <a:xfrm>
              <a:off x="2631" y="2532"/>
              <a:ext cx="7713" cy="8739"/>
            </a:xfrm>
            <a:prstGeom prst="rect">
              <a:avLst/>
            </a:prstGeom>
            <a:noFill/>
            <a:ln w="57150" cmpd="thinThick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954" name="Freeform 6"/>
            <p:cNvSpPr>
              <a:spLocks/>
            </p:cNvSpPr>
            <p:nvPr/>
          </p:nvSpPr>
          <p:spPr bwMode="auto">
            <a:xfrm>
              <a:off x="6923" y="7979"/>
              <a:ext cx="1751" cy="1712"/>
            </a:xfrm>
            <a:custGeom>
              <a:avLst/>
              <a:gdLst>
                <a:gd name="T0" fmla="*/ 1 w 2862"/>
                <a:gd name="T1" fmla="*/ 1 h 3303"/>
                <a:gd name="T2" fmla="*/ 1 w 2862"/>
                <a:gd name="T3" fmla="*/ 1 h 3303"/>
                <a:gd name="T4" fmla="*/ 1 w 2862"/>
                <a:gd name="T5" fmla="*/ 1 h 3303"/>
                <a:gd name="T6" fmla="*/ 1 w 2862"/>
                <a:gd name="T7" fmla="*/ 1 h 3303"/>
                <a:gd name="T8" fmla="*/ 1 w 2862"/>
                <a:gd name="T9" fmla="*/ 1 h 3303"/>
                <a:gd name="T10" fmla="*/ 1 w 2862"/>
                <a:gd name="T11" fmla="*/ 1 h 3303"/>
                <a:gd name="T12" fmla="*/ 1 w 2862"/>
                <a:gd name="T13" fmla="*/ 1 h 3303"/>
                <a:gd name="T14" fmla="*/ 1 w 2862"/>
                <a:gd name="T15" fmla="*/ 1 h 3303"/>
                <a:gd name="T16" fmla="*/ 1 w 2862"/>
                <a:gd name="T17" fmla="*/ 1 h 3303"/>
                <a:gd name="T18" fmla="*/ 1 w 2862"/>
                <a:gd name="T19" fmla="*/ 1 h 3303"/>
                <a:gd name="T20" fmla="*/ 1 w 2862"/>
                <a:gd name="T21" fmla="*/ 1 h 3303"/>
                <a:gd name="T22" fmla="*/ 1 w 2862"/>
                <a:gd name="T23" fmla="*/ 1 h 3303"/>
                <a:gd name="T24" fmla="*/ 1 w 2862"/>
                <a:gd name="T25" fmla="*/ 1 h 3303"/>
                <a:gd name="T26" fmla="*/ 1 w 2862"/>
                <a:gd name="T27" fmla="*/ 1 h 3303"/>
                <a:gd name="T28" fmla="*/ 1 w 2862"/>
                <a:gd name="T29" fmla="*/ 1 h 3303"/>
                <a:gd name="T30" fmla="*/ 1 w 2862"/>
                <a:gd name="T31" fmla="*/ 1 h 3303"/>
                <a:gd name="T32" fmla="*/ 1 w 2862"/>
                <a:gd name="T33" fmla="*/ 1 h 3303"/>
                <a:gd name="T34" fmla="*/ 1 w 2862"/>
                <a:gd name="T35" fmla="*/ 1 h 3303"/>
                <a:gd name="T36" fmla="*/ 1 w 2862"/>
                <a:gd name="T37" fmla="*/ 1 h 3303"/>
                <a:gd name="T38" fmla="*/ 1 w 2862"/>
                <a:gd name="T39" fmla="*/ 1 h 3303"/>
                <a:gd name="T40" fmla="*/ 1 w 2862"/>
                <a:gd name="T41" fmla="*/ 1 h 3303"/>
                <a:gd name="T42" fmla="*/ 1 w 2862"/>
                <a:gd name="T43" fmla="*/ 1 h 3303"/>
                <a:gd name="T44" fmla="*/ 1 w 2862"/>
                <a:gd name="T45" fmla="*/ 1 h 3303"/>
                <a:gd name="T46" fmla="*/ 1 w 2862"/>
                <a:gd name="T47" fmla="*/ 1 h 3303"/>
                <a:gd name="T48" fmla="*/ 1 w 2862"/>
                <a:gd name="T49" fmla="*/ 1 h 3303"/>
                <a:gd name="T50" fmla="*/ 1 w 2862"/>
                <a:gd name="T51" fmla="*/ 1 h 3303"/>
                <a:gd name="T52" fmla="*/ 1 w 2862"/>
                <a:gd name="T53" fmla="*/ 1 h 3303"/>
                <a:gd name="T54" fmla="*/ 1 w 2862"/>
                <a:gd name="T55" fmla="*/ 1 h 3303"/>
                <a:gd name="T56" fmla="*/ 1 w 2862"/>
                <a:gd name="T57" fmla="*/ 1 h 3303"/>
                <a:gd name="T58" fmla="*/ 1 w 2862"/>
                <a:gd name="T59" fmla="*/ 1 h 3303"/>
                <a:gd name="T60" fmla="*/ 1 w 2862"/>
                <a:gd name="T61" fmla="*/ 1 h 3303"/>
                <a:gd name="T62" fmla="*/ 1 w 2862"/>
                <a:gd name="T63" fmla="*/ 1 h 3303"/>
                <a:gd name="T64" fmla="*/ 1 w 2862"/>
                <a:gd name="T65" fmla="*/ 1 h 3303"/>
                <a:gd name="T66" fmla="*/ 1 w 2862"/>
                <a:gd name="T67" fmla="*/ 1 h 3303"/>
                <a:gd name="T68" fmla="*/ 1 w 2862"/>
                <a:gd name="T69" fmla="*/ 1 h 3303"/>
                <a:gd name="T70" fmla="*/ 1 w 2862"/>
                <a:gd name="T71" fmla="*/ 1 h 3303"/>
                <a:gd name="T72" fmla="*/ 1 w 2862"/>
                <a:gd name="T73" fmla="*/ 1 h 3303"/>
                <a:gd name="T74" fmla="*/ 1 w 2862"/>
                <a:gd name="T75" fmla="*/ 1 h 3303"/>
                <a:gd name="T76" fmla="*/ 1 w 2862"/>
                <a:gd name="T77" fmla="*/ 1 h 3303"/>
                <a:gd name="T78" fmla="*/ 1 w 2862"/>
                <a:gd name="T79" fmla="*/ 1 h 3303"/>
                <a:gd name="T80" fmla="*/ 1 w 2862"/>
                <a:gd name="T81" fmla="*/ 1 h 3303"/>
                <a:gd name="T82" fmla="*/ 1 w 2862"/>
                <a:gd name="T83" fmla="*/ 1 h 3303"/>
                <a:gd name="T84" fmla="*/ 1 w 2862"/>
                <a:gd name="T85" fmla="*/ 1 h 3303"/>
                <a:gd name="T86" fmla="*/ 1 w 2862"/>
                <a:gd name="T87" fmla="*/ 1 h 3303"/>
                <a:gd name="T88" fmla="*/ 1 w 2862"/>
                <a:gd name="T89" fmla="*/ 1 h 3303"/>
                <a:gd name="T90" fmla="*/ 1 w 2862"/>
                <a:gd name="T91" fmla="*/ 1 h 3303"/>
                <a:gd name="T92" fmla="*/ 1 w 2862"/>
                <a:gd name="T93" fmla="*/ 1 h 3303"/>
                <a:gd name="T94" fmla="*/ 1 w 2862"/>
                <a:gd name="T95" fmla="*/ 1 h 3303"/>
                <a:gd name="T96" fmla="*/ 1 w 2862"/>
                <a:gd name="T97" fmla="*/ 1 h 3303"/>
                <a:gd name="T98" fmla="*/ 1 w 2862"/>
                <a:gd name="T99" fmla="*/ 1 h 3303"/>
                <a:gd name="T100" fmla="*/ 1 w 2862"/>
                <a:gd name="T101" fmla="*/ 1 h 3303"/>
                <a:gd name="T102" fmla="*/ 1 w 2862"/>
                <a:gd name="T103" fmla="*/ 1 h 3303"/>
                <a:gd name="T104" fmla="*/ 1 w 2862"/>
                <a:gd name="T105" fmla="*/ 1 h 3303"/>
                <a:gd name="T106" fmla="*/ 1 w 2862"/>
                <a:gd name="T107" fmla="*/ 1 h 3303"/>
                <a:gd name="T108" fmla="*/ 1 w 2862"/>
                <a:gd name="T109" fmla="*/ 1 h 3303"/>
                <a:gd name="T110" fmla="*/ 1 w 2862"/>
                <a:gd name="T111" fmla="*/ 1 h 3303"/>
                <a:gd name="T112" fmla="*/ 1 w 2862"/>
                <a:gd name="T113" fmla="*/ 1 h 3303"/>
                <a:gd name="T114" fmla="*/ 1 w 2862"/>
                <a:gd name="T115" fmla="*/ 1 h 3303"/>
                <a:gd name="T116" fmla="*/ 1 w 2862"/>
                <a:gd name="T117" fmla="*/ 1 h 3303"/>
                <a:gd name="T118" fmla="*/ 1 w 2862"/>
                <a:gd name="T119" fmla="*/ 1 h 3303"/>
                <a:gd name="T120" fmla="*/ 1 w 2862"/>
                <a:gd name="T121" fmla="*/ 1 h 330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62"/>
                <a:gd name="T184" fmla="*/ 0 h 3303"/>
                <a:gd name="T185" fmla="*/ 2862 w 2862"/>
                <a:gd name="T186" fmla="*/ 3303 h 330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62" h="3303">
                  <a:moveTo>
                    <a:pt x="2222" y="382"/>
                  </a:moveTo>
                  <a:lnTo>
                    <a:pt x="2204" y="392"/>
                  </a:lnTo>
                  <a:lnTo>
                    <a:pt x="2179" y="404"/>
                  </a:lnTo>
                  <a:lnTo>
                    <a:pt x="2155" y="410"/>
                  </a:lnTo>
                  <a:lnTo>
                    <a:pt x="2157" y="425"/>
                  </a:lnTo>
                  <a:lnTo>
                    <a:pt x="2161" y="492"/>
                  </a:lnTo>
                  <a:lnTo>
                    <a:pt x="2159" y="532"/>
                  </a:lnTo>
                  <a:lnTo>
                    <a:pt x="2159" y="548"/>
                  </a:lnTo>
                  <a:lnTo>
                    <a:pt x="2159" y="560"/>
                  </a:lnTo>
                  <a:lnTo>
                    <a:pt x="2161" y="588"/>
                  </a:lnTo>
                  <a:lnTo>
                    <a:pt x="2163" y="617"/>
                  </a:lnTo>
                  <a:lnTo>
                    <a:pt x="2163" y="629"/>
                  </a:lnTo>
                  <a:lnTo>
                    <a:pt x="2163" y="658"/>
                  </a:lnTo>
                  <a:lnTo>
                    <a:pt x="2163" y="684"/>
                  </a:lnTo>
                  <a:lnTo>
                    <a:pt x="2163" y="698"/>
                  </a:lnTo>
                  <a:lnTo>
                    <a:pt x="2161" y="727"/>
                  </a:lnTo>
                  <a:lnTo>
                    <a:pt x="2161" y="741"/>
                  </a:lnTo>
                  <a:lnTo>
                    <a:pt x="2157" y="768"/>
                  </a:lnTo>
                  <a:lnTo>
                    <a:pt x="2155" y="782"/>
                  </a:lnTo>
                  <a:lnTo>
                    <a:pt x="2153" y="794"/>
                  </a:lnTo>
                  <a:lnTo>
                    <a:pt x="2153" y="823"/>
                  </a:lnTo>
                  <a:lnTo>
                    <a:pt x="2157" y="849"/>
                  </a:lnTo>
                  <a:lnTo>
                    <a:pt x="2155" y="863"/>
                  </a:lnTo>
                  <a:lnTo>
                    <a:pt x="2153" y="890"/>
                  </a:lnTo>
                  <a:lnTo>
                    <a:pt x="2153" y="933"/>
                  </a:lnTo>
                  <a:lnTo>
                    <a:pt x="2153" y="947"/>
                  </a:lnTo>
                  <a:lnTo>
                    <a:pt x="2149" y="973"/>
                  </a:lnTo>
                  <a:lnTo>
                    <a:pt x="2149" y="988"/>
                  </a:lnTo>
                  <a:lnTo>
                    <a:pt x="2157" y="1012"/>
                  </a:lnTo>
                  <a:lnTo>
                    <a:pt x="2173" y="1018"/>
                  </a:lnTo>
                  <a:lnTo>
                    <a:pt x="2191" y="1002"/>
                  </a:lnTo>
                  <a:lnTo>
                    <a:pt x="2214" y="992"/>
                  </a:lnTo>
                  <a:lnTo>
                    <a:pt x="2226" y="986"/>
                  </a:lnTo>
                  <a:lnTo>
                    <a:pt x="2240" y="982"/>
                  </a:lnTo>
                  <a:lnTo>
                    <a:pt x="2252" y="988"/>
                  </a:lnTo>
                  <a:lnTo>
                    <a:pt x="2279" y="982"/>
                  </a:lnTo>
                  <a:lnTo>
                    <a:pt x="2287" y="994"/>
                  </a:lnTo>
                  <a:lnTo>
                    <a:pt x="2287" y="1008"/>
                  </a:lnTo>
                  <a:lnTo>
                    <a:pt x="2291" y="1020"/>
                  </a:lnTo>
                  <a:lnTo>
                    <a:pt x="2303" y="1024"/>
                  </a:lnTo>
                  <a:lnTo>
                    <a:pt x="2318" y="1020"/>
                  </a:lnTo>
                  <a:lnTo>
                    <a:pt x="2330" y="1012"/>
                  </a:lnTo>
                  <a:lnTo>
                    <a:pt x="2342" y="1014"/>
                  </a:lnTo>
                  <a:lnTo>
                    <a:pt x="2356" y="1014"/>
                  </a:lnTo>
                  <a:lnTo>
                    <a:pt x="2367" y="1006"/>
                  </a:lnTo>
                  <a:lnTo>
                    <a:pt x="2382" y="1006"/>
                  </a:lnTo>
                  <a:lnTo>
                    <a:pt x="2392" y="1014"/>
                  </a:lnTo>
                  <a:lnTo>
                    <a:pt x="2416" y="1026"/>
                  </a:lnTo>
                  <a:lnTo>
                    <a:pt x="2429" y="1030"/>
                  </a:lnTo>
                  <a:lnTo>
                    <a:pt x="2443" y="1033"/>
                  </a:lnTo>
                  <a:lnTo>
                    <a:pt x="2457" y="1030"/>
                  </a:lnTo>
                  <a:lnTo>
                    <a:pt x="2469" y="1024"/>
                  </a:lnTo>
                  <a:lnTo>
                    <a:pt x="2481" y="1020"/>
                  </a:lnTo>
                  <a:lnTo>
                    <a:pt x="2508" y="1024"/>
                  </a:lnTo>
                  <a:lnTo>
                    <a:pt x="2536" y="1022"/>
                  </a:lnTo>
                  <a:lnTo>
                    <a:pt x="2549" y="1030"/>
                  </a:lnTo>
                  <a:lnTo>
                    <a:pt x="2559" y="1056"/>
                  </a:lnTo>
                  <a:lnTo>
                    <a:pt x="2573" y="1056"/>
                  </a:lnTo>
                  <a:lnTo>
                    <a:pt x="2587" y="1030"/>
                  </a:lnTo>
                  <a:lnTo>
                    <a:pt x="2600" y="1022"/>
                  </a:lnTo>
                  <a:lnTo>
                    <a:pt x="2612" y="1020"/>
                  </a:lnTo>
                  <a:lnTo>
                    <a:pt x="2626" y="1024"/>
                  </a:lnTo>
                  <a:lnTo>
                    <a:pt x="2638" y="1026"/>
                  </a:lnTo>
                  <a:lnTo>
                    <a:pt x="2652" y="1022"/>
                  </a:lnTo>
                  <a:lnTo>
                    <a:pt x="2677" y="1030"/>
                  </a:lnTo>
                  <a:lnTo>
                    <a:pt x="2683" y="1043"/>
                  </a:lnTo>
                  <a:lnTo>
                    <a:pt x="2695" y="1050"/>
                  </a:lnTo>
                  <a:lnTo>
                    <a:pt x="2709" y="1054"/>
                  </a:lnTo>
                  <a:lnTo>
                    <a:pt x="2734" y="1058"/>
                  </a:lnTo>
                  <a:lnTo>
                    <a:pt x="2744" y="1068"/>
                  </a:lnTo>
                  <a:lnTo>
                    <a:pt x="2756" y="1074"/>
                  </a:lnTo>
                  <a:lnTo>
                    <a:pt x="2768" y="1082"/>
                  </a:lnTo>
                  <a:lnTo>
                    <a:pt x="2777" y="1095"/>
                  </a:lnTo>
                  <a:lnTo>
                    <a:pt x="2779" y="1107"/>
                  </a:lnTo>
                  <a:lnTo>
                    <a:pt x="2775" y="1121"/>
                  </a:lnTo>
                  <a:lnTo>
                    <a:pt x="2771" y="1133"/>
                  </a:lnTo>
                  <a:lnTo>
                    <a:pt x="2793" y="1150"/>
                  </a:lnTo>
                  <a:lnTo>
                    <a:pt x="2805" y="1172"/>
                  </a:lnTo>
                  <a:lnTo>
                    <a:pt x="2797" y="1186"/>
                  </a:lnTo>
                  <a:lnTo>
                    <a:pt x="2797" y="1201"/>
                  </a:lnTo>
                  <a:lnTo>
                    <a:pt x="2815" y="1223"/>
                  </a:lnTo>
                  <a:lnTo>
                    <a:pt x="2840" y="1233"/>
                  </a:lnTo>
                  <a:lnTo>
                    <a:pt x="2844" y="1247"/>
                  </a:lnTo>
                  <a:lnTo>
                    <a:pt x="2840" y="1260"/>
                  </a:lnTo>
                  <a:lnTo>
                    <a:pt x="2825" y="1262"/>
                  </a:lnTo>
                  <a:lnTo>
                    <a:pt x="2813" y="1282"/>
                  </a:lnTo>
                  <a:lnTo>
                    <a:pt x="2819" y="1294"/>
                  </a:lnTo>
                  <a:lnTo>
                    <a:pt x="2825" y="1306"/>
                  </a:lnTo>
                  <a:lnTo>
                    <a:pt x="2832" y="1319"/>
                  </a:lnTo>
                  <a:lnTo>
                    <a:pt x="2836" y="1333"/>
                  </a:lnTo>
                  <a:lnTo>
                    <a:pt x="2830" y="1345"/>
                  </a:lnTo>
                  <a:lnTo>
                    <a:pt x="2817" y="1349"/>
                  </a:lnTo>
                  <a:lnTo>
                    <a:pt x="2803" y="1349"/>
                  </a:lnTo>
                  <a:lnTo>
                    <a:pt x="2795" y="1361"/>
                  </a:lnTo>
                  <a:lnTo>
                    <a:pt x="2799" y="1386"/>
                  </a:lnTo>
                  <a:lnTo>
                    <a:pt x="2836" y="1402"/>
                  </a:lnTo>
                  <a:lnTo>
                    <a:pt x="2844" y="1414"/>
                  </a:lnTo>
                  <a:lnTo>
                    <a:pt x="2850" y="1427"/>
                  </a:lnTo>
                  <a:lnTo>
                    <a:pt x="2860" y="1451"/>
                  </a:lnTo>
                  <a:lnTo>
                    <a:pt x="2862" y="1463"/>
                  </a:lnTo>
                  <a:lnTo>
                    <a:pt x="2848" y="1465"/>
                  </a:lnTo>
                  <a:lnTo>
                    <a:pt x="2838" y="1457"/>
                  </a:lnTo>
                  <a:lnTo>
                    <a:pt x="2823" y="1457"/>
                  </a:lnTo>
                  <a:lnTo>
                    <a:pt x="2809" y="1455"/>
                  </a:lnTo>
                  <a:lnTo>
                    <a:pt x="2791" y="1469"/>
                  </a:lnTo>
                  <a:lnTo>
                    <a:pt x="2789" y="1484"/>
                  </a:lnTo>
                  <a:lnTo>
                    <a:pt x="2768" y="1504"/>
                  </a:lnTo>
                  <a:lnTo>
                    <a:pt x="2758" y="1496"/>
                  </a:lnTo>
                  <a:lnTo>
                    <a:pt x="2744" y="1500"/>
                  </a:lnTo>
                  <a:lnTo>
                    <a:pt x="2722" y="1506"/>
                  </a:lnTo>
                  <a:lnTo>
                    <a:pt x="2695" y="1502"/>
                  </a:lnTo>
                  <a:lnTo>
                    <a:pt x="2687" y="1484"/>
                  </a:lnTo>
                  <a:lnTo>
                    <a:pt x="2689" y="1469"/>
                  </a:lnTo>
                  <a:lnTo>
                    <a:pt x="2687" y="1455"/>
                  </a:lnTo>
                  <a:lnTo>
                    <a:pt x="2677" y="1465"/>
                  </a:lnTo>
                  <a:lnTo>
                    <a:pt x="2665" y="1471"/>
                  </a:lnTo>
                  <a:lnTo>
                    <a:pt x="2640" y="1467"/>
                  </a:lnTo>
                  <a:lnTo>
                    <a:pt x="2622" y="1488"/>
                  </a:lnTo>
                  <a:lnTo>
                    <a:pt x="2610" y="1482"/>
                  </a:lnTo>
                  <a:lnTo>
                    <a:pt x="2600" y="1473"/>
                  </a:lnTo>
                  <a:lnTo>
                    <a:pt x="2589" y="1461"/>
                  </a:lnTo>
                  <a:lnTo>
                    <a:pt x="2581" y="1451"/>
                  </a:lnTo>
                  <a:lnTo>
                    <a:pt x="2573" y="1439"/>
                  </a:lnTo>
                  <a:lnTo>
                    <a:pt x="2555" y="1418"/>
                  </a:lnTo>
                  <a:lnTo>
                    <a:pt x="2532" y="1402"/>
                  </a:lnTo>
                  <a:lnTo>
                    <a:pt x="2528" y="1390"/>
                  </a:lnTo>
                  <a:lnTo>
                    <a:pt x="2506" y="1376"/>
                  </a:lnTo>
                  <a:lnTo>
                    <a:pt x="2492" y="1376"/>
                  </a:lnTo>
                  <a:lnTo>
                    <a:pt x="2467" y="1386"/>
                  </a:lnTo>
                  <a:lnTo>
                    <a:pt x="2457" y="1398"/>
                  </a:lnTo>
                  <a:lnTo>
                    <a:pt x="2445" y="1421"/>
                  </a:lnTo>
                  <a:lnTo>
                    <a:pt x="2420" y="1433"/>
                  </a:lnTo>
                  <a:lnTo>
                    <a:pt x="2398" y="1447"/>
                  </a:lnTo>
                  <a:lnTo>
                    <a:pt x="2388" y="1471"/>
                  </a:lnTo>
                  <a:lnTo>
                    <a:pt x="2384" y="1484"/>
                  </a:lnTo>
                  <a:lnTo>
                    <a:pt x="2370" y="1484"/>
                  </a:lnTo>
                  <a:lnTo>
                    <a:pt x="2358" y="1473"/>
                  </a:lnTo>
                  <a:lnTo>
                    <a:pt x="2350" y="1463"/>
                  </a:lnTo>
                  <a:lnTo>
                    <a:pt x="2336" y="1457"/>
                  </a:lnTo>
                  <a:lnTo>
                    <a:pt x="2324" y="1453"/>
                  </a:lnTo>
                  <a:lnTo>
                    <a:pt x="2297" y="1445"/>
                  </a:lnTo>
                  <a:lnTo>
                    <a:pt x="2289" y="1455"/>
                  </a:lnTo>
                  <a:lnTo>
                    <a:pt x="2279" y="1465"/>
                  </a:lnTo>
                  <a:lnTo>
                    <a:pt x="2271" y="1478"/>
                  </a:lnTo>
                  <a:lnTo>
                    <a:pt x="2269" y="1492"/>
                  </a:lnTo>
                  <a:lnTo>
                    <a:pt x="2244" y="1498"/>
                  </a:lnTo>
                  <a:lnTo>
                    <a:pt x="2232" y="1502"/>
                  </a:lnTo>
                  <a:lnTo>
                    <a:pt x="2222" y="1512"/>
                  </a:lnTo>
                  <a:lnTo>
                    <a:pt x="2210" y="1518"/>
                  </a:lnTo>
                  <a:lnTo>
                    <a:pt x="2193" y="1537"/>
                  </a:lnTo>
                  <a:lnTo>
                    <a:pt x="2181" y="1531"/>
                  </a:lnTo>
                  <a:lnTo>
                    <a:pt x="2169" y="1522"/>
                  </a:lnTo>
                  <a:lnTo>
                    <a:pt x="2143" y="1526"/>
                  </a:lnTo>
                  <a:lnTo>
                    <a:pt x="2116" y="1531"/>
                  </a:lnTo>
                  <a:lnTo>
                    <a:pt x="2090" y="1533"/>
                  </a:lnTo>
                  <a:lnTo>
                    <a:pt x="2079" y="1524"/>
                  </a:lnTo>
                  <a:lnTo>
                    <a:pt x="2063" y="1543"/>
                  </a:lnTo>
                  <a:lnTo>
                    <a:pt x="2041" y="1556"/>
                  </a:lnTo>
                  <a:lnTo>
                    <a:pt x="2016" y="1545"/>
                  </a:lnTo>
                  <a:lnTo>
                    <a:pt x="2004" y="1541"/>
                  </a:lnTo>
                  <a:lnTo>
                    <a:pt x="1998" y="1553"/>
                  </a:lnTo>
                  <a:lnTo>
                    <a:pt x="1984" y="1566"/>
                  </a:lnTo>
                  <a:lnTo>
                    <a:pt x="1965" y="1572"/>
                  </a:lnTo>
                  <a:lnTo>
                    <a:pt x="1968" y="1587"/>
                  </a:lnTo>
                  <a:lnTo>
                    <a:pt x="1968" y="1601"/>
                  </a:lnTo>
                  <a:lnTo>
                    <a:pt x="1968" y="1629"/>
                  </a:lnTo>
                  <a:lnTo>
                    <a:pt x="1970" y="1686"/>
                  </a:lnTo>
                  <a:lnTo>
                    <a:pt x="1972" y="1699"/>
                  </a:lnTo>
                  <a:lnTo>
                    <a:pt x="1972" y="1715"/>
                  </a:lnTo>
                  <a:lnTo>
                    <a:pt x="1974" y="1729"/>
                  </a:lnTo>
                  <a:lnTo>
                    <a:pt x="1976" y="1743"/>
                  </a:lnTo>
                  <a:lnTo>
                    <a:pt x="1978" y="1758"/>
                  </a:lnTo>
                  <a:lnTo>
                    <a:pt x="1974" y="1784"/>
                  </a:lnTo>
                  <a:lnTo>
                    <a:pt x="1968" y="1796"/>
                  </a:lnTo>
                  <a:lnTo>
                    <a:pt x="1965" y="1811"/>
                  </a:lnTo>
                  <a:lnTo>
                    <a:pt x="1963" y="1837"/>
                  </a:lnTo>
                  <a:lnTo>
                    <a:pt x="1963" y="1859"/>
                  </a:lnTo>
                  <a:lnTo>
                    <a:pt x="1963" y="1894"/>
                  </a:lnTo>
                  <a:lnTo>
                    <a:pt x="1965" y="1921"/>
                  </a:lnTo>
                  <a:lnTo>
                    <a:pt x="1968" y="1935"/>
                  </a:lnTo>
                  <a:lnTo>
                    <a:pt x="1965" y="1963"/>
                  </a:lnTo>
                  <a:lnTo>
                    <a:pt x="1965" y="1990"/>
                  </a:lnTo>
                  <a:lnTo>
                    <a:pt x="1965" y="2002"/>
                  </a:lnTo>
                  <a:lnTo>
                    <a:pt x="1963" y="2016"/>
                  </a:lnTo>
                  <a:lnTo>
                    <a:pt x="1961" y="2031"/>
                  </a:lnTo>
                  <a:lnTo>
                    <a:pt x="1959" y="2045"/>
                  </a:lnTo>
                  <a:lnTo>
                    <a:pt x="1959" y="2059"/>
                  </a:lnTo>
                  <a:lnTo>
                    <a:pt x="1963" y="2089"/>
                  </a:lnTo>
                  <a:lnTo>
                    <a:pt x="1963" y="2103"/>
                  </a:lnTo>
                  <a:lnTo>
                    <a:pt x="1965" y="2129"/>
                  </a:lnTo>
                  <a:lnTo>
                    <a:pt x="1968" y="2146"/>
                  </a:lnTo>
                  <a:lnTo>
                    <a:pt x="1968" y="2158"/>
                  </a:lnTo>
                  <a:lnTo>
                    <a:pt x="1970" y="2172"/>
                  </a:lnTo>
                  <a:lnTo>
                    <a:pt x="1970" y="2201"/>
                  </a:lnTo>
                  <a:lnTo>
                    <a:pt x="1965" y="2225"/>
                  </a:lnTo>
                  <a:lnTo>
                    <a:pt x="1978" y="2241"/>
                  </a:lnTo>
                  <a:lnTo>
                    <a:pt x="1986" y="2268"/>
                  </a:lnTo>
                  <a:lnTo>
                    <a:pt x="1986" y="2282"/>
                  </a:lnTo>
                  <a:lnTo>
                    <a:pt x="1982" y="2309"/>
                  </a:lnTo>
                  <a:lnTo>
                    <a:pt x="1984" y="2323"/>
                  </a:lnTo>
                  <a:lnTo>
                    <a:pt x="1992" y="2335"/>
                  </a:lnTo>
                  <a:lnTo>
                    <a:pt x="2000" y="2345"/>
                  </a:lnTo>
                  <a:lnTo>
                    <a:pt x="2010" y="2353"/>
                  </a:lnTo>
                  <a:lnTo>
                    <a:pt x="2022" y="2364"/>
                  </a:lnTo>
                  <a:lnTo>
                    <a:pt x="2033" y="2374"/>
                  </a:lnTo>
                  <a:lnTo>
                    <a:pt x="2049" y="2394"/>
                  </a:lnTo>
                  <a:lnTo>
                    <a:pt x="2059" y="2404"/>
                  </a:lnTo>
                  <a:lnTo>
                    <a:pt x="2069" y="2414"/>
                  </a:lnTo>
                  <a:lnTo>
                    <a:pt x="2079" y="2423"/>
                  </a:lnTo>
                  <a:lnTo>
                    <a:pt x="2102" y="2431"/>
                  </a:lnTo>
                  <a:lnTo>
                    <a:pt x="2116" y="2433"/>
                  </a:lnTo>
                  <a:lnTo>
                    <a:pt x="2141" y="2437"/>
                  </a:lnTo>
                  <a:lnTo>
                    <a:pt x="2155" y="2441"/>
                  </a:lnTo>
                  <a:lnTo>
                    <a:pt x="2167" y="2465"/>
                  </a:lnTo>
                  <a:lnTo>
                    <a:pt x="2189" y="2474"/>
                  </a:lnTo>
                  <a:lnTo>
                    <a:pt x="2200" y="2484"/>
                  </a:lnTo>
                  <a:lnTo>
                    <a:pt x="2212" y="2490"/>
                  </a:lnTo>
                  <a:lnTo>
                    <a:pt x="2226" y="2490"/>
                  </a:lnTo>
                  <a:lnTo>
                    <a:pt x="2236" y="2498"/>
                  </a:lnTo>
                  <a:lnTo>
                    <a:pt x="2242" y="2510"/>
                  </a:lnTo>
                  <a:lnTo>
                    <a:pt x="2252" y="2520"/>
                  </a:lnTo>
                  <a:lnTo>
                    <a:pt x="2265" y="2527"/>
                  </a:lnTo>
                  <a:lnTo>
                    <a:pt x="2273" y="2539"/>
                  </a:lnTo>
                  <a:lnTo>
                    <a:pt x="2297" y="2549"/>
                  </a:lnTo>
                  <a:lnTo>
                    <a:pt x="2322" y="2559"/>
                  </a:lnTo>
                  <a:lnTo>
                    <a:pt x="2336" y="2561"/>
                  </a:lnTo>
                  <a:lnTo>
                    <a:pt x="2358" y="2576"/>
                  </a:lnTo>
                  <a:lnTo>
                    <a:pt x="2382" y="2589"/>
                  </a:lnTo>
                  <a:lnTo>
                    <a:pt x="2392" y="2597"/>
                  </a:lnTo>
                  <a:lnTo>
                    <a:pt x="2392" y="2611"/>
                  </a:lnTo>
                  <a:lnTo>
                    <a:pt x="2392" y="2625"/>
                  </a:lnTo>
                  <a:lnTo>
                    <a:pt x="2406" y="2648"/>
                  </a:lnTo>
                  <a:lnTo>
                    <a:pt x="2404" y="2674"/>
                  </a:lnTo>
                  <a:lnTo>
                    <a:pt x="2404" y="2688"/>
                  </a:lnTo>
                  <a:lnTo>
                    <a:pt x="2424" y="2707"/>
                  </a:lnTo>
                  <a:lnTo>
                    <a:pt x="2431" y="2719"/>
                  </a:lnTo>
                  <a:lnTo>
                    <a:pt x="2433" y="2731"/>
                  </a:lnTo>
                  <a:lnTo>
                    <a:pt x="2431" y="2745"/>
                  </a:lnTo>
                  <a:lnTo>
                    <a:pt x="2422" y="2756"/>
                  </a:lnTo>
                  <a:lnTo>
                    <a:pt x="2418" y="2770"/>
                  </a:lnTo>
                  <a:lnTo>
                    <a:pt x="2410" y="2782"/>
                  </a:lnTo>
                  <a:lnTo>
                    <a:pt x="2400" y="2805"/>
                  </a:lnTo>
                  <a:lnTo>
                    <a:pt x="2390" y="2815"/>
                  </a:lnTo>
                  <a:lnTo>
                    <a:pt x="2382" y="2825"/>
                  </a:lnTo>
                  <a:lnTo>
                    <a:pt x="2378" y="2837"/>
                  </a:lnTo>
                  <a:lnTo>
                    <a:pt x="2394" y="2857"/>
                  </a:lnTo>
                  <a:lnTo>
                    <a:pt x="2400" y="2870"/>
                  </a:lnTo>
                  <a:lnTo>
                    <a:pt x="2408" y="2882"/>
                  </a:lnTo>
                  <a:lnTo>
                    <a:pt x="2416" y="2892"/>
                  </a:lnTo>
                  <a:lnTo>
                    <a:pt x="2429" y="2898"/>
                  </a:lnTo>
                  <a:lnTo>
                    <a:pt x="2445" y="2923"/>
                  </a:lnTo>
                  <a:lnTo>
                    <a:pt x="2447" y="2935"/>
                  </a:lnTo>
                  <a:lnTo>
                    <a:pt x="2465" y="2953"/>
                  </a:lnTo>
                  <a:lnTo>
                    <a:pt x="2477" y="2974"/>
                  </a:lnTo>
                  <a:lnTo>
                    <a:pt x="2475" y="2988"/>
                  </a:lnTo>
                  <a:lnTo>
                    <a:pt x="2479" y="3014"/>
                  </a:lnTo>
                  <a:lnTo>
                    <a:pt x="2490" y="3022"/>
                  </a:lnTo>
                  <a:lnTo>
                    <a:pt x="2512" y="3039"/>
                  </a:lnTo>
                  <a:lnTo>
                    <a:pt x="2530" y="3053"/>
                  </a:lnTo>
                  <a:lnTo>
                    <a:pt x="2543" y="3078"/>
                  </a:lnTo>
                  <a:lnTo>
                    <a:pt x="2557" y="3081"/>
                  </a:lnTo>
                  <a:lnTo>
                    <a:pt x="2575" y="3099"/>
                  </a:lnTo>
                  <a:lnTo>
                    <a:pt x="2569" y="3111"/>
                  </a:lnTo>
                  <a:lnTo>
                    <a:pt x="2573" y="3125"/>
                  </a:lnTo>
                  <a:lnTo>
                    <a:pt x="2585" y="3144"/>
                  </a:lnTo>
                  <a:lnTo>
                    <a:pt x="2563" y="3154"/>
                  </a:lnTo>
                  <a:lnTo>
                    <a:pt x="2559" y="3166"/>
                  </a:lnTo>
                  <a:lnTo>
                    <a:pt x="2561" y="3180"/>
                  </a:lnTo>
                  <a:lnTo>
                    <a:pt x="2557" y="3193"/>
                  </a:lnTo>
                  <a:lnTo>
                    <a:pt x="2549" y="3205"/>
                  </a:lnTo>
                  <a:lnTo>
                    <a:pt x="2553" y="3219"/>
                  </a:lnTo>
                  <a:lnTo>
                    <a:pt x="2538" y="3241"/>
                  </a:lnTo>
                  <a:lnTo>
                    <a:pt x="2545" y="3254"/>
                  </a:lnTo>
                  <a:lnTo>
                    <a:pt x="2545" y="3268"/>
                  </a:lnTo>
                  <a:lnTo>
                    <a:pt x="2532" y="3288"/>
                  </a:lnTo>
                  <a:lnTo>
                    <a:pt x="2506" y="3282"/>
                  </a:lnTo>
                  <a:lnTo>
                    <a:pt x="2492" y="3282"/>
                  </a:lnTo>
                  <a:lnTo>
                    <a:pt x="2479" y="3276"/>
                  </a:lnTo>
                  <a:lnTo>
                    <a:pt x="2467" y="3268"/>
                  </a:lnTo>
                  <a:lnTo>
                    <a:pt x="2445" y="3252"/>
                  </a:lnTo>
                  <a:lnTo>
                    <a:pt x="2435" y="3243"/>
                  </a:lnTo>
                  <a:lnTo>
                    <a:pt x="2412" y="3248"/>
                  </a:lnTo>
                  <a:lnTo>
                    <a:pt x="2406" y="3260"/>
                  </a:lnTo>
                  <a:lnTo>
                    <a:pt x="2402" y="3274"/>
                  </a:lnTo>
                  <a:lnTo>
                    <a:pt x="2392" y="3284"/>
                  </a:lnTo>
                  <a:lnTo>
                    <a:pt x="2382" y="3294"/>
                  </a:lnTo>
                  <a:lnTo>
                    <a:pt x="2372" y="3303"/>
                  </a:lnTo>
                  <a:lnTo>
                    <a:pt x="2356" y="3298"/>
                  </a:lnTo>
                  <a:lnTo>
                    <a:pt x="2342" y="3260"/>
                  </a:lnTo>
                  <a:lnTo>
                    <a:pt x="2340" y="3245"/>
                  </a:lnTo>
                  <a:lnTo>
                    <a:pt x="2338" y="3233"/>
                  </a:lnTo>
                  <a:lnTo>
                    <a:pt x="2340" y="3219"/>
                  </a:lnTo>
                  <a:lnTo>
                    <a:pt x="2348" y="3209"/>
                  </a:lnTo>
                  <a:lnTo>
                    <a:pt x="2360" y="3188"/>
                  </a:lnTo>
                  <a:lnTo>
                    <a:pt x="2338" y="3172"/>
                  </a:lnTo>
                  <a:lnTo>
                    <a:pt x="2330" y="3162"/>
                  </a:lnTo>
                  <a:lnTo>
                    <a:pt x="2324" y="3150"/>
                  </a:lnTo>
                  <a:lnTo>
                    <a:pt x="2305" y="3127"/>
                  </a:lnTo>
                  <a:lnTo>
                    <a:pt x="2297" y="3115"/>
                  </a:lnTo>
                  <a:lnTo>
                    <a:pt x="2283" y="3111"/>
                  </a:lnTo>
                  <a:lnTo>
                    <a:pt x="2271" y="3109"/>
                  </a:lnTo>
                  <a:lnTo>
                    <a:pt x="2269" y="3131"/>
                  </a:lnTo>
                  <a:lnTo>
                    <a:pt x="2275" y="3156"/>
                  </a:lnTo>
                  <a:lnTo>
                    <a:pt x="2261" y="3162"/>
                  </a:lnTo>
                  <a:lnTo>
                    <a:pt x="2236" y="3150"/>
                  </a:lnTo>
                  <a:lnTo>
                    <a:pt x="2226" y="3144"/>
                  </a:lnTo>
                  <a:lnTo>
                    <a:pt x="2214" y="3133"/>
                  </a:lnTo>
                  <a:lnTo>
                    <a:pt x="2206" y="3123"/>
                  </a:lnTo>
                  <a:lnTo>
                    <a:pt x="2193" y="3125"/>
                  </a:lnTo>
                  <a:lnTo>
                    <a:pt x="2181" y="3133"/>
                  </a:lnTo>
                  <a:lnTo>
                    <a:pt x="2169" y="3142"/>
                  </a:lnTo>
                  <a:lnTo>
                    <a:pt x="2157" y="3148"/>
                  </a:lnTo>
                  <a:lnTo>
                    <a:pt x="2132" y="3138"/>
                  </a:lnTo>
                  <a:lnTo>
                    <a:pt x="2120" y="3142"/>
                  </a:lnTo>
                  <a:lnTo>
                    <a:pt x="2112" y="3154"/>
                  </a:lnTo>
                  <a:lnTo>
                    <a:pt x="2090" y="3168"/>
                  </a:lnTo>
                  <a:lnTo>
                    <a:pt x="2063" y="3166"/>
                  </a:lnTo>
                  <a:lnTo>
                    <a:pt x="2061" y="3152"/>
                  </a:lnTo>
                  <a:lnTo>
                    <a:pt x="2065" y="3125"/>
                  </a:lnTo>
                  <a:lnTo>
                    <a:pt x="2065" y="3109"/>
                  </a:lnTo>
                  <a:lnTo>
                    <a:pt x="2069" y="3083"/>
                  </a:lnTo>
                  <a:lnTo>
                    <a:pt x="2088" y="3063"/>
                  </a:lnTo>
                  <a:lnTo>
                    <a:pt x="2100" y="3057"/>
                  </a:lnTo>
                  <a:lnTo>
                    <a:pt x="2112" y="3051"/>
                  </a:lnTo>
                  <a:lnTo>
                    <a:pt x="2108" y="3037"/>
                  </a:lnTo>
                  <a:lnTo>
                    <a:pt x="2096" y="3033"/>
                  </a:lnTo>
                  <a:lnTo>
                    <a:pt x="2075" y="3025"/>
                  </a:lnTo>
                  <a:lnTo>
                    <a:pt x="2061" y="3041"/>
                  </a:lnTo>
                  <a:lnTo>
                    <a:pt x="2041" y="3055"/>
                  </a:lnTo>
                  <a:lnTo>
                    <a:pt x="2033" y="3043"/>
                  </a:lnTo>
                  <a:lnTo>
                    <a:pt x="2022" y="3018"/>
                  </a:lnTo>
                  <a:lnTo>
                    <a:pt x="2012" y="3008"/>
                  </a:lnTo>
                  <a:lnTo>
                    <a:pt x="2002" y="3031"/>
                  </a:lnTo>
                  <a:lnTo>
                    <a:pt x="2004" y="3045"/>
                  </a:lnTo>
                  <a:lnTo>
                    <a:pt x="2004" y="3059"/>
                  </a:lnTo>
                  <a:lnTo>
                    <a:pt x="1978" y="3055"/>
                  </a:lnTo>
                  <a:lnTo>
                    <a:pt x="1961" y="3035"/>
                  </a:lnTo>
                  <a:lnTo>
                    <a:pt x="1949" y="3029"/>
                  </a:lnTo>
                  <a:lnTo>
                    <a:pt x="1937" y="3020"/>
                  </a:lnTo>
                  <a:lnTo>
                    <a:pt x="1929" y="3031"/>
                  </a:lnTo>
                  <a:lnTo>
                    <a:pt x="1919" y="3041"/>
                  </a:lnTo>
                  <a:lnTo>
                    <a:pt x="1908" y="3049"/>
                  </a:lnTo>
                  <a:lnTo>
                    <a:pt x="1900" y="3059"/>
                  </a:lnTo>
                  <a:lnTo>
                    <a:pt x="1892" y="3072"/>
                  </a:lnTo>
                  <a:lnTo>
                    <a:pt x="1915" y="3087"/>
                  </a:lnTo>
                  <a:lnTo>
                    <a:pt x="1927" y="3085"/>
                  </a:lnTo>
                  <a:lnTo>
                    <a:pt x="1941" y="3081"/>
                  </a:lnTo>
                  <a:lnTo>
                    <a:pt x="1953" y="3085"/>
                  </a:lnTo>
                  <a:lnTo>
                    <a:pt x="1955" y="3099"/>
                  </a:lnTo>
                  <a:lnTo>
                    <a:pt x="1947" y="3111"/>
                  </a:lnTo>
                  <a:lnTo>
                    <a:pt x="1931" y="3131"/>
                  </a:lnTo>
                  <a:lnTo>
                    <a:pt x="1921" y="3144"/>
                  </a:lnTo>
                  <a:lnTo>
                    <a:pt x="1915" y="3156"/>
                  </a:lnTo>
                  <a:lnTo>
                    <a:pt x="1908" y="3168"/>
                  </a:lnTo>
                  <a:lnTo>
                    <a:pt x="1900" y="3178"/>
                  </a:lnTo>
                  <a:lnTo>
                    <a:pt x="1890" y="3188"/>
                  </a:lnTo>
                  <a:lnTo>
                    <a:pt x="1876" y="3195"/>
                  </a:lnTo>
                  <a:lnTo>
                    <a:pt x="1864" y="3186"/>
                  </a:lnTo>
                  <a:lnTo>
                    <a:pt x="1853" y="3176"/>
                  </a:lnTo>
                  <a:lnTo>
                    <a:pt x="1844" y="3166"/>
                  </a:lnTo>
                  <a:lnTo>
                    <a:pt x="1840" y="3152"/>
                  </a:lnTo>
                  <a:lnTo>
                    <a:pt x="1820" y="3146"/>
                  </a:lnTo>
                  <a:lnTo>
                    <a:pt x="1808" y="3142"/>
                  </a:lnTo>
                  <a:lnTo>
                    <a:pt x="1804" y="3127"/>
                  </a:lnTo>
                  <a:lnTo>
                    <a:pt x="1812" y="3117"/>
                  </a:lnTo>
                  <a:lnTo>
                    <a:pt x="1822" y="3109"/>
                  </a:lnTo>
                  <a:lnTo>
                    <a:pt x="1832" y="3097"/>
                  </a:lnTo>
                  <a:lnTo>
                    <a:pt x="1834" y="3083"/>
                  </a:lnTo>
                  <a:lnTo>
                    <a:pt x="1814" y="3083"/>
                  </a:lnTo>
                  <a:lnTo>
                    <a:pt x="1800" y="3089"/>
                  </a:lnTo>
                  <a:lnTo>
                    <a:pt x="1789" y="3095"/>
                  </a:lnTo>
                  <a:lnTo>
                    <a:pt x="1761" y="3101"/>
                  </a:lnTo>
                  <a:lnTo>
                    <a:pt x="1747" y="3078"/>
                  </a:lnTo>
                  <a:lnTo>
                    <a:pt x="1739" y="3063"/>
                  </a:lnTo>
                  <a:lnTo>
                    <a:pt x="1730" y="3053"/>
                  </a:lnTo>
                  <a:lnTo>
                    <a:pt x="1724" y="3041"/>
                  </a:lnTo>
                  <a:lnTo>
                    <a:pt x="1730" y="3029"/>
                  </a:lnTo>
                  <a:lnTo>
                    <a:pt x="1743" y="3022"/>
                  </a:lnTo>
                  <a:lnTo>
                    <a:pt x="1755" y="3014"/>
                  </a:lnTo>
                  <a:lnTo>
                    <a:pt x="1761" y="3002"/>
                  </a:lnTo>
                  <a:lnTo>
                    <a:pt x="1767" y="2990"/>
                  </a:lnTo>
                  <a:lnTo>
                    <a:pt x="1787" y="2980"/>
                  </a:lnTo>
                  <a:lnTo>
                    <a:pt x="1789" y="2967"/>
                  </a:lnTo>
                  <a:lnTo>
                    <a:pt x="1779" y="2943"/>
                  </a:lnTo>
                  <a:lnTo>
                    <a:pt x="1769" y="2933"/>
                  </a:lnTo>
                  <a:lnTo>
                    <a:pt x="1757" y="2927"/>
                  </a:lnTo>
                  <a:lnTo>
                    <a:pt x="1736" y="2906"/>
                  </a:lnTo>
                  <a:lnTo>
                    <a:pt x="1732" y="2894"/>
                  </a:lnTo>
                  <a:lnTo>
                    <a:pt x="1736" y="2868"/>
                  </a:lnTo>
                  <a:lnTo>
                    <a:pt x="1755" y="2847"/>
                  </a:lnTo>
                  <a:lnTo>
                    <a:pt x="1767" y="2839"/>
                  </a:lnTo>
                  <a:lnTo>
                    <a:pt x="1771" y="2827"/>
                  </a:lnTo>
                  <a:lnTo>
                    <a:pt x="1765" y="2800"/>
                  </a:lnTo>
                  <a:lnTo>
                    <a:pt x="1759" y="2788"/>
                  </a:lnTo>
                  <a:lnTo>
                    <a:pt x="1755" y="2774"/>
                  </a:lnTo>
                  <a:lnTo>
                    <a:pt x="1753" y="2760"/>
                  </a:lnTo>
                  <a:lnTo>
                    <a:pt x="1749" y="2733"/>
                  </a:lnTo>
                  <a:lnTo>
                    <a:pt x="1749" y="2719"/>
                  </a:lnTo>
                  <a:lnTo>
                    <a:pt x="1749" y="2693"/>
                  </a:lnTo>
                  <a:lnTo>
                    <a:pt x="1751" y="2678"/>
                  </a:lnTo>
                  <a:lnTo>
                    <a:pt x="1751" y="2664"/>
                  </a:lnTo>
                  <a:lnTo>
                    <a:pt x="1747" y="2650"/>
                  </a:lnTo>
                  <a:lnTo>
                    <a:pt x="1732" y="2648"/>
                  </a:lnTo>
                  <a:lnTo>
                    <a:pt x="1718" y="2646"/>
                  </a:lnTo>
                  <a:lnTo>
                    <a:pt x="1736" y="2627"/>
                  </a:lnTo>
                  <a:lnTo>
                    <a:pt x="1751" y="2621"/>
                  </a:lnTo>
                  <a:lnTo>
                    <a:pt x="1763" y="2615"/>
                  </a:lnTo>
                  <a:lnTo>
                    <a:pt x="1775" y="2609"/>
                  </a:lnTo>
                  <a:lnTo>
                    <a:pt x="1785" y="2599"/>
                  </a:lnTo>
                  <a:lnTo>
                    <a:pt x="1791" y="2587"/>
                  </a:lnTo>
                  <a:lnTo>
                    <a:pt x="1804" y="2561"/>
                  </a:lnTo>
                  <a:lnTo>
                    <a:pt x="1822" y="2543"/>
                  </a:lnTo>
                  <a:lnTo>
                    <a:pt x="1804" y="2524"/>
                  </a:lnTo>
                  <a:lnTo>
                    <a:pt x="1791" y="2520"/>
                  </a:lnTo>
                  <a:lnTo>
                    <a:pt x="1777" y="2514"/>
                  </a:lnTo>
                  <a:lnTo>
                    <a:pt x="1763" y="2512"/>
                  </a:lnTo>
                  <a:lnTo>
                    <a:pt x="1751" y="2504"/>
                  </a:lnTo>
                  <a:lnTo>
                    <a:pt x="1741" y="2496"/>
                  </a:lnTo>
                  <a:lnTo>
                    <a:pt x="1718" y="2502"/>
                  </a:lnTo>
                  <a:lnTo>
                    <a:pt x="1714" y="2516"/>
                  </a:lnTo>
                  <a:lnTo>
                    <a:pt x="1688" y="2522"/>
                  </a:lnTo>
                  <a:lnTo>
                    <a:pt x="1679" y="2533"/>
                  </a:lnTo>
                  <a:lnTo>
                    <a:pt x="1682" y="2547"/>
                  </a:lnTo>
                  <a:lnTo>
                    <a:pt x="1690" y="2557"/>
                  </a:lnTo>
                  <a:lnTo>
                    <a:pt x="1673" y="2576"/>
                  </a:lnTo>
                  <a:lnTo>
                    <a:pt x="1661" y="2574"/>
                  </a:lnTo>
                  <a:lnTo>
                    <a:pt x="1637" y="2561"/>
                  </a:lnTo>
                  <a:lnTo>
                    <a:pt x="1620" y="2543"/>
                  </a:lnTo>
                  <a:lnTo>
                    <a:pt x="1606" y="2547"/>
                  </a:lnTo>
                  <a:lnTo>
                    <a:pt x="1598" y="2559"/>
                  </a:lnTo>
                  <a:lnTo>
                    <a:pt x="1582" y="2580"/>
                  </a:lnTo>
                  <a:lnTo>
                    <a:pt x="1563" y="2563"/>
                  </a:lnTo>
                  <a:lnTo>
                    <a:pt x="1570" y="2537"/>
                  </a:lnTo>
                  <a:lnTo>
                    <a:pt x="1565" y="2522"/>
                  </a:lnTo>
                  <a:lnTo>
                    <a:pt x="1557" y="2512"/>
                  </a:lnTo>
                  <a:lnTo>
                    <a:pt x="1535" y="2498"/>
                  </a:lnTo>
                  <a:lnTo>
                    <a:pt x="1525" y="2488"/>
                  </a:lnTo>
                  <a:lnTo>
                    <a:pt x="1519" y="2476"/>
                  </a:lnTo>
                  <a:lnTo>
                    <a:pt x="1506" y="2469"/>
                  </a:lnTo>
                  <a:lnTo>
                    <a:pt x="1496" y="2459"/>
                  </a:lnTo>
                  <a:lnTo>
                    <a:pt x="1478" y="2445"/>
                  </a:lnTo>
                  <a:lnTo>
                    <a:pt x="1464" y="2449"/>
                  </a:lnTo>
                  <a:lnTo>
                    <a:pt x="1443" y="2459"/>
                  </a:lnTo>
                  <a:lnTo>
                    <a:pt x="1415" y="2457"/>
                  </a:lnTo>
                  <a:lnTo>
                    <a:pt x="1403" y="2433"/>
                  </a:lnTo>
                  <a:lnTo>
                    <a:pt x="1388" y="2408"/>
                  </a:lnTo>
                  <a:lnTo>
                    <a:pt x="1366" y="2406"/>
                  </a:lnTo>
                  <a:lnTo>
                    <a:pt x="1356" y="2417"/>
                  </a:lnTo>
                  <a:lnTo>
                    <a:pt x="1329" y="2414"/>
                  </a:lnTo>
                  <a:lnTo>
                    <a:pt x="1309" y="2396"/>
                  </a:lnTo>
                  <a:lnTo>
                    <a:pt x="1301" y="2386"/>
                  </a:lnTo>
                  <a:lnTo>
                    <a:pt x="1289" y="2376"/>
                  </a:lnTo>
                  <a:lnTo>
                    <a:pt x="1276" y="2382"/>
                  </a:lnTo>
                  <a:lnTo>
                    <a:pt x="1276" y="2396"/>
                  </a:lnTo>
                  <a:lnTo>
                    <a:pt x="1274" y="2410"/>
                  </a:lnTo>
                  <a:lnTo>
                    <a:pt x="1252" y="2425"/>
                  </a:lnTo>
                  <a:lnTo>
                    <a:pt x="1240" y="2419"/>
                  </a:lnTo>
                  <a:lnTo>
                    <a:pt x="1226" y="2417"/>
                  </a:lnTo>
                  <a:lnTo>
                    <a:pt x="1217" y="2427"/>
                  </a:lnTo>
                  <a:lnTo>
                    <a:pt x="1203" y="2433"/>
                  </a:lnTo>
                  <a:lnTo>
                    <a:pt x="1191" y="2433"/>
                  </a:lnTo>
                  <a:lnTo>
                    <a:pt x="1177" y="2431"/>
                  </a:lnTo>
                  <a:lnTo>
                    <a:pt x="1164" y="2412"/>
                  </a:lnTo>
                  <a:lnTo>
                    <a:pt x="1158" y="2394"/>
                  </a:lnTo>
                  <a:lnTo>
                    <a:pt x="1154" y="2380"/>
                  </a:lnTo>
                  <a:lnTo>
                    <a:pt x="1150" y="2368"/>
                  </a:lnTo>
                  <a:lnTo>
                    <a:pt x="1146" y="2353"/>
                  </a:lnTo>
                  <a:lnTo>
                    <a:pt x="1134" y="2329"/>
                  </a:lnTo>
                  <a:lnTo>
                    <a:pt x="1122" y="2302"/>
                  </a:lnTo>
                  <a:lnTo>
                    <a:pt x="1116" y="2292"/>
                  </a:lnTo>
                  <a:lnTo>
                    <a:pt x="1099" y="2270"/>
                  </a:lnTo>
                  <a:lnTo>
                    <a:pt x="1083" y="2247"/>
                  </a:lnTo>
                  <a:lnTo>
                    <a:pt x="1081" y="2235"/>
                  </a:lnTo>
                  <a:lnTo>
                    <a:pt x="1087" y="2221"/>
                  </a:lnTo>
                  <a:lnTo>
                    <a:pt x="1097" y="2213"/>
                  </a:lnTo>
                  <a:lnTo>
                    <a:pt x="1107" y="2201"/>
                  </a:lnTo>
                  <a:lnTo>
                    <a:pt x="1101" y="2188"/>
                  </a:lnTo>
                  <a:lnTo>
                    <a:pt x="1097" y="2176"/>
                  </a:lnTo>
                  <a:lnTo>
                    <a:pt x="1091" y="2164"/>
                  </a:lnTo>
                  <a:lnTo>
                    <a:pt x="1085" y="2150"/>
                  </a:lnTo>
                  <a:lnTo>
                    <a:pt x="1077" y="2140"/>
                  </a:lnTo>
                  <a:lnTo>
                    <a:pt x="1063" y="2115"/>
                  </a:lnTo>
                  <a:lnTo>
                    <a:pt x="1038" y="2103"/>
                  </a:lnTo>
                  <a:lnTo>
                    <a:pt x="1026" y="2099"/>
                  </a:lnTo>
                  <a:lnTo>
                    <a:pt x="1012" y="2101"/>
                  </a:lnTo>
                  <a:lnTo>
                    <a:pt x="994" y="2123"/>
                  </a:lnTo>
                  <a:lnTo>
                    <a:pt x="971" y="2119"/>
                  </a:lnTo>
                  <a:lnTo>
                    <a:pt x="967" y="2105"/>
                  </a:lnTo>
                  <a:lnTo>
                    <a:pt x="967" y="2091"/>
                  </a:lnTo>
                  <a:lnTo>
                    <a:pt x="957" y="2080"/>
                  </a:lnTo>
                  <a:lnTo>
                    <a:pt x="943" y="2082"/>
                  </a:lnTo>
                  <a:lnTo>
                    <a:pt x="930" y="2087"/>
                  </a:lnTo>
                  <a:lnTo>
                    <a:pt x="920" y="2076"/>
                  </a:lnTo>
                  <a:lnTo>
                    <a:pt x="898" y="2078"/>
                  </a:lnTo>
                  <a:lnTo>
                    <a:pt x="888" y="2087"/>
                  </a:lnTo>
                  <a:lnTo>
                    <a:pt x="871" y="2064"/>
                  </a:lnTo>
                  <a:lnTo>
                    <a:pt x="859" y="2041"/>
                  </a:lnTo>
                  <a:lnTo>
                    <a:pt x="853" y="2029"/>
                  </a:lnTo>
                  <a:lnTo>
                    <a:pt x="844" y="2016"/>
                  </a:lnTo>
                  <a:lnTo>
                    <a:pt x="828" y="1992"/>
                  </a:lnTo>
                  <a:lnTo>
                    <a:pt x="815" y="1986"/>
                  </a:lnTo>
                  <a:lnTo>
                    <a:pt x="801" y="1990"/>
                  </a:lnTo>
                  <a:lnTo>
                    <a:pt x="793" y="2000"/>
                  </a:lnTo>
                  <a:lnTo>
                    <a:pt x="783" y="2010"/>
                  </a:lnTo>
                  <a:lnTo>
                    <a:pt x="773" y="2020"/>
                  </a:lnTo>
                  <a:lnTo>
                    <a:pt x="756" y="2006"/>
                  </a:lnTo>
                  <a:lnTo>
                    <a:pt x="748" y="1994"/>
                  </a:lnTo>
                  <a:lnTo>
                    <a:pt x="734" y="1996"/>
                  </a:lnTo>
                  <a:lnTo>
                    <a:pt x="712" y="1990"/>
                  </a:lnTo>
                  <a:lnTo>
                    <a:pt x="701" y="1976"/>
                  </a:lnTo>
                  <a:lnTo>
                    <a:pt x="693" y="1965"/>
                  </a:lnTo>
                  <a:lnTo>
                    <a:pt x="685" y="1953"/>
                  </a:lnTo>
                  <a:lnTo>
                    <a:pt x="681" y="1941"/>
                  </a:lnTo>
                  <a:lnTo>
                    <a:pt x="675" y="1929"/>
                  </a:lnTo>
                  <a:lnTo>
                    <a:pt x="648" y="1933"/>
                  </a:lnTo>
                  <a:lnTo>
                    <a:pt x="638" y="1923"/>
                  </a:lnTo>
                  <a:lnTo>
                    <a:pt x="636" y="1896"/>
                  </a:lnTo>
                  <a:lnTo>
                    <a:pt x="624" y="1888"/>
                  </a:lnTo>
                  <a:lnTo>
                    <a:pt x="616" y="1910"/>
                  </a:lnTo>
                  <a:lnTo>
                    <a:pt x="612" y="1925"/>
                  </a:lnTo>
                  <a:lnTo>
                    <a:pt x="585" y="1927"/>
                  </a:lnTo>
                  <a:lnTo>
                    <a:pt x="571" y="1927"/>
                  </a:lnTo>
                  <a:lnTo>
                    <a:pt x="563" y="1916"/>
                  </a:lnTo>
                  <a:lnTo>
                    <a:pt x="555" y="1898"/>
                  </a:lnTo>
                  <a:lnTo>
                    <a:pt x="545" y="1906"/>
                  </a:lnTo>
                  <a:lnTo>
                    <a:pt x="530" y="1908"/>
                  </a:lnTo>
                  <a:lnTo>
                    <a:pt x="512" y="1929"/>
                  </a:lnTo>
                  <a:lnTo>
                    <a:pt x="506" y="1941"/>
                  </a:lnTo>
                  <a:lnTo>
                    <a:pt x="486" y="1935"/>
                  </a:lnTo>
                  <a:lnTo>
                    <a:pt x="482" y="1923"/>
                  </a:lnTo>
                  <a:lnTo>
                    <a:pt x="469" y="1914"/>
                  </a:lnTo>
                  <a:lnTo>
                    <a:pt x="457" y="1921"/>
                  </a:lnTo>
                  <a:lnTo>
                    <a:pt x="451" y="1900"/>
                  </a:lnTo>
                  <a:lnTo>
                    <a:pt x="461" y="1880"/>
                  </a:lnTo>
                  <a:lnTo>
                    <a:pt x="451" y="1872"/>
                  </a:lnTo>
                  <a:lnTo>
                    <a:pt x="443" y="1884"/>
                  </a:lnTo>
                  <a:lnTo>
                    <a:pt x="416" y="1882"/>
                  </a:lnTo>
                  <a:lnTo>
                    <a:pt x="406" y="1890"/>
                  </a:lnTo>
                  <a:lnTo>
                    <a:pt x="384" y="1894"/>
                  </a:lnTo>
                  <a:lnTo>
                    <a:pt x="388" y="1868"/>
                  </a:lnTo>
                  <a:lnTo>
                    <a:pt x="390" y="1845"/>
                  </a:lnTo>
                  <a:lnTo>
                    <a:pt x="368" y="1859"/>
                  </a:lnTo>
                  <a:lnTo>
                    <a:pt x="342" y="1861"/>
                  </a:lnTo>
                  <a:lnTo>
                    <a:pt x="336" y="1849"/>
                  </a:lnTo>
                  <a:lnTo>
                    <a:pt x="328" y="1839"/>
                  </a:lnTo>
                  <a:lnTo>
                    <a:pt x="314" y="1817"/>
                  </a:lnTo>
                  <a:lnTo>
                    <a:pt x="308" y="1802"/>
                  </a:lnTo>
                  <a:lnTo>
                    <a:pt x="308" y="1790"/>
                  </a:lnTo>
                  <a:lnTo>
                    <a:pt x="301" y="1764"/>
                  </a:lnTo>
                  <a:lnTo>
                    <a:pt x="283" y="1782"/>
                  </a:lnTo>
                  <a:lnTo>
                    <a:pt x="263" y="1764"/>
                  </a:lnTo>
                  <a:lnTo>
                    <a:pt x="253" y="1754"/>
                  </a:lnTo>
                  <a:lnTo>
                    <a:pt x="251" y="1733"/>
                  </a:lnTo>
                  <a:lnTo>
                    <a:pt x="255" y="1715"/>
                  </a:lnTo>
                  <a:lnTo>
                    <a:pt x="234" y="1713"/>
                  </a:lnTo>
                  <a:lnTo>
                    <a:pt x="210" y="1703"/>
                  </a:lnTo>
                  <a:lnTo>
                    <a:pt x="210" y="1729"/>
                  </a:lnTo>
                  <a:lnTo>
                    <a:pt x="196" y="1745"/>
                  </a:lnTo>
                  <a:lnTo>
                    <a:pt x="171" y="1731"/>
                  </a:lnTo>
                  <a:lnTo>
                    <a:pt x="171" y="1719"/>
                  </a:lnTo>
                  <a:lnTo>
                    <a:pt x="179" y="1707"/>
                  </a:lnTo>
                  <a:lnTo>
                    <a:pt x="181" y="1692"/>
                  </a:lnTo>
                  <a:lnTo>
                    <a:pt x="179" y="1680"/>
                  </a:lnTo>
                  <a:lnTo>
                    <a:pt x="192" y="1662"/>
                  </a:lnTo>
                  <a:lnTo>
                    <a:pt x="177" y="1660"/>
                  </a:lnTo>
                  <a:lnTo>
                    <a:pt x="157" y="1654"/>
                  </a:lnTo>
                  <a:lnTo>
                    <a:pt x="132" y="1642"/>
                  </a:lnTo>
                  <a:lnTo>
                    <a:pt x="110" y="1631"/>
                  </a:lnTo>
                  <a:lnTo>
                    <a:pt x="114" y="1605"/>
                  </a:lnTo>
                  <a:lnTo>
                    <a:pt x="96" y="1591"/>
                  </a:lnTo>
                  <a:lnTo>
                    <a:pt x="106" y="1566"/>
                  </a:lnTo>
                  <a:lnTo>
                    <a:pt x="106" y="1551"/>
                  </a:lnTo>
                  <a:lnTo>
                    <a:pt x="96" y="1526"/>
                  </a:lnTo>
                  <a:lnTo>
                    <a:pt x="92" y="1514"/>
                  </a:lnTo>
                  <a:lnTo>
                    <a:pt x="84" y="1502"/>
                  </a:lnTo>
                  <a:lnTo>
                    <a:pt x="63" y="1502"/>
                  </a:lnTo>
                  <a:lnTo>
                    <a:pt x="71" y="1528"/>
                  </a:lnTo>
                  <a:lnTo>
                    <a:pt x="61" y="1539"/>
                  </a:lnTo>
                  <a:lnTo>
                    <a:pt x="49" y="1533"/>
                  </a:lnTo>
                  <a:lnTo>
                    <a:pt x="33" y="1512"/>
                  </a:lnTo>
                  <a:lnTo>
                    <a:pt x="25" y="1500"/>
                  </a:lnTo>
                  <a:lnTo>
                    <a:pt x="21" y="1488"/>
                  </a:lnTo>
                  <a:lnTo>
                    <a:pt x="21" y="1473"/>
                  </a:lnTo>
                  <a:lnTo>
                    <a:pt x="18" y="1459"/>
                  </a:lnTo>
                  <a:lnTo>
                    <a:pt x="18" y="1445"/>
                  </a:lnTo>
                  <a:lnTo>
                    <a:pt x="12" y="1435"/>
                  </a:lnTo>
                  <a:lnTo>
                    <a:pt x="2" y="1425"/>
                  </a:lnTo>
                  <a:lnTo>
                    <a:pt x="0" y="1406"/>
                  </a:lnTo>
                  <a:lnTo>
                    <a:pt x="10" y="1396"/>
                  </a:lnTo>
                  <a:lnTo>
                    <a:pt x="21" y="1386"/>
                  </a:lnTo>
                  <a:lnTo>
                    <a:pt x="31" y="1378"/>
                  </a:lnTo>
                  <a:lnTo>
                    <a:pt x="55" y="1361"/>
                  </a:lnTo>
                  <a:lnTo>
                    <a:pt x="67" y="1357"/>
                  </a:lnTo>
                  <a:lnTo>
                    <a:pt x="78" y="1349"/>
                  </a:lnTo>
                  <a:lnTo>
                    <a:pt x="100" y="1331"/>
                  </a:lnTo>
                  <a:lnTo>
                    <a:pt x="112" y="1325"/>
                  </a:lnTo>
                  <a:lnTo>
                    <a:pt x="124" y="1319"/>
                  </a:lnTo>
                  <a:lnTo>
                    <a:pt x="132" y="1306"/>
                  </a:lnTo>
                  <a:lnTo>
                    <a:pt x="147" y="1280"/>
                  </a:lnTo>
                  <a:lnTo>
                    <a:pt x="153" y="1268"/>
                  </a:lnTo>
                  <a:lnTo>
                    <a:pt x="161" y="1258"/>
                  </a:lnTo>
                  <a:lnTo>
                    <a:pt x="175" y="1251"/>
                  </a:lnTo>
                  <a:lnTo>
                    <a:pt x="198" y="1237"/>
                  </a:lnTo>
                  <a:lnTo>
                    <a:pt x="208" y="1227"/>
                  </a:lnTo>
                  <a:lnTo>
                    <a:pt x="216" y="1215"/>
                  </a:lnTo>
                  <a:lnTo>
                    <a:pt x="224" y="1203"/>
                  </a:lnTo>
                  <a:lnTo>
                    <a:pt x="230" y="1190"/>
                  </a:lnTo>
                  <a:lnTo>
                    <a:pt x="238" y="1178"/>
                  </a:lnTo>
                  <a:lnTo>
                    <a:pt x="251" y="1154"/>
                  </a:lnTo>
                  <a:lnTo>
                    <a:pt x="257" y="1139"/>
                  </a:lnTo>
                  <a:lnTo>
                    <a:pt x="263" y="1127"/>
                  </a:lnTo>
                  <a:lnTo>
                    <a:pt x="271" y="1115"/>
                  </a:lnTo>
                  <a:lnTo>
                    <a:pt x="277" y="1103"/>
                  </a:lnTo>
                  <a:lnTo>
                    <a:pt x="299" y="1099"/>
                  </a:lnTo>
                  <a:lnTo>
                    <a:pt x="312" y="1105"/>
                  </a:lnTo>
                  <a:lnTo>
                    <a:pt x="338" y="1105"/>
                  </a:lnTo>
                  <a:lnTo>
                    <a:pt x="353" y="1099"/>
                  </a:lnTo>
                  <a:lnTo>
                    <a:pt x="366" y="1091"/>
                  </a:lnTo>
                  <a:lnTo>
                    <a:pt x="382" y="1070"/>
                  </a:lnTo>
                  <a:lnTo>
                    <a:pt x="392" y="1060"/>
                  </a:lnTo>
                  <a:lnTo>
                    <a:pt x="402" y="1050"/>
                  </a:lnTo>
                  <a:lnTo>
                    <a:pt x="416" y="1026"/>
                  </a:lnTo>
                  <a:lnTo>
                    <a:pt x="425" y="1014"/>
                  </a:lnTo>
                  <a:lnTo>
                    <a:pt x="431" y="1000"/>
                  </a:lnTo>
                  <a:lnTo>
                    <a:pt x="435" y="986"/>
                  </a:lnTo>
                  <a:lnTo>
                    <a:pt x="439" y="971"/>
                  </a:lnTo>
                  <a:lnTo>
                    <a:pt x="447" y="959"/>
                  </a:lnTo>
                  <a:lnTo>
                    <a:pt x="461" y="957"/>
                  </a:lnTo>
                  <a:lnTo>
                    <a:pt x="463" y="931"/>
                  </a:lnTo>
                  <a:lnTo>
                    <a:pt x="475" y="927"/>
                  </a:lnTo>
                  <a:lnTo>
                    <a:pt x="488" y="935"/>
                  </a:lnTo>
                  <a:lnTo>
                    <a:pt x="492" y="949"/>
                  </a:lnTo>
                  <a:lnTo>
                    <a:pt x="514" y="963"/>
                  </a:lnTo>
                  <a:lnTo>
                    <a:pt x="528" y="961"/>
                  </a:lnTo>
                  <a:lnTo>
                    <a:pt x="524" y="949"/>
                  </a:lnTo>
                  <a:lnTo>
                    <a:pt x="518" y="937"/>
                  </a:lnTo>
                  <a:lnTo>
                    <a:pt x="508" y="910"/>
                  </a:lnTo>
                  <a:lnTo>
                    <a:pt x="510" y="896"/>
                  </a:lnTo>
                  <a:lnTo>
                    <a:pt x="506" y="884"/>
                  </a:lnTo>
                  <a:lnTo>
                    <a:pt x="498" y="874"/>
                  </a:lnTo>
                  <a:lnTo>
                    <a:pt x="488" y="863"/>
                  </a:lnTo>
                  <a:lnTo>
                    <a:pt x="475" y="855"/>
                  </a:lnTo>
                  <a:lnTo>
                    <a:pt x="478" y="829"/>
                  </a:lnTo>
                  <a:lnTo>
                    <a:pt x="486" y="802"/>
                  </a:lnTo>
                  <a:lnTo>
                    <a:pt x="496" y="776"/>
                  </a:lnTo>
                  <a:lnTo>
                    <a:pt x="504" y="766"/>
                  </a:lnTo>
                  <a:lnTo>
                    <a:pt x="510" y="753"/>
                  </a:lnTo>
                  <a:lnTo>
                    <a:pt x="518" y="743"/>
                  </a:lnTo>
                  <a:lnTo>
                    <a:pt x="528" y="731"/>
                  </a:lnTo>
                  <a:lnTo>
                    <a:pt x="539" y="721"/>
                  </a:lnTo>
                  <a:lnTo>
                    <a:pt x="549" y="709"/>
                  </a:lnTo>
                  <a:lnTo>
                    <a:pt x="557" y="696"/>
                  </a:lnTo>
                  <a:lnTo>
                    <a:pt x="563" y="684"/>
                  </a:lnTo>
                  <a:lnTo>
                    <a:pt x="563" y="670"/>
                  </a:lnTo>
                  <a:lnTo>
                    <a:pt x="561" y="656"/>
                  </a:lnTo>
                  <a:lnTo>
                    <a:pt x="565" y="643"/>
                  </a:lnTo>
                  <a:lnTo>
                    <a:pt x="571" y="631"/>
                  </a:lnTo>
                  <a:lnTo>
                    <a:pt x="579" y="619"/>
                  </a:lnTo>
                  <a:lnTo>
                    <a:pt x="585" y="607"/>
                  </a:lnTo>
                  <a:lnTo>
                    <a:pt x="589" y="593"/>
                  </a:lnTo>
                  <a:lnTo>
                    <a:pt x="589" y="578"/>
                  </a:lnTo>
                  <a:lnTo>
                    <a:pt x="589" y="564"/>
                  </a:lnTo>
                  <a:lnTo>
                    <a:pt x="591" y="550"/>
                  </a:lnTo>
                  <a:lnTo>
                    <a:pt x="591" y="520"/>
                  </a:lnTo>
                  <a:lnTo>
                    <a:pt x="591" y="506"/>
                  </a:lnTo>
                  <a:lnTo>
                    <a:pt x="596" y="492"/>
                  </a:lnTo>
                  <a:lnTo>
                    <a:pt x="602" y="480"/>
                  </a:lnTo>
                  <a:lnTo>
                    <a:pt x="612" y="469"/>
                  </a:lnTo>
                  <a:lnTo>
                    <a:pt x="620" y="459"/>
                  </a:lnTo>
                  <a:lnTo>
                    <a:pt x="626" y="445"/>
                  </a:lnTo>
                  <a:lnTo>
                    <a:pt x="646" y="422"/>
                  </a:lnTo>
                  <a:lnTo>
                    <a:pt x="655" y="408"/>
                  </a:lnTo>
                  <a:lnTo>
                    <a:pt x="659" y="396"/>
                  </a:lnTo>
                  <a:lnTo>
                    <a:pt x="665" y="382"/>
                  </a:lnTo>
                  <a:lnTo>
                    <a:pt x="673" y="372"/>
                  </a:lnTo>
                  <a:lnTo>
                    <a:pt x="697" y="363"/>
                  </a:lnTo>
                  <a:lnTo>
                    <a:pt x="708" y="372"/>
                  </a:lnTo>
                  <a:lnTo>
                    <a:pt x="716" y="384"/>
                  </a:lnTo>
                  <a:lnTo>
                    <a:pt x="730" y="386"/>
                  </a:lnTo>
                  <a:lnTo>
                    <a:pt x="750" y="404"/>
                  </a:lnTo>
                  <a:lnTo>
                    <a:pt x="762" y="408"/>
                  </a:lnTo>
                  <a:lnTo>
                    <a:pt x="777" y="406"/>
                  </a:lnTo>
                  <a:lnTo>
                    <a:pt x="791" y="400"/>
                  </a:lnTo>
                  <a:lnTo>
                    <a:pt x="803" y="394"/>
                  </a:lnTo>
                  <a:lnTo>
                    <a:pt x="813" y="384"/>
                  </a:lnTo>
                  <a:lnTo>
                    <a:pt x="824" y="374"/>
                  </a:lnTo>
                  <a:lnTo>
                    <a:pt x="834" y="365"/>
                  </a:lnTo>
                  <a:lnTo>
                    <a:pt x="846" y="357"/>
                  </a:lnTo>
                  <a:lnTo>
                    <a:pt x="859" y="349"/>
                  </a:lnTo>
                  <a:lnTo>
                    <a:pt x="871" y="343"/>
                  </a:lnTo>
                  <a:lnTo>
                    <a:pt x="884" y="337"/>
                  </a:lnTo>
                  <a:lnTo>
                    <a:pt x="898" y="331"/>
                  </a:lnTo>
                  <a:lnTo>
                    <a:pt x="910" y="327"/>
                  </a:lnTo>
                  <a:lnTo>
                    <a:pt x="924" y="323"/>
                  </a:lnTo>
                  <a:lnTo>
                    <a:pt x="939" y="321"/>
                  </a:lnTo>
                  <a:lnTo>
                    <a:pt x="965" y="308"/>
                  </a:lnTo>
                  <a:lnTo>
                    <a:pt x="977" y="302"/>
                  </a:lnTo>
                  <a:lnTo>
                    <a:pt x="989" y="292"/>
                  </a:lnTo>
                  <a:lnTo>
                    <a:pt x="1002" y="284"/>
                  </a:lnTo>
                  <a:lnTo>
                    <a:pt x="1014" y="274"/>
                  </a:lnTo>
                  <a:lnTo>
                    <a:pt x="1036" y="258"/>
                  </a:lnTo>
                  <a:lnTo>
                    <a:pt x="1048" y="247"/>
                  </a:lnTo>
                  <a:lnTo>
                    <a:pt x="1069" y="229"/>
                  </a:lnTo>
                  <a:lnTo>
                    <a:pt x="1079" y="219"/>
                  </a:lnTo>
                  <a:lnTo>
                    <a:pt x="1085" y="207"/>
                  </a:lnTo>
                  <a:lnTo>
                    <a:pt x="1099" y="180"/>
                  </a:lnTo>
                  <a:lnTo>
                    <a:pt x="1118" y="162"/>
                  </a:lnTo>
                  <a:lnTo>
                    <a:pt x="1132" y="162"/>
                  </a:lnTo>
                  <a:lnTo>
                    <a:pt x="1146" y="164"/>
                  </a:lnTo>
                  <a:lnTo>
                    <a:pt x="1158" y="172"/>
                  </a:lnTo>
                  <a:lnTo>
                    <a:pt x="1171" y="176"/>
                  </a:lnTo>
                  <a:lnTo>
                    <a:pt x="1185" y="178"/>
                  </a:lnTo>
                  <a:lnTo>
                    <a:pt x="1197" y="172"/>
                  </a:lnTo>
                  <a:lnTo>
                    <a:pt x="1209" y="164"/>
                  </a:lnTo>
                  <a:lnTo>
                    <a:pt x="1224" y="166"/>
                  </a:lnTo>
                  <a:lnTo>
                    <a:pt x="1234" y="176"/>
                  </a:lnTo>
                  <a:lnTo>
                    <a:pt x="1256" y="160"/>
                  </a:lnTo>
                  <a:lnTo>
                    <a:pt x="1268" y="164"/>
                  </a:lnTo>
                  <a:lnTo>
                    <a:pt x="1283" y="170"/>
                  </a:lnTo>
                  <a:lnTo>
                    <a:pt x="1295" y="178"/>
                  </a:lnTo>
                  <a:lnTo>
                    <a:pt x="1307" y="182"/>
                  </a:lnTo>
                  <a:lnTo>
                    <a:pt x="1333" y="182"/>
                  </a:lnTo>
                  <a:lnTo>
                    <a:pt x="1348" y="180"/>
                  </a:lnTo>
                  <a:lnTo>
                    <a:pt x="1364" y="178"/>
                  </a:lnTo>
                  <a:lnTo>
                    <a:pt x="1378" y="174"/>
                  </a:lnTo>
                  <a:lnTo>
                    <a:pt x="1397" y="156"/>
                  </a:lnTo>
                  <a:lnTo>
                    <a:pt x="1411" y="154"/>
                  </a:lnTo>
                  <a:lnTo>
                    <a:pt x="1423" y="160"/>
                  </a:lnTo>
                  <a:lnTo>
                    <a:pt x="1452" y="160"/>
                  </a:lnTo>
                  <a:lnTo>
                    <a:pt x="1476" y="148"/>
                  </a:lnTo>
                  <a:lnTo>
                    <a:pt x="1496" y="137"/>
                  </a:lnTo>
                  <a:lnTo>
                    <a:pt x="1511" y="137"/>
                  </a:lnTo>
                  <a:lnTo>
                    <a:pt x="1523" y="131"/>
                  </a:lnTo>
                  <a:lnTo>
                    <a:pt x="1531" y="121"/>
                  </a:lnTo>
                  <a:lnTo>
                    <a:pt x="1543" y="111"/>
                  </a:lnTo>
                  <a:lnTo>
                    <a:pt x="1557" y="109"/>
                  </a:lnTo>
                  <a:lnTo>
                    <a:pt x="1570" y="105"/>
                  </a:lnTo>
                  <a:lnTo>
                    <a:pt x="1576" y="93"/>
                  </a:lnTo>
                  <a:lnTo>
                    <a:pt x="1580" y="78"/>
                  </a:lnTo>
                  <a:lnTo>
                    <a:pt x="1594" y="76"/>
                  </a:lnTo>
                  <a:lnTo>
                    <a:pt x="1602" y="88"/>
                  </a:lnTo>
                  <a:lnTo>
                    <a:pt x="1616" y="90"/>
                  </a:lnTo>
                  <a:lnTo>
                    <a:pt x="1629" y="82"/>
                  </a:lnTo>
                  <a:lnTo>
                    <a:pt x="1641" y="76"/>
                  </a:lnTo>
                  <a:lnTo>
                    <a:pt x="1663" y="93"/>
                  </a:lnTo>
                  <a:lnTo>
                    <a:pt x="1677" y="95"/>
                  </a:lnTo>
                  <a:lnTo>
                    <a:pt x="1704" y="93"/>
                  </a:lnTo>
                  <a:lnTo>
                    <a:pt x="1714" y="82"/>
                  </a:lnTo>
                  <a:lnTo>
                    <a:pt x="1722" y="72"/>
                  </a:lnTo>
                  <a:lnTo>
                    <a:pt x="1736" y="70"/>
                  </a:lnTo>
                  <a:lnTo>
                    <a:pt x="1749" y="78"/>
                  </a:lnTo>
                  <a:lnTo>
                    <a:pt x="1775" y="78"/>
                  </a:lnTo>
                  <a:lnTo>
                    <a:pt x="1791" y="56"/>
                  </a:lnTo>
                  <a:lnTo>
                    <a:pt x="1804" y="50"/>
                  </a:lnTo>
                  <a:lnTo>
                    <a:pt x="1830" y="50"/>
                  </a:lnTo>
                  <a:lnTo>
                    <a:pt x="1844" y="46"/>
                  </a:lnTo>
                  <a:lnTo>
                    <a:pt x="1855" y="37"/>
                  </a:lnTo>
                  <a:lnTo>
                    <a:pt x="1862" y="22"/>
                  </a:lnTo>
                  <a:lnTo>
                    <a:pt x="1870" y="10"/>
                  </a:lnTo>
                  <a:lnTo>
                    <a:pt x="1880" y="0"/>
                  </a:lnTo>
                  <a:lnTo>
                    <a:pt x="1898" y="0"/>
                  </a:lnTo>
                  <a:lnTo>
                    <a:pt x="1902" y="26"/>
                  </a:lnTo>
                  <a:lnTo>
                    <a:pt x="1896" y="54"/>
                  </a:lnTo>
                  <a:lnTo>
                    <a:pt x="1888" y="66"/>
                  </a:lnTo>
                  <a:lnTo>
                    <a:pt x="1882" y="78"/>
                  </a:lnTo>
                  <a:lnTo>
                    <a:pt x="1874" y="93"/>
                  </a:lnTo>
                  <a:lnTo>
                    <a:pt x="1868" y="105"/>
                  </a:lnTo>
                  <a:lnTo>
                    <a:pt x="1860" y="117"/>
                  </a:lnTo>
                  <a:lnTo>
                    <a:pt x="1855" y="131"/>
                  </a:lnTo>
                  <a:lnTo>
                    <a:pt x="1850" y="143"/>
                  </a:lnTo>
                  <a:lnTo>
                    <a:pt x="1844" y="156"/>
                  </a:lnTo>
                  <a:lnTo>
                    <a:pt x="1830" y="178"/>
                  </a:lnTo>
                  <a:lnTo>
                    <a:pt x="1830" y="192"/>
                  </a:lnTo>
                  <a:lnTo>
                    <a:pt x="1840" y="200"/>
                  </a:lnTo>
                  <a:lnTo>
                    <a:pt x="1853" y="209"/>
                  </a:lnTo>
                  <a:lnTo>
                    <a:pt x="1866" y="215"/>
                  </a:lnTo>
                  <a:lnTo>
                    <a:pt x="1874" y="227"/>
                  </a:lnTo>
                  <a:lnTo>
                    <a:pt x="1880" y="239"/>
                  </a:lnTo>
                  <a:lnTo>
                    <a:pt x="1890" y="247"/>
                  </a:lnTo>
                  <a:lnTo>
                    <a:pt x="1913" y="264"/>
                  </a:lnTo>
                  <a:lnTo>
                    <a:pt x="1917" y="278"/>
                  </a:lnTo>
                  <a:lnTo>
                    <a:pt x="1923" y="290"/>
                  </a:lnTo>
                  <a:lnTo>
                    <a:pt x="1937" y="296"/>
                  </a:lnTo>
                  <a:lnTo>
                    <a:pt x="1961" y="306"/>
                  </a:lnTo>
                  <a:lnTo>
                    <a:pt x="1976" y="313"/>
                  </a:lnTo>
                  <a:lnTo>
                    <a:pt x="1988" y="319"/>
                  </a:lnTo>
                  <a:lnTo>
                    <a:pt x="2002" y="323"/>
                  </a:lnTo>
                  <a:lnTo>
                    <a:pt x="2016" y="327"/>
                  </a:lnTo>
                  <a:lnTo>
                    <a:pt x="2041" y="341"/>
                  </a:lnTo>
                  <a:lnTo>
                    <a:pt x="2055" y="345"/>
                  </a:lnTo>
                  <a:lnTo>
                    <a:pt x="2081" y="349"/>
                  </a:lnTo>
                  <a:lnTo>
                    <a:pt x="2096" y="351"/>
                  </a:lnTo>
                  <a:lnTo>
                    <a:pt x="2108" y="355"/>
                  </a:lnTo>
                  <a:lnTo>
                    <a:pt x="2120" y="361"/>
                  </a:lnTo>
                  <a:lnTo>
                    <a:pt x="2134" y="365"/>
                  </a:lnTo>
                  <a:lnTo>
                    <a:pt x="2149" y="370"/>
                  </a:lnTo>
                  <a:lnTo>
                    <a:pt x="2163" y="374"/>
                  </a:lnTo>
                  <a:lnTo>
                    <a:pt x="2222" y="382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55" name="Freeform 7"/>
            <p:cNvSpPr>
              <a:spLocks/>
            </p:cNvSpPr>
            <p:nvPr/>
          </p:nvSpPr>
          <p:spPr bwMode="auto">
            <a:xfrm>
              <a:off x="5461" y="9006"/>
              <a:ext cx="3053" cy="2236"/>
            </a:xfrm>
            <a:custGeom>
              <a:avLst/>
              <a:gdLst>
                <a:gd name="T0" fmla="*/ 1 w 5007"/>
                <a:gd name="T1" fmla="*/ 1 h 4311"/>
                <a:gd name="T2" fmla="*/ 1 w 5007"/>
                <a:gd name="T3" fmla="*/ 1 h 4311"/>
                <a:gd name="T4" fmla="*/ 1 w 5007"/>
                <a:gd name="T5" fmla="*/ 1 h 4311"/>
                <a:gd name="T6" fmla="*/ 1 w 5007"/>
                <a:gd name="T7" fmla="*/ 1 h 4311"/>
                <a:gd name="T8" fmla="*/ 1 w 5007"/>
                <a:gd name="T9" fmla="*/ 1 h 4311"/>
                <a:gd name="T10" fmla="*/ 1 w 5007"/>
                <a:gd name="T11" fmla="*/ 1 h 4311"/>
                <a:gd name="T12" fmla="*/ 1 w 5007"/>
                <a:gd name="T13" fmla="*/ 1 h 4311"/>
                <a:gd name="T14" fmla="*/ 1 w 5007"/>
                <a:gd name="T15" fmla="*/ 1 h 4311"/>
                <a:gd name="T16" fmla="*/ 1 w 5007"/>
                <a:gd name="T17" fmla="*/ 1 h 4311"/>
                <a:gd name="T18" fmla="*/ 1 w 5007"/>
                <a:gd name="T19" fmla="*/ 1 h 4311"/>
                <a:gd name="T20" fmla="*/ 1 w 5007"/>
                <a:gd name="T21" fmla="*/ 1 h 4311"/>
                <a:gd name="T22" fmla="*/ 1 w 5007"/>
                <a:gd name="T23" fmla="*/ 1 h 4311"/>
                <a:gd name="T24" fmla="*/ 1 w 5007"/>
                <a:gd name="T25" fmla="*/ 1 h 4311"/>
                <a:gd name="T26" fmla="*/ 1 w 5007"/>
                <a:gd name="T27" fmla="*/ 1 h 4311"/>
                <a:gd name="T28" fmla="*/ 1 w 5007"/>
                <a:gd name="T29" fmla="*/ 1 h 4311"/>
                <a:gd name="T30" fmla="*/ 1 w 5007"/>
                <a:gd name="T31" fmla="*/ 1 h 4311"/>
                <a:gd name="T32" fmla="*/ 1 w 5007"/>
                <a:gd name="T33" fmla="*/ 1 h 4311"/>
                <a:gd name="T34" fmla="*/ 1 w 5007"/>
                <a:gd name="T35" fmla="*/ 1 h 4311"/>
                <a:gd name="T36" fmla="*/ 1 w 5007"/>
                <a:gd name="T37" fmla="*/ 1 h 4311"/>
                <a:gd name="T38" fmla="*/ 1 w 5007"/>
                <a:gd name="T39" fmla="*/ 1 h 4311"/>
                <a:gd name="T40" fmla="*/ 1 w 5007"/>
                <a:gd name="T41" fmla="*/ 1 h 4311"/>
                <a:gd name="T42" fmla="*/ 1 w 5007"/>
                <a:gd name="T43" fmla="*/ 1 h 4311"/>
                <a:gd name="T44" fmla="*/ 1 w 5007"/>
                <a:gd name="T45" fmla="*/ 1 h 4311"/>
                <a:gd name="T46" fmla="*/ 1 w 5007"/>
                <a:gd name="T47" fmla="*/ 1 h 4311"/>
                <a:gd name="T48" fmla="*/ 1 w 5007"/>
                <a:gd name="T49" fmla="*/ 1 h 4311"/>
                <a:gd name="T50" fmla="*/ 1 w 5007"/>
                <a:gd name="T51" fmla="*/ 1 h 4311"/>
                <a:gd name="T52" fmla="*/ 1 w 5007"/>
                <a:gd name="T53" fmla="*/ 1 h 4311"/>
                <a:gd name="T54" fmla="*/ 1 w 5007"/>
                <a:gd name="T55" fmla="*/ 1 h 4311"/>
                <a:gd name="T56" fmla="*/ 1 w 5007"/>
                <a:gd name="T57" fmla="*/ 1 h 4311"/>
                <a:gd name="T58" fmla="*/ 1 w 5007"/>
                <a:gd name="T59" fmla="*/ 1 h 4311"/>
                <a:gd name="T60" fmla="*/ 1 w 5007"/>
                <a:gd name="T61" fmla="*/ 1 h 4311"/>
                <a:gd name="T62" fmla="*/ 1 w 5007"/>
                <a:gd name="T63" fmla="*/ 1 h 4311"/>
                <a:gd name="T64" fmla="*/ 1 w 5007"/>
                <a:gd name="T65" fmla="*/ 1 h 4311"/>
                <a:gd name="T66" fmla="*/ 1 w 5007"/>
                <a:gd name="T67" fmla="*/ 1 h 4311"/>
                <a:gd name="T68" fmla="*/ 1 w 5007"/>
                <a:gd name="T69" fmla="*/ 1 h 4311"/>
                <a:gd name="T70" fmla="*/ 1 w 5007"/>
                <a:gd name="T71" fmla="*/ 1 h 4311"/>
                <a:gd name="T72" fmla="*/ 1 w 5007"/>
                <a:gd name="T73" fmla="*/ 1 h 4311"/>
                <a:gd name="T74" fmla="*/ 1 w 5007"/>
                <a:gd name="T75" fmla="*/ 1 h 4311"/>
                <a:gd name="T76" fmla="*/ 1 w 5007"/>
                <a:gd name="T77" fmla="*/ 1 h 4311"/>
                <a:gd name="T78" fmla="*/ 1 w 5007"/>
                <a:gd name="T79" fmla="*/ 1 h 4311"/>
                <a:gd name="T80" fmla="*/ 1 w 5007"/>
                <a:gd name="T81" fmla="*/ 1 h 4311"/>
                <a:gd name="T82" fmla="*/ 1 w 5007"/>
                <a:gd name="T83" fmla="*/ 1 h 4311"/>
                <a:gd name="T84" fmla="*/ 1 w 5007"/>
                <a:gd name="T85" fmla="*/ 1 h 4311"/>
                <a:gd name="T86" fmla="*/ 1 w 5007"/>
                <a:gd name="T87" fmla="*/ 1 h 4311"/>
                <a:gd name="T88" fmla="*/ 1 w 5007"/>
                <a:gd name="T89" fmla="*/ 1 h 4311"/>
                <a:gd name="T90" fmla="*/ 1 w 5007"/>
                <a:gd name="T91" fmla="*/ 1 h 4311"/>
                <a:gd name="T92" fmla="*/ 1 w 5007"/>
                <a:gd name="T93" fmla="*/ 1 h 4311"/>
                <a:gd name="T94" fmla="*/ 1 w 5007"/>
                <a:gd name="T95" fmla="*/ 1 h 4311"/>
                <a:gd name="T96" fmla="*/ 1 w 5007"/>
                <a:gd name="T97" fmla="*/ 1 h 4311"/>
                <a:gd name="T98" fmla="*/ 1 w 5007"/>
                <a:gd name="T99" fmla="*/ 1 h 4311"/>
                <a:gd name="T100" fmla="*/ 1 w 5007"/>
                <a:gd name="T101" fmla="*/ 1 h 4311"/>
                <a:gd name="T102" fmla="*/ 1 w 5007"/>
                <a:gd name="T103" fmla="*/ 1 h 4311"/>
                <a:gd name="T104" fmla="*/ 1 w 5007"/>
                <a:gd name="T105" fmla="*/ 1 h 4311"/>
                <a:gd name="T106" fmla="*/ 1 w 5007"/>
                <a:gd name="T107" fmla="*/ 1 h 4311"/>
                <a:gd name="T108" fmla="*/ 1 w 5007"/>
                <a:gd name="T109" fmla="*/ 1 h 4311"/>
                <a:gd name="T110" fmla="*/ 1 w 5007"/>
                <a:gd name="T111" fmla="*/ 1 h 4311"/>
                <a:gd name="T112" fmla="*/ 1 w 5007"/>
                <a:gd name="T113" fmla="*/ 1 h 4311"/>
                <a:gd name="T114" fmla="*/ 1 w 5007"/>
                <a:gd name="T115" fmla="*/ 1 h 4311"/>
                <a:gd name="T116" fmla="*/ 1 w 5007"/>
                <a:gd name="T117" fmla="*/ 1 h 4311"/>
                <a:gd name="T118" fmla="*/ 1 w 5007"/>
                <a:gd name="T119" fmla="*/ 1 h 4311"/>
                <a:gd name="T120" fmla="*/ 1 w 5007"/>
                <a:gd name="T121" fmla="*/ 1 h 43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007"/>
                <a:gd name="T184" fmla="*/ 0 h 4311"/>
                <a:gd name="T185" fmla="*/ 5007 w 5007"/>
                <a:gd name="T186" fmla="*/ 4311 h 43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007" h="4311">
                  <a:moveTo>
                    <a:pt x="4978" y="1158"/>
                  </a:moveTo>
                  <a:lnTo>
                    <a:pt x="4972" y="1174"/>
                  </a:lnTo>
                  <a:lnTo>
                    <a:pt x="4976" y="1186"/>
                  </a:lnTo>
                  <a:lnTo>
                    <a:pt x="4993" y="1207"/>
                  </a:lnTo>
                  <a:lnTo>
                    <a:pt x="5001" y="1217"/>
                  </a:lnTo>
                  <a:lnTo>
                    <a:pt x="5007" y="1231"/>
                  </a:lnTo>
                  <a:lnTo>
                    <a:pt x="5001" y="1243"/>
                  </a:lnTo>
                  <a:lnTo>
                    <a:pt x="4995" y="1253"/>
                  </a:lnTo>
                  <a:lnTo>
                    <a:pt x="4986" y="1266"/>
                  </a:lnTo>
                  <a:lnTo>
                    <a:pt x="4980" y="1292"/>
                  </a:lnTo>
                  <a:lnTo>
                    <a:pt x="4978" y="1306"/>
                  </a:lnTo>
                  <a:lnTo>
                    <a:pt x="4972" y="1319"/>
                  </a:lnTo>
                  <a:lnTo>
                    <a:pt x="4972" y="1347"/>
                  </a:lnTo>
                  <a:lnTo>
                    <a:pt x="4982" y="1372"/>
                  </a:lnTo>
                  <a:lnTo>
                    <a:pt x="4986" y="1386"/>
                  </a:lnTo>
                  <a:lnTo>
                    <a:pt x="4991" y="1412"/>
                  </a:lnTo>
                  <a:lnTo>
                    <a:pt x="4993" y="1427"/>
                  </a:lnTo>
                  <a:lnTo>
                    <a:pt x="4995" y="1439"/>
                  </a:lnTo>
                  <a:lnTo>
                    <a:pt x="4986" y="1465"/>
                  </a:lnTo>
                  <a:lnTo>
                    <a:pt x="4978" y="1490"/>
                  </a:lnTo>
                  <a:lnTo>
                    <a:pt x="4972" y="1516"/>
                  </a:lnTo>
                  <a:lnTo>
                    <a:pt x="4964" y="1543"/>
                  </a:lnTo>
                  <a:lnTo>
                    <a:pt x="4964" y="1557"/>
                  </a:lnTo>
                  <a:lnTo>
                    <a:pt x="4960" y="1571"/>
                  </a:lnTo>
                  <a:lnTo>
                    <a:pt x="4956" y="1583"/>
                  </a:lnTo>
                  <a:lnTo>
                    <a:pt x="4950" y="1599"/>
                  </a:lnTo>
                  <a:lnTo>
                    <a:pt x="4948" y="1625"/>
                  </a:lnTo>
                  <a:lnTo>
                    <a:pt x="4944" y="1652"/>
                  </a:lnTo>
                  <a:lnTo>
                    <a:pt x="4940" y="1664"/>
                  </a:lnTo>
                  <a:lnTo>
                    <a:pt x="4936" y="1690"/>
                  </a:lnTo>
                  <a:lnTo>
                    <a:pt x="4931" y="1719"/>
                  </a:lnTo>
                  <a:lnTo>
                    <a:pt x="4927" y="1731"/>
                  </a:lnTo>
                  <a:lnTo>
                    <a:pt x="4927" y="1745"/>
                  </a:lnTo>
                  <a:lnTo>
                    <a:pt x="4923" y="1760"/>
                  </a:lnTo>
                  <a:lnTo>
                    <a:pt x="4923" y="1772"/>
                  </a:lnTo>
                  <a:lnTo>
                    <a:pt x="4919" y="1786"/>
                  </a:lnTo>
                  <a:lnTo>
                    <a:pt x="4917" y="1815"/>
                  </a:lnTo>
                  <a:lnTo>
                    <a:pt x="4915" y="1827"/>
                  </a:lnTo>
                  <a:lnTo>
                    <a:pt x="4911" y="1841"/>
                  </a:lnTo>
                  <a:lnTo>
                    <a:pt x="4907" y="1853"/>
                  </a:lnTo>
                  <a:lnTo>
                    <a:pt x="4903" y="1867"/>
                  </a:lnTo>
                  <a:lnTo>
                    <a:pt x="4901" y="1882"/>
                  </a:lnTo>
                  <a:lnTo>
                    <a:pt x="4899" y="1894"/>
                  </a:lnTo>
                  <a:lnTo>
                    <a:pt x="4897" y="1908"/>
                  </a:lnTo>
                  <a:lnTo>
                    <a:pt x="4889" y="1935"/>
                  </a:lnTo>
                  <a:lnTo>
                    <a:pt x="4887" y="1949"/>
                  </a:lnTo>
                  <a:lnTo>
                    <a:pt x="4885" y="2004"/>
                  </a:lnTo>
                  <a:lnTo>
                    <a:pt x="4881" y="2032"/>
                  </a:lnTo>
                  <a:lnTo>
                    <a:pt x="4877" y="2045"/>
                  </a:lnTo>
                  <a:lnTo>
                    <a:pt x="4870" y="2073"/>
                  </a:lnTo>
                  <a:lnTo>
                    <a:pt x="4866" y="2101"/>
                  </a:lnTo>
                  <a:lnTo>
                    <a:pt x="4864" y="2115"/>
                  </a:lnTo>
                  <a:lnTo>
                    <a:pt x="4862" y="2129"/>
                  </a:lnTo>
                  <a:lnTo>
                    <a:pt x="4858" y="2141"/>
                  </a:lnTo>
                  <a:lnTo>
                    <a:pt x="4854" y="2156"/>
                  </a:lnTo>
                  <a:lnTo>
                    <a:pt x="4848" y="2170"/>
                  </a:lnTo>
                  <a:lnTo>
                    <a:pt x="4846" y="2182"/>
                  </a:lnTo>
                  <a:lnTo>
                    <a:pt x="4844" y="2196"/>
                  </a:lnTo>
                  <a:lnTo>
                    <a:pt x="4842" y="2225"/>
                  </a:lnTo>
                  <a:lnTo>
                    <a:pt x="4838" y="2237"/>
                  </a:lnTo>
                  <a:lnTo>
                    <a:pt x="4836" y="2251"/>
                  </a:lnTo>
                  <a:lnTo>
                    <a:pt x="4832" y="2266"/>
                  </a:lnTo>
                  <a:lnTo>
                    <a:pt x="4828" y="2280"/>
                  </a:lnTo>
                  <a:lnTo>
                    <a:pt x="4824" y="2306"/>
                  </a:lnTo>
                  <a:lnTo>
                    <a:pt x="4822" y="2333"/>
                  </a:lnTo>
                  <a:lnTo>
                    <a:pt x="4817" y="2361"/>
                  </a:lnTo>
                  <a:lnTo>
                    <a:pt x="4813" y="2388"/>
                  </a:lnTo>
                  <a:lnTo>
                    <a:pt x="4811" y="2402"/>
                  </a:lnTo>
                  <a:lnTo>
                    <a:pt x="4809" y="2414"/>
                  </a:lnTo>
                  <a:lnTo>
                    <a:pt x="4807" y="2429"/>
                  </a:lnTo>
                  <a:lnTo>
                    <a:pt x="4805" y="2457"/>
                  </a:lnTo>
                  <a:lnTo>
                    <a:pt x="4805" y="2469"/>
                  </a:lnTo>
                  <a:lnTo>
                    <a:pt x="4801" y="2484"/>
                  </a:lnTo>
                  <a:lnTo>
                    <a:pt x="4793" y="2510"/>
                  </a:lnTo>
                  <a:lnTo>
                    <a:pt x="4789" y="2524"/>
                  </a:lnTo>
                  <a:lnTo>
                    <a:pt x="4785" y="2539"/>
                  </a:lnTo>
                  <a:lnTo>
                    <a:pt x="4783" y="2551"/>
                  </a:lnTo>
                  <a:lnTo>
                    <a:pt x="4781" y="2565"/>
                  </a:lnTo>
                  <a:lnTo>
                    <a:pt x="4777" y="2579"/>
                  </a:lnTo>
                  <a:lnTo>
                    <a:pt x="4773" y="2594"/>
                  </a:lnTo>
                  <a:lnTo>
                    <a:pt x="4767" y="2621"/>
                  </a:lnTo>
                  <a:lnTo>
                    <a:pt x="4765" y="2637"/>
                  </a:lnTo>
                  <a:lnTo>
                    <a:pt x="4763" y="2652"/>
                  </a:lnTo>
                  <a:lnTo>
                    <a:pt x="4758" y="2666"/>
                  </a:lnTo>
                  <a:lnTo>
                    <a:pt x="4758" y="2680"/>
                  </a:lnTo>
                  <a:lnTo>
                    <a:pt x="4756" y="2694"/>
                  </a:lnTo>
                  <a:lnTo>
                    <a:pt x="4753" y="2709"/>
                  </a:lnTo>
                  <a:lnTo>
                    <a:pt x="4751" y="2723"/>
                  </a:lnTo>
                  <a:lnTo>
                    <a:pt x="4747" y="2751"/>
                  </a:lnTo>
                  <a:lnTo>
                    <a:pt x="4745" y="2766"/>
                  </a:lnTo>
                  <a:lnTo>
                    <a:pt x="4743" y="2780"/>
                  </a:lnTo>
                  <a:lnTo>
                    <a:pt x="4741" y="2794"/>
                  </a:lnTo>
                  <a:lnTo>
                    <a:pt x="4739" y="2806"/>
                  </a:lnTo>
                  <a:lnTo>
                    <a:pt x="4739" y="2823"/>
                  </a:lnTo>
                  <a:lnTo>
                    <a:pt x="4737" y="2835"/>
                  </a:lnTo>
                  <a:lnTo>
                    <a:pt x="4735" y="2851"/>
                  </a:lnTo>
                  <a:lnTo>
                    <a:pt x="4733" y="2866"/>
                  </a:lnTo>
                  <a:lnTo>
                    <a:pt x="4731" y="2880"/>
                  </a:lnTo>
                  <a:lnTo>
                    <a:pt x="4727" y="2906"/>
                  </a:lnTo>
                  <a:lnTo>
                    <a:pt x="4723" y="2918"/>
                  </a:lnTo>
                  <a:lnTo>
                    <a:pt x="4721" y="2933"/>
                  </a:lnTo>
                  <a:lnTo>
                    <a:pt x="4717" y="2949"/>
                  </a:lnTo>
                  <a:lnTo>
                    <a:pt x="4715" y="2963"/>
                  </a:lnTo>
                  <a:lnTo>
                    <a:pt x="4711" y="2975"/>
                  </a:lnTo>
                  <a:lnTo>
                    <a:pt x="4702" y="3002"/>
                  </a:lnTo>
                  <a:lnTo>
                    <a:pt x="4700" y="3016"/>
                  </a:lnTo>
                  <a:lnTo>
                    <a:pt x="4696" y="3030"/>
                  </a:lnTo>
                  <a:lnTo>
                    <a:pt x="4692" y="3057"/>
                  </a:lnTo>
                  <a:lnTo>
                    <a:pt x="4690" y="3071"/>
                  </a:lnTo>
                  <a:lnTo>
                    <a:pt x="4688" y="3098"/>
                  </a:lnTo>
                  <a:lnTo>
                    <a:pt x="4686" y="3113"/>
                  </a:lnTo>
                  <a:lnTo>
                    <a:pt x="4684" y="3127"/>
                  </a:lnTo>
                  <a:lnTo>
                    <a:pt x="4680" y="3141"/>
                  </a:lnTo>
                  <a:lnTo>
                    <a:pt x="4678" y="3154"/>
                  </a:lnTo>
                  <a:lnTo>
                    <a:pt x="4674" y="3168"/>
                  </a:lnTo>
                  <a:lnTo>
                    <a:pt x="4668" y="3194"/>
                  </a:lnTo>
                  <a:lnTo>
                    <a:pt x="4666" y="3209"/>
                  </a:lnTo>
                  <a:lnTo>
                    <a:pt x="4664" y="3225"/>
                  </a:lnTo>
                  <a:lnTo>
                    <a:pt x="4658" y="3254"/>
                  </a:lnTo>
                  <a:lnTo>
                    <a:pt x="4654" y="3282"/>
                  </a:lnTo>
                  <a:lnTo>
                    <a:pt x="4652" y="3298"/>
                  </a:lnTo>
                  <a:lnTo>
                    <a:pt x="4650" y="3313"/>
                  </a:lnTo>
                  <a:lnTo>
                    <a:pt x="4648" y="3327"/>
                  </a:lnTo>
                  <a:lnTo>
                    <a:pt x="4645" y="3339"/>
                  </a:lnTo>
                  <a:lnTo>
                    <a:pt x="4643" y="3353"/>
                  </a:lnTo>
                  <a:lnTo>
                    <a:pt x="4637" y="3380"/>
                  </a:lnTo>
                  <a:lnTo>
                    <a:pt x="4635" y="3394"/>
                  </a:lnTo>
                  <a:lnTo>
                    <a:pt x="4631" y="3408"/>
                  </a:lnTo>
                  <a:lnTo>
                    <a:pt x="4629" y="3421"/>
                  </a:lnTo>
                  <a:lnTo>
                    <a:pt x="4625" y="3449"/>
                  </a:lnTo>
                  <a:lnTo>
                    <a:pt x="4623" y="3476"/>
                  </a:lnTo>
                  <a:lnTo>
                    <a:pt x="4617" y="3490"/>
                  </a:lnTo>
                  <a:lnTo>
                    <a:pt x="4613" y="3502"/>
                  </a:lnTo>
                  <a:lnTo>
                    <a:pt x="4611" y="3516"/>
                  </a:lnTo>
                  <a:lnTo>
                    <a:pt x="4607" y="3531"/>
                  </a:lnTo>
                  <a:lnTo>
                    <a:pt x="4607" y="3545"/>
                  </a:lnTo>
                  <a:lnTo>
                    <a:pt x="4607" y="3559"/>
                  </a:lnTo>
                  <a:lnTo>
                    <a:pt x="4605" y="3571"/>
                  </a:lnTo>
                  <a:lnTo>
                    <a:pt x="4605" y="3586"/>
                  </a:lnTo>
                  <a:lnTo>
                    <a:pt x="4603" y="3600"/>
                  </a:lnTo>
                  <a:lnTo>
                    <a:pt x="4599" y="3615"/>
                  </a:lnTo>
                  <a:lnTo>
                    <a:pt x="4597" y="3629"/>
                  </a:lnTo>
                  <a:lnTo>
                    <a:pt x="4595" y="3644"/>
                  </a:lnTo>
                  <a:lnTo>
                    <a:pt x="4593" y="3658"/>
                  </a:lnTo>
                  <a:lnTo>
                    <a:pt x="4591" y="3670"/>
                  </a:lnTo>
                  <a:lnTo>
                    <a:pt x="4591" y="3684"/>
                  </a:lnTo>
                  <a:lnTo>
                    <a:pt x="4586" y="3713"/>
                  </a:lnTo>
                  <a:lnTo>
                    <a:pt x="4582" y="3727"/>
                  </a:lnTo>
                  <a:lnTo>
                    <a:pt x="4574" y="3754"/>
                  </a:lnTo>
                  <a:lnTo>
                    <a:pt x="4568" y="3766"/>
                  </a:lnTo>
                  <a:lnTo>
                    <a:pt x="4560" y="3792"/>
                  </a:lnTo>
                  <a:lnTo>
                    <a:pt x="4554" y="3807"/>
                  </a:lnTo>
                  <a:lnTo>
                    <a:pt x="4544" y="3833"/>
                  </a:lnTo>
                  <a:lnTo>
                    <a:pt x="4538" y="3859"/>
                  </a:lnTo>
                  <a:lnTo>
                    <a:pt x="4536" y="3874"/>
                  </a:lnTo>
                  <a:lnTo>
                    <a:pt x="4531" y="3888"/>
                  </a:lnTo>
                  <a:lnTo>
                    <a:pt x="4529" y="3902"/>
                  </a:lnTo>
                  <a:lnTo>
                    <a:pt x="4527" y="3916"/>
                  </a:lnTo>
                  <a:lnTo>
                    <a:pt x="4523" y="3943"/>
                  </a:lnTo>
                  <a:lnTo>
                    <a:pt x="4523" y="3957"/>
                  </a:lnTo>
                  <a:lnTo>
                    <a:pt x="4521" y="3969"/>
                  </a:lnTo>
                  <a:lnTo>
                    <a:pt x="4519" y="3984"/>
                  </a:lnTo>
                  <a:lnTo>
                    <a:pt x="4517" y="3998"/>
                  </a:lnTo>
                  <a:lnTo>
                    <a:pt x="4515" y="4012"/>
                  </a:lnTo>
                  <a:lnTo>
                    <a:pt x="4513" y="4026"/>
                  </a:lnTo>
                  <a:lnTo>
                    <a:pt x="4511" y="4041"/>
                  </a:lnTo>
                  <a:lnTo>
                    <a:pt x="4507" y="4055"/>
                  </a:lnTo>
                  <a:lnTo>
                    <a:pt x="4503" y="4069"/>
                  </a:lnTo>
                  <a:lnTo>
                    <a:pt x="4497" y="4084"/>
                  </a:lnTo>
                  <a:lnTo>
                    <a:pt x="4493" y="4098"/>
                  </a:lnTo>
                  <a:lnTo>
                    <a:pt x="4491" y="4110"/>
                  </a:lnTo>
                  <a:lnTo>
                    <a:pt x="4489" y="4125"/>
                  </a:lnTo>
                  <a:lnTo>
                    <a:pt x="4485" y="4140"/>
                  </a:lnTo>
                  <a:lnTo>
                    <a:pt x="4483" y="4152"/>
                  </a:lnTo>
                  <a:lnTo>
                    <a:pt x="4474" y="4180"/>
                  </a:lnTo>
                  <a:lnTo>
                    <a:pt x="4470" y="4195"/>
                  </a:lnTo>
                  <a:lnTo>
                    <a:pt x="4466" y="4209"/>
                  </a:lnTo>
                  <a:lnTo>
                    <a:pt x="4462" y="4221"/>
                  </a:lnTo>
                  <a:lnTo>
                    <a:pt x="4454" y="4247"/>
                  </a:lnTo>
                  <a:lnTo>
                    <a:pt x="4450" y="4260"/>
                  </a:lnTo>
                  <a:lnTo>
                    <a:pt x="4446" y="4288"/>
                  </a:lnTo>
                  <a:lnTo>
                    <a:pt x="4438" y="4311"/>
                  </a:lnTo>
                  <a:lnTo>
                    <a:pt x="4415" y="4298"/>
                  </a:lnTo>
                  <a:lnTo>
                    <a:pt x="4403" y="4276"/>
                  </a:lnTo>
                  <a:lnTo>
                    <a:pt x="4399" y="4250"/>
                  </a:lnTo>
                  <a:lnTo>
                    <a:pt x="4395" y="4237"/>
                  </a:lnTo>
                  <a:lnTo>
                    <a:pt x="4379" y="4217"/>
                  </a:lnTo>
                  <a:lnTo>
                    <a:pt x="4363" y="4178"/>
                  </a:lnTo>
                  <a:lnTo>
                    <a:pt x="4354" y="4154"/>
                  </a:lnTo>
                  <a:lnTo>
                    <a:pt x="4348" y="4140"/>
                  </a:lnTo>
                  <a:lnTo>
                    <a:pt x="4340" y="4127"/>
                  </a:lnTo>
                  <a:lnTo>
                    <a:pt x="4332" y="4116"/>
                  </a:lnTo>
                  <a:lnTo>
                    <a:pt x="4318" y="4110"/>
                  </a:lnTo>
                  <a:lnTo>
                    <a:pt x="4306" y="4104"/>
                  </a:lnTo>
                  <a:lnTo>
                    <a:pt x="4291" y="4098"/>
                  </a:lnTo>
                  <a:lnTo>
                    <a:pt x="4279" y="4092"/>
                  </a:lnTo>
                  <a:lnTo>
                    <a:pt x="4269" y="4081"/>
                  </a:lnTo>
                  <a:lnTo>
                    <a:pt x="4248" y="4063"/>
                  </a:lnTo>
                  <a:lnTo>
                    <a:pt x="4239" y="4053"/>
                  </a:lnTo>
                  <a:lnTo>
                    <a:pt x="4233" y="4041"/>
                  </a:lnTo>
                  <a:lnTo>
                    <a:pt x="4229" y="4026"/>
                  </a:lnTo>
                  <a:lnTo>
                    <a:pt x="4219" y="4002"/>
                  </a:lnTo>
                  <a:lnTo>
                    <a:pt x="4215" y="3988"/>
                  </a:lnTo>
                  <a:lnTo>
                    <a:pt x="4205" y="3961"/>
                  </a:lnTo>
                  <a:lnTo>
                    <a:pt x="4201" y="3949"/>
                  </a:lnTo>
                  <a:lnTo>
                    <a:pt x="4197" y="3937"/>
                  </a:lnTo>
                  <a:lnTo>
                    <a:pt x="4180" y="3912"/>
                  </a:lnTo>
                  <a:lnTo>
                    <a:pt x="4158" y="3900"/>
                  </a:lnTo>
                  <a:lnTo>
                    <a:pt x="4138" y="3894"/>
                  </a:lnTo>
                  <a:lnTo>
                    <a:pt x="4117" y="3892"/>
                  </a:lnTo>
                  <a:lnTo>
                    <a:pt x="4105" y="3896"/>
                  </a:lnTo>
                  <a:lnTo>
                    <a:pt x="4091" y="3892"/>
                  </a:lnTo>
                  <a:lnTo>
                    <a:pt x="4081" y="3884"/>
                  </a:lnTo>
                  <a:lnTo>
                    <a:pt x="4054" y="3888"/>
                  </a:lnTo>
                  <a:lnTo>
                    <a:pt x="4044" y="3898"/>
                  </a:lnTo>
                  <a:lnTo>
                    <a:pt x="4034" y="3908"/>
                  </a:lnTo>
                  <a:lnTo>
                    <a:pt x="4015" y="3931"/>
                  </a:lnTo>
                  <a:lnTo>
                    <a:pt x="3991" y="3941"/>
                  </a:lnTo>
                  <a:lnTo>
                    <a:pt x="3977" y="3947"/>
                  </a:lnTo>
                  <a:lnTo>
                    <a:pt x="3950" y="3955"/>
                  </a:lnTo>
                  <a:lnTo>
                    <a:pt x="3936" y="3959"/>
                  </a:lnTo>
                  <a:lnTo>
                    <a:pt x="3924" y="3961"/>
                  </a:lnTo>
                  <a:lnTo>
                    <a:pt x="3897" y="3963"/>
                  </a:lnTo>
                  <a:lnTo>
                    <a:pt x="3889" y="3951"/>
                  </a:lnTo>
                  <a:lnTo>
                    <a:pt x="3883" y="3939"/>
                  </a:lnTo>
                  <a:lnTo>
                    <a:pt x="3871" y="3931"/>
                  </a:lnTo>
                  <a:lnTo>
                    <a:pt x="3857" y="3931"/>
                  </a:lnTo>
                  <a:lnTo>
                    <a:pt x="3845" y="3931"/>
                  </a:lnTo>
                  <a:lnTo>
                    <a:pt x="3818" y="3939"/>
                  </a:lnTo>
                  <a:lnTo>
                    <a:pt x="3806" y="3935"/>
                  </a:lnTo>
                  <a:lnTo>
                    <a:pt x="3785" y="3919"/>
                  </a:lnTo>
                  <a:lnTo>
                    <a:pt x="3771" y="3912"/>
                  </a:lnTo>
                  <a:lnTo>
                    <a:pt x="3751" y="3896"/>
                  </a:lnTo>
                  <a:lnTo>
                    <a:pt x="3724" y="3892"/>
                  </a:lnTo>
                  <a:lnTo>
                    <a:pt x="3731" y="3880"/>
                  </a:lnTo>
                  <a:lnTo>
                    <a:pt x="3737" y="3866"/>
                  </a:lnTo>
                  <a:lnTo>
                    <a:pt x="3743" y="3853"/>
                  </a:lnTo>
                  <a:lnTo>
                    <a:pt x="3749" y="3839"/>
                  </a:lnTo>
                  <a:lnTo>
                    <a:pt x="3755" y="3827"/>
                  </a:lnTo>
                  <a:lnTo>
                    <a:pt x="3759" y="3813"/>
                  </a:lnTo>
                  <a:lnTo>
                    <a:pt x="3765" y="3800"/>
                  </a:lnTo>
                  <a:lnTo>
                    <a:pt x="3771" y="3786"/>
                  </a:lnTo>
                  <a:lnTo>
                    <a:pt x="3783" y="3762"/>
                  </a:lnTo>
                  <a:lnTo>
                    <a:pt x="3792" y="3745"/>
                  </a:lnTo>
                  <a:lnTo>
                    <a:pt x="3800" y="3735"/>
                  </a:lnTo>
                  <a:lnTo>
                    <a:pt x="3808" y="3723"/>
                  </a:lnTo>
                  <a:lnTo>
                    <a:pt x="3816" y="3711"/>
                  </a:lnTo>
                  <a:lnTo>
                    <a:pt x="3824" y="3699"/>
                  </a:lnTo>
                  <a:lnTo>
                    <a:pt x="3830" y="3684"/>
                  </a:lnTo>
                  <a:lnTo>
                    <a:pt x="3838" y="3672"/>
                  </a:lnTo>
                  <a:lnTo>
                    <a:pt x="3849" y="3660"/>
                  </a:lnTo>
                  <a:lnTo>
                    <a:pt x="3859" y="3648"/>
                  </a:lnTo>
                  <a:lnTo>
                    <a:pt x="3869" y="3637"/>
                  </a:lnTo>
                  <a:lnTo>
                    <a:pt x="3875" y="3623"/>
                  </a:lnTo>
                  <a:lnTo>
                    <a:pt x="3889" y="3598"/>
                  </a:lnTo>
                  <a:lnTo>
                    <a:pt x="3904" y="3573"/>
                  </a:lnTo>
                  <a:lnTo>
                    <a:pt x="3910" y="3561"/>
                  </a:lnTo>
                  <a:lnTo>
                    <a:pt x="3918" y="3549"/>
                  </a:lnTo>
                  <a:lnTo>
                    <a:pt x="3926" y="3537"/>
                  </a:lnTo>
                  <a:lnTo>
                    <a:pt x="3934" y="3524"/>
                  </a:lnTo>
                  <a:lnTo>
                    <a:pt x="3950" y="3500"/>
                  </a:lnTo>
                  <a:lnTo>
                    <a:pt x="3956" y="3488"/>
                  </a:lnTo>
                  <a:lnTo>
                    <a:pt x="3967" y="3473"/>
                  </a:lnTo>
                  <a:lnTo>
                    <a:pt x="3975" y="3461"/>
                  </a:lnTo>
                  <a:lnTo>
                    <a:pt x="3983" y="3447"/>
                  </a:lnTo>
                  <a:lnTo>
                    <a:pt x="3991" y="3437"/>
                  </a:lnTo>
                  <a:lnTo>
                    <a:pt x="4001" y="3425"/>
                  </a:lnTo>
                  <a:lnTo>
                    <a:pt x="4009" y="3410"/>
                  </a:lnTo>
                  <a:lnTo>
                    <a:pt x="4018" y="3400"/>
                  </a:lnTo>
                  <a:lnTo>
                    <a:pt x="4026" y="3386"/>
                  </a:lnTo>
                  <a:lnTo>
                    <a:pt x="4032" y="3374"/>
                  </a:lnTo>
                  <a:lnTo>
                    <a:pt x="4040" y="3361"/>
                  </a:lnTo>
                  <a:lnTo>
                    <a:pt x="4046" y="3347"/>
                  </a:lnTo>
                  <a:lnTo>
                    <a:pt x="4052" y="3335"/>
                  </a:lnTo>
                  <a:lnTo>
                    <a:pt x="4058" y="3323"/>
                  </a:lnTo>
                  <a:lnTo>
                    <a:pt x="4066" y="3311"/>
                  </a:lnTo>
                  <a:lnTo>
                    <a:pt x="4083" y="3284"/>
                  </a:lnTo>
                  <a:lnTo>
                    <a:pt x="4099" y="3264"/>
                  </a:lnTo>
                  <a:lnTo>
                    <a:pt x="4107" y="3251"/>
                  </a:lnTo>
                  <a:lnTo>
                    <a:pt x="4115" y="3239"/>
                  </a:lnTo>
                  <a:lnTo>
                    <a:pt x="4123" y="3229"/>
                  </a:lnTo>
                  <a:lnTo>
                    <a:pt x="4132" y="3215"/>
                  </a:lnTo>
                  <a:lnTo>
                    <a:pt x="4140" y="3203"/>
                  </a:lnTo>
                  <a:lnTo>
                    <a:pt x="4148" y="3192"/>
                  </a:lnTo>
                  <a:lnTo>
                    <a:pt x="4156" y="3180"/>
                  </a:lnTo>
                  <a:lnTo>
                    <a:pt x="4168" y="3156"/>
                  </a:lnTo>
                  <a:lnTo>
                    <a:pt x="4176" y="3144"/>
                  </a:lnTo>
                  <a:lnTo>
                    <a:pt x="4182" y="3131"/>
                  </a:lnTo>
                  <a:lnTo>
                    <a:pt x="4191" y="3117"/>
                  </a:lnTo>
                  <a:lnTo>
                    <a:pt x="4197" y="3106"/>
                  </a:lnTo>
                  <a:lnTo>
                    <a:pt x="4207" y="3092"/>
                  </a:lnTo>
                  <a:lnTo>
                    <a:pt x="4213" y="3079"/>
                  </a:lnTo>
                  <a:lnTo>
                    <a:pt x="4221" y="3067"/>
                  </a:lnTo>
                  <a:lnTo>
                    <a:pt x="4227" y="3055"/>
                  </a:lnTo>
                  <a:lnTo>
                    <a:pt x="4243" y="3033"/>
                  </a:lnTo>
                  <a:lnTo>
                    <a:pt x="4253" y="3020"/>
                  </a:lnTo>
                  <a:lnTo>
                    <a:pt x="4261" y="3008"/>
                  </a:lnTo>
                  <a:lnTo>
                    <a:pt x="4269" y="2996"/>
                  </a:lnTo>
                  <a:lnTo>
                    <a:pt x="4277" y="2986"/>
                  </a:lnTo>
                  <a:lnTo>
                    <a:pt x="4293" y="2963"/>
                  </a:lnTo>
                  <a:lnTo>
                    <a:pt x="4301" y="2953"/>
                  </a:lnTo>
                  <a:lnTo>
                    <a:pt x="4308" y="2941"/>
                  </a:lnTo>
                  <a:lnTo>
                    <a:pt x="4314" y="2929"/>
                  </a:lnTo>
                  <a:lnTo>
                    <a:pt x="4320" y="2914"/>
                  </a:lnTo>
                  <a:lnTo>
                    <a:pt x="4326" y="2902"/>
                  </a:lnTo>
                  <a:lnTo>
                    <a:pt x="4334" y="2886"/>
                  </a:lnTo>
                  <a:lnTo>
                    <a:pt x="4334" y="2870"/>
                  </a:lnTo>
                  <a:lnTo>
                    <a:pt x="4336" y="2847"/>
                  </a:lnTo>
                  <a:lnTo>
                    <a:pt x="4330" y="2821"/>
                  </a:lnTo>
                  <a:lnTo>
                    <a:pt x="4336" y="2794"/>
                  </a:lnTo>
                  <a:lnTo>
                    <a:pt x="4328" y="2768"/>
                  </a:lnTo>
                  <a:lnTo>
                    <a:pt x="4308" y="2772"/>
                  </a:lnTo>
                  <a:lnTo>
                    <a:pt x="4297" y="2796"/>
                  </a:lnTo>
                  <a:lnTo>
                    <a:pt x="4289" y="2808"/>
                  </a:lnTo>
                  <a:lnTo>
                    <a:pt x="4267" y="2823"/>
                  </a:lnTo>
                  <a:lnTo>
                    <a:pt x="4253" y="2819"/>
                  </a:lnTo>
                  <a:lnTo>
                    <a:pt x="4243" y="2794"/>
                  </a:lnTo>
                  <a:lnTo>
                    <a:pt x="4248" y="2753"/>
                  </a:lnTo>
                  <a:lnTo>
                    <a:pt x="4229" y="2749"/>
                  </a:lnTo>
                  <a:lnTo>
                    <a:pt x="4219" y="2760"/>
                  </a:lnTo>
                  <a:lnTo>
                    <a:pt x="4195" y="2760"/>
                  </a:lnTo>
                  <a:lnTo>
                    <a:pt x="4191" y="2745"/>
                  </a:lnTo>
                  <a:lnTo>
                    <a:pt x="4186" y="2733"/>
                  </a:lnTo>
                  <a:lnTo>
                    <a:pt x="4184" y="2719"/>
                  </a:lnTo>
                  <a:lnTo>
                    <a:pt x="4178" y="2692"/>
                  </a:lnTo>
                  <a:lnTo>
                    <a:pt x="4174" y="2678"/>
                  </a:lnTo>
                  <a:lnTo>
                    <a:pt x="4170" y="2666"/>
                  </a:lnTo>
                  <a:lnTo>
                    <a:pt x="4146" y="2660"/>
                  </a:lnTo>
                  <a:lnTo>
                    <a:pt x="4132" y="2666"/>
                  </a:lnTo>
                  <a:lnTo>
                    <a:pt x="4109" y="2680"/>
                  </a:lnTo>
                  <a:lnTo>
                    <a:pt x="4097" y="2686"/>
                  </a:lnTo>
                  <a:lnTo>
                    <a:pt x="4083" y="2686"/>
                  </a:lnTo>
                  <a:lnTo>
                    <a:pt x="4070" y="2680"/>
                  </a:lnTo>
                  <a:lnTo>
                    <a:pt x="4060" y="2672"/>
                  </a:lnTo>
                  <a:lnTo>
                    <a:pt x="4056" y="2658"/>
                  </a:lnTo>
                  <a:lnTo>
                    <a:pt x="4054" y="2644"/>
                  </a:lnTo>
                  <a:lnTo>
                    <a:pt x="4077" y="2633"/>
                  </a:lnTo>
                  <a:lnTo>
                    <a:pt x="4091" y="2627"/>
                  </a:lnTo>
                  <a:lnTo>
                    <a:pt x="4103" y="2621"/>
                  </a:lnTo>
                  <a:lnTo>
                    <a:pt x="4093" y="2611"/>
                  </a:lnTo>
                  <a:lnTo>
                    <a:pt x="4070" y="2603"/>
                  </a:lnTo>
                  <a:lnTo>
                    <a:pt x="4044" y="2598"/>
                  </a:lnTo>
                  <a:lnTo>
                    <a:pt x="4032" y="2605"/>
                  </a:lnTo>
                  <a:lnTo>
                    <a:pt x="4024" y="2615"/>
                  </a:lnTo>
                  <a:lnTo>
                    <a:pt x="4003" y="2633"/>
                  </a:lnTo>
                  <a:lnTo>
                    <a:pt x="3989" y="2631"/>
                  </a:lnTo>
                  <a:lnTo>
                    <a:pt x="3977" y="2627"/>
                  </a:lnTo>
                  <a:lnTo>
                    <a:pt x="3971" y="2613"/>
                  </a:lnTo>
                  <a:lnTo>
                    <a:pt x="3967" y="2600"/>
                  </a:lnTo>
                  <a:lnTo>
                    <a:pt x="3965" y="2585"/>
                  </a:lnTo>
                  <a:lnTo>
                    <a:pt x="3961" y="2571"/>
                  </a:lnTo>
                  <a:lnTo>
                    <a:pt x="3948" y="2565"/>
                  </a:lnTo>
                  <a:lnTo>
                    <a:pt x="3928" y="2581"/>
                  </a:lnTo>
                  <a:lnTo>
                    <a:pt x="3904" y="2571"/>
                  </a:lnTo>
                  <a:lnTo>
                    <a:pt x="3895" y="2559"/>
                  </a:lnTo>
                  <a:lnTo>
                    <a:pt x="3879" y="2537"/>
                  </a:lnTo>
                  <a:lnTo>
                    <a:pt x="3855" y="2528"/>
                  </a:lnTo>
                  <a:lnTo>
                    <a:pt x="3863" y="2541"/>
                  </a:lnTo>
                  <a:lnTo>
                    <a:pt x="3873" y="2551"/>
                  </a:lnTo>
                  <a:lnTo>
                    <a:pt x="3871" y="2577"/>
                  </a:lnTo>
                  <a:lnTo>
                    <a:pt x="3861" y="2587"/>
                  </a:lnTo>
                  <a:lnTo>
                    <a:pt x="3847" y="2592"/>
                  </a:lnTo>
                  <a:lnTo>
                    <a:pt x="3820" y="2596"/>
                  </a:lnTo>
                  <a:lnTo>
                    <a:pt x="3806" y="2592"/>
                  </a:lnTo>
                  <a:lnTo>
                    <a:pt x="3785" y="2575"/>
                  </a:lnTo>
                  <a:lnTo>
                    <a:pt x="3777" y="2551"/>
                  </a:lnTo>
                  <a:lnTo>
                    <a:pt x="3783" y="2524"/>
                  </a:lnTo>
                  <a:lnTo>
                    <a:pt x="3763" y="2516"/>
                  </a:lnTo>
                  <a:lnTo>
                    <a:pt x="3751" y="2508"/>
                  </a:lnTo>
                  <a:lnTo>
                    <a:pt x="3751" y="2482"/>
                  </a:lnTo>
                  <a:lnTo>
                    <a:pt x="3753" y="2469"/>
                  </a:lnTo>
                  <a:lnTo>
                    <a:pt x="3745" y="2457"/>
                  </a:lnTo>
                  <a:lnTo>
                    <a:pt x="3720" y="2443"/>
                  </a:lnTo>
                  <a:lnTo>
                    <a:pt x="3706" y="2441"/>
                  </a:lnTo>
                  <a:lnTo>
                    <a:pt x="3680" y="2437"/>
                  </a:lnTo>
                  <a:lnTo>
                    <a:pt x="3669" y="2427"/>
                  </a:lnTo>
                  <a:lnTo>
                    <a:pt x="3663" y="2414"/>
                  </a:lnTo>
                  <a:lnTo>
                    <a:pt x="3653" y="2404"/>
                  </a:lnTo>
                  <a:lnTo>
                    <a:pt x="3627" y="2406"/>
                  </a:lnTo>
                  <a:lnTo>
                    <a:pt x="3612" y="2406"/>
                  </a:lnTo>
                  <a:lnTo>
                    <a:pt x="3600" y="2400"/>
                  </a:lnTo>
                  <a:lnTo>
                    <a:pt x="3588" y="2392"/>
                  </a:lnTo>
                  <a:lnTo>
                    <a:pt x="3580" y="2382"/>
                  </a:lnTo>
                  <a:lnTo>
                    <a:pt x="3576" y="2368"/>
                  </a:lnTo>
                  <a:lnTo>
                    <a:pt x="3570" y="2341"/>
                  </a:lnTo>
                  <a:lnTo>
                    <a:pt x="3557" y="2333"/>
                  </a:lnTo>
                  <a:lnTo>
                    <a:pt x="3531" y="2337"/>
                  </a:lnTo>
                  <a:lnTo>
                    <a:pt x="3523" y="2347"/>
                  </a:lnTo>
                  <a:lnTo>
                    <a:pt x="3511" y="2353"/>
                  </a:lnTo>
                  <a:lnTo>
                    <a:pt x="3498" y="2361"/>
                  </a:lnTo>
                  <a:lnTo>
                    <a:pt x="3484" y="2359"/>
                  </a:lnTo>
                  <a:lnTo>
                    <a:pt x="3472" y="2353"/>
                  </a:lnTo>
                  <a:lnTo>
                    <a:pt x="3464" y="2343"/>
                  </a:lnTo>
                  <a:lnTo>
                    <a:pt x="3446" y="2323"/>
                  </a:lnTo>
                  <a:lnTo>
                    <a:pt x="3421" y="2331"/>
                  </a:lnTo>
                  <a:lnTo>
                    <a:pt x="3419" y="2345"/>
                  </a:lnTo>
                  <a:lnTo>
                    <a:pt x="3423" y="2357"/>
                  </a:lnTo>
                  <a:lnTo>
                    <a:pt x="3431" y="2370"/>
                  </a:lnTo>
                  <a:lnTo>
                    <a:pt x="3435" y="2384"/>
                  </a:lnTo>
                  <a:lnTo>
                    <a:pt x="3433" y="2398"/>
                  </a:lnTo>
                  <a:lnTo>
                    <a:pt x="3419" y="2408"/>
                  </a:lnTo>
                  <a:lnTo>
                    <a:pt x="3401" y="2386"/>
                  </a:lnTo>
                  <a:lnTo>
                    <a:pt x="3376" y="2382"/>
                  </a:lnTo>
                  <a:lnTo>
                    <a:pt x="3362" y="2384"/>
                  </a:lnTo>
                  <a:lnTo>
                    <a:pt x="3336" y="2384"/>
                  </a:lnTo>
                  <a:lnTo>
                    <a:pt x="3321" y="2388"/>
                  </a:lnTo>
                  <a:lnTo>
                    <a:pt x="3309" y="2396"/>
                  </a:lnTo>
                  <a:lnTo>
                    <a:pt x="3301" y="2418"/>
                  </a:lnTo>
                  <a:lnTo>
                    <a:pt x="3299" y="2445"/>
                  </a:lnTo>
                  <a:lnTo>
                    <a:pt x="3273" y="2447"/>
                  </a:lnTo>
                  <a:lnTo>
                    <a:pt x="3264" y="2459"/>
                  </a:lnTo>
                  <a:lnTo>
                    <a:pt x="3262" y="2471"/>
                  </a:lnTo>
                  <a:lnTo>
                    <a:pt x="3256" y="2486"/>
                  </a:lnTo>
                  <a:lnTo>
                    <a:pt x="3244" y="2490"/>
                  </a:lnTo>
                  <a:lnTo>
                    <a:pt x="3229" y="2490"/>
                  </a:lnTo>
                  <a:lnTo>
                    <a:pt x="3219" y="2480"/>
                  </a:lnTo>
                  <a:lnTo>
                    <a:pt x="3202" y="2459"/>
                  </a:lnTo>
                  <a:lnTo>
                    <a:pt x="3188" y="2457"/>
                  </a:lnTo>
                  <a:lnTo>
                    <a:pt x="3178" y="2465"/>
                  </a:lnTo>
                  <a:lnTo>
                    <a:pt x="3174" y="2480"/>
                  </a:lnTo>
                  <a:lnTo>
                    <a:pt x="3168" y="2494"/>
                  </a:lnTo>
                  <a:lnTo>
                    <a:pt x="3149" y="2488"/>
                  </a:lnTo>
                  <a:lnTo>
                    <a:pt x="3153" y="2461"/>
                  </a:lnTo>
                  <a:lnTo>
                    <a:pt x="3149" y="2449"/>
                  </a:lnTo>
                  <a:lnTo>
                    <a:pt x="3135" y="2451"/>
                  </a:lnTo>
                  <a:lnTo>
                    <a:pt x="3125" y="2461"/>
                  </a:lnTo>
                  <a:lnTo>
                    <a:pt x="3119" y="2473"/>
                  </a:lnTo>
                  <a:lnTo>
                    <a:pt x="3098" y="2492"/>
                  </a:lnTo>
                  <a:lnTo>
                    <a:pt x="3086" y="2498"/>
                  </a:lnTo>
                  <a:lnTo>
                    <a:pt x="3060" y="2498"/>
                  </a:lnTo>
                  <a:lnTo>
                    <a:pt x="3048" y="2506"/>
                  </a:lnTo>
                  <a:lnTo>
                    <a:pt x="3035" y="2508"/>
                  </a:lnTo>
                  <a:lnTo>
                    <a:pt x="3025" y="2496"/>
                  </a:lnTo>
                  <a:lnTo>
                    <a:pt x="3023" y="2484"/>
                  </a:lnTo>
                  <a:lnTo>
                    <a:pt x="3025" y="2455"/>
                  </a:lnTo>
                  <a:lnTo>
                    <a:pt x="3023" y="2441"/>
                  </a:lnTo>
                  <a:lnTo>
                    <a:pt x="3005" y="2420"/>
                  </a:lnTo>
                  <a:lnTo>
                    <a:pt x="2999" y="2408"/>
                  </a:lnTo>
                  <a:lnTo>
                    <a:pt x="2991" y="2396"/>
                  </a:lnTo>
                  <a:lnTo>
                    <a:pt x="2984" y="2384"/>
                  </a:lnTo>
                  <a:lnTo>
                    <a:pt x="2976" y="2374"/>
                  </a:lnTo>
                  <a:lnTo>
                    <a:pt x="2952" y="2382"/>
                  </a:lnTo>
                  <a:lnTo>
                    <a:pt x="2950" y="2396"/>
                  </a:lnTo>
                  <a:lnTo>
                    <a:pt x="2950" y="2410"/>
                  </a:lnTo>
                  <a:lnTo>
                    <a:pt x="2952" y="2425"/>
                  </a:lnTo>
                  <a:lnTo>
                    <a:pt x="2956" y="2437"/>
                  </a:lnTo>
                  <a:lnTo>
                    <a:pt x="2958" y="2451"/>
                  </a:lnTo>
                  <a:lnTo>
                    <a:pt x="2952" y="2465"/>
                  </a:lnTo>
                  <a:lnTo>
                    <a:pt x="2940" y="2459"/>
                  </a:lnTo>
                  <a:lnTo>
                    <a:pt x="2925" y="2437"/>
                  </a:lnTo>
                  <a:lnTo>
                    <a:pt x="2923" y="2423"/>
                  </a:lnTo>
                  <a:lnTo>
                    <a:pt x="2923" y="2408"/>
                  </a:lnTo>
                  <a:lnTo>
                    <a:pt x="2925" y="2394"/>
                  </a:lnTo>
                  <a:lnTo>
                    <a:pt x="2925" y="2380"/>
                  </a:lnTo>
                  <a:lnTo>
                    <a:pt x="2923" y="2365"/>
                  </a:lnTo>
                  <a:lnTo>
                    <a:pt x="2915" y="2353"/>
                  </a:lnTo>
                  <a:lnTo>
                    <a:pt x="2889" y="2349"/>
                  </a:lnTo>
                  <a:lnTo>
                    <a:pt x="2875" y="2343"/>
                  </a:lnTo>
                  <a:lnTo>
                    <a:pt x="2862" y="2339"/>
                  </a:lnTo>
                  <a:lnTo>
                    <a:pt x="2848" y="2337"/>
                  </a:lnTo>
                  <a:lnTo>
                    <a:pt x="2836" y="2337"/>
                  </a:lnTo>
                  <a:lnTo>
                    <a:pt x="2824" y="2329"/>
                  </a:lnTo>
                  <a:lnTo>
                    <a:pt x="2811" y="2321"/>
                  </a:lnTo>
                  <a:lnTo>
                    <a:pt x="2787" y="2308"/>
                  </a:lnTo>
                  <a:lnTo>
                    <a:pt x="2763" y="2315"/>
                  </a:lnTo>
                  <a:lnTo>
                    <a:pt x="2748" y="2321"/>
                  </a:lnTo>
                  <a:lnTo>
                    <a:pt x="2735" y="2327"/>
                  </a:lnTo>
                  <a:lnTo>
                    <a:pt x="2709" y="2327"/>
                  </a:lnTo>
                  <a:lnTo>
                    <a:pt x="2701" y="2317"/>
                  </a:lnTo>
                  <a:lnTo>
                    <a:pt x="2703" y="2302"/>
                  </a:lnTo>
                  <a:lnTo>
                    <a:pt x="2707" y="2288"/>
                  </a:lnTo>
                  <a:lnTo>
                    <a:pt x="2713" y="2274"/>
                  </a:lnTo>
                  <a:lnTo>
                    <a:pt x="2713" y="2260"/>
                  </a:lnTo>
                  <a:lnTo>
                    <a:pt x="2709" y="2245"/>
                  </a:lnTo>
                  <a:lnTo>
                    <a:pt x="2684" y="2253"/>
                  </a:lnTo>
                  <a:lnTo>
                    <a:pt x="2672" y="2264"/>
                  </a:lnTo>
                  <a:lnTo>
                    <a:pt x="2666" y="2274"/>
                  </a:lnTo>
                  <a:lnTo>
                    <a:pt x="2662" y="2288"/>
                  </a:lnTo>
                  <a:lnTo>
                    <a:pt x="2654" y="2300"/>
                  </a:lnTo>
                  <a:lnTo>
                    <a:pt x="2642" y="2304"/>
                  </a:lnTo>
                  <a:lnTo>
                    <a:pt x="2629" y="2313"/>
                  </a:lnTo>
                  <a:lnTo>
                    <a:pt x="2603" y="2306"/>
                  </a:lnTo>
                  <a:lnTo>
                    <a:pt x="2591" y="2329"/>
                  </a:lnTo>
                  <a:lnTo>
                    <a:pt x="2587" y="2343"/>
                  </a:lnTo>
                  <a:lnTo>
                    <a:pt x="2582" y="2357"/>
                  </a:lnTo>
                  <a:lnTo>
                    <a:pt x="2576" y="2370"/>
                  </a:lnTo>
                  <a:lnTo>
                    <a:pt x="2572" y="2384"/>
                  </a:lnTo>
                  <a:lnTo>
                    <a:pt x="2568" y="2396"/>
                  </a:lnTo>
                  <a:lnTo>
                    <a:pt x="2564" y="2410"/>
                  </a:lnTo>
                  <a:lnTo>
                    <a:pt x="2544" y="2427"/>
                  </a:lnTo>
                  <a:lnTo>
                    <a:pt x="2530" y="2427"/>
                  </a:lnTo>
                  <a:lnTo>
                    <a:pt x="2515" y="2427"/>
                  </a:lnTo>
                  <a:lnTo>
                    <a:pt x="2503" y="2429"/>
                  </a:lnTo>
                  <a:lnTo>
                    <a:pt x="2497" y="2441"/>
                  </a:lnTo>
                  <a:lnTo>
                    <a:pt x="2501" y="2453"/>
                  </a:lnTo>
                  <a:lnTo>
                    <a:pt x="2505" y="2480"/>
                  </a:lnTo>
                  <a:lnTo>
                    <a:pt x="2493" y="2492"/>
                  </a:lnTo>
                  <a:lnTo>
                    <a:pt x="2481" y="2484"/>
                  </a:lnTo>
                  <a:lnTo>
                    <a:pt x="2468" y="2484"/>
                  </a:lnTo>
                  <a:lnTo>
                    <a:pt x="2442" y="2478"/>
                  </a:lnTo>
                  <a:lnTo>
                    <a:pt x="2418" y="2463"/>
                  </a:lnTo>
                  <a:lnTo>
                    <a:pt x="2403" y="2461"/>
                  </a:lnTo>
                  <a:lnTo>
                    <a:pt x="2377" y="2461"/>
                  </a:lnTo>
                  <a:lnTo>
                    <a:pt x="2365" y="2465"/>
                  </a:lnTo>
                  <a:lnTo>
                    <a:pt x="2352" y="2490"/>
                  </a:lnTo>
                  <a:lnTo>
                    <a:pt x="2332" y="2512"/>
                  </a:lnTo>
                  <a:lnTo>
                    <a:pt x="2322" y="2520"/>
                  </a:lnTo>
                  <a:lnTo>
                    <a:pt x="2310" y="2528"/>
                  </a:lnTo>
                  <a:lnTo>
                    <a:pt x="2302" y="2539"/>
                  </a:lnTo>
                  <a:lnTo>
                    <a:pt x="2302" y="2567"/>
                  </a:lnTo>
                  <a:lnTo>
                    <a:pt x="2300" y="2581"/>
                  </a:lnTo>
                  <a:lnTo>
                    <a:pt x="2291" y="2594"/>
                  </a:lnTo>
                  <a:lnTo>
                    <a:pt x="2273" y="2583"/>
                  </a:lnTo>
                  <a:lnTo>
                    <a:pt x="2269" y="2569"/>
                  </a:lnTo>
                  <a:lnTo>
                    <a:pt x="2251" y="2553"/>
                  </a:lnTo>
                  <a:lnTo>
                    <a:pt x="2238" y="2561"/>
                  </a:lnTo>
                  <a:lnTo>
                    <a:pt x="2225" y="2569"/>
                  </a:lnTo>
                  <a:lnTo>
                    <a:pt x="2203" y="2559"/>
                  </a:lnTo>
                  <a:lnTo>
                    <a:pt x="2180" y="2563"/>
                  </a:lnTo>
                  <a:lnTo>
                    <a:pt x="2164" y="2573"/>
                  </a:lnTo>
                  <a:lnTo>
                    <a:pt x="2150" y="2573"/>
                  </a:lnTo>
                  <a:lnTo>
                    <a:pt x="2140" y="2583"/>
                  </a:lnTo>
                  <a:lnTo>
                    <a:pt x="2117" y="2596"/>
                  </a:lnTo>
                  <a:lnTo>
                    <a:pt x="2105" y="2603"/>
                  </a:lnTo>
                  <a:lnTo>
                    <a:pt x="2091" y="2607"/>
                  </a:lnTo>
                  <a:lnTo>
                    <a:pt x="2064" y="2607"/>
                  </a:lnTo>
                  <a:lnTo>
                    <a:pt x="2062" y="2594"/>
                  </a:lnTo>
                  <a:lnTo>
                    <a:pt x="2062" y="2579"/>
                  </a:lnTo>
                  <a:lnTo>
                    <a:pt x="2058" y="2565"/>
                  </a:lnTo>
                  <a:lnTo>
                    <a:pt x="2050" y="2553"/>
                  </a:lnTo>
                  <a:lnTo>
                    <a:pt x="2032" y="2539"/>
                  </a:lnTo>
                  <a:lnTo>
                    <a:pt x="2024" y="2551"/>
                  </a:lnTo>
                  <a:lnTo>
                    <a:pt x="1999" y="2553"/>
                  </a:lnTo>
                  <a:lnTo>
                    <a:pt x="1975" y="2545"/>
                  </a:lnTo>
                  <a:lnTo>
                    <a:pt x="1948" y="2555"/>
                  </a:lnTo>
                  <a:lnTo>
                    <a:pt x="1936" y="2559"/>
                  </a:lnTo>
                  <a:lnTo>
                    <a:pt x="1924" y="2551"/>
                  </a:lnTo>
                  <a:lnTo>
                    <a:pt x="1912" y="2547"/>
                  </a:lnTo>
                  <a:lnTo>
                    <a:pt x="1885" y="2547"/>
                  </a:lnTo>
                  <a:lnTo>
                    <a:pt x="1873" y="2541"/>
                  </a:lnTo>
                  <a:lnTo>
                    <a:pt x="1859" y="2537"/>
                  </a:lnTo>
                  <a:lnTo>
                    <a:pt x="1847" y="2530"/>
                  </a:lnTo>
                  <a:lnTo>
                    <a:pt x="1836" y="2520"/>
                  </a:lnTo>
                  <a:lnTo>
                    <a:pt x="1824" y="2514"/>
                  </a:lnTo>
                  <a:lnTo>
                    <a:pt x="1810" y="2512"/>
                  </a:lnTo>
                  <a:lnTo>
                    <a:pt x="1798" y="2518"/>
                  </a:lnTo>
                  <a:lnTo>
                    <a:pt x="1798" y="2530"/>
                  </a:lnTo>
                  <a:lnTo>
                    <a:pt x="1792" y="2545"/>
                  </a:lnTo>
                  <a:lnTo>
                    <a:pt x="1784" y="2555"/>
                  </a:lnTo>
                  <a:lnTo>
                    <a:pt x="1775" y="2567"/>
                  </a:lnTo>
                  <a:lnTo>
                    <a:pt x="1773" y="2581"/>
                  </a:lnTo>
                  <a:lnTo>
                    <a:pt x="1765" y="2592"/>
                  </a:lnTo>
                  <a:lnTo>
                    <a:pt x="1755" y="2603"/>
                  </a:lnTo>
                  <a:lnTo>
                    <a:pt x="1747" y="2592"/>
                  </a:lnTo>
                  <a:lnTo>
                    <a:pt x="1747" y="2565"/>
                  </a:lnTo>
                  <a:lnTo>
                    <a:pt x="1745" y="2551"/>
                  </a:lnTo>
                  <a:lnTo>
                    <a:pt x="1743" y="2537"/>
                  </a:lnTo>
                  <a:lnTo>
                    <a:pt x="1717" y="2528"/>
                  </a:lnTo>
                  <a:lnTo>
                    <a:pt x="1709" y="2537"/>
                  </a:lnTo>
                  <a:lnTo>
                    <a:pt x="1705" y="2551"/>
                  </a:lnTo>
                  <a:lnTo>
                    <a:pt x="1695" y="2575"/>
                  </a:lnTo>
                  <a:lnTo>
                    <a:pt x="1685" y="2565"/>
                  </a:lnTo>
                  <a:lnTo>
                    <a:pt x="1681" y="2551"/>
                  </a:lnTo>
                  <a:lnTo>
                    <a:pt x="1673" y="2539"/>
                  </a:lnTo>
                  <a:lnTo>
                    <a:pt x="1652" y="2553"/>
                  </a:lnTo>
                  <a:lnTo>
                    <a:pt x="1644" y="2563"/>
                  </a:lnTo>
                  <a:lnTo>
                    <a:pt x="1632" y="2571"/>
                  </a:lnTo>
                  <a:lnTo>
                    <a:pt x="1618" y="2575"/>
                  </a:lnTo>
                  <a:lnTo>
                    <a:pt x="1603" y="2581"/>
                  </a:lnTo>
                  <a:lnTo>
                    <a:pt x="1579" y="2592"/>
                  </a:lnTo>
                  <a:lnTo>
                    <a:pt x="1565" y="2592"/>
                  </a:lnTo>
                  <a:lnTo>
                    <a:pt x="1540" y="2603"/>
                  </a:lnTo>
                  <a:lnTo>
                    <a:pt x="1526" y="2603"/>
                  </a:lnTo>
                  <a:lnTo>
                    <a:pt x="1510" y="2623"/>
                  </a:lnTo>
                  <a:lnTo>
                    <a:pt x="1504" y="2598"/>
                  </a:lnTo>
                  <a:lnTo>
                    <a:pt x="1506" y="2583"/>
                  </a:lnTo>
                  <a:lnTo>
                    <a:pt x="1487" y="2563"/>
                  </a:lnTo>
                  <a:lnTo>
                    <a:pt x="1481" y="2549"/>
                  </a:lnTo>
                  <a:lnTo>
                    <a:pt x="1475" y="2524"/>
                  </a:lnTo>
                  <a:lnTo>
                    <a:pt x="1469" y="2512"/>
                  </a:lnTo>
                  <a:lnTo>
                    <a:pt x="1459" y="2500"/>
                  </a:lnTo>
                  <a:lnTo>
                    <a:pt x="1447" y="2506"/>
                  </a:lnTo>
                  <a:lnTo>
                    <a:pt x="1422" y="2514"/>
                  </a:lnTo>
                  <a:lnTo>
                    <a:pt x="1416" y="2502"/>
                  </a:lnTo>
                  <a:lnTo>
                    <a:pt x="1414" y="2490"/>
                  </a:lnTo>
                  <a:lnTo>
                    <a:pt x="1408" y="2475"/>
                  </a:lnTo>
                  <a:lnTo>
                    <a:pt x="1394" y="2473"/>
                  </a:lnTo>
                  <a:lnTo>
                    <a:pt x="1386" y="2484"/>
                  </a:lnTo>
                  <a:lnTo>
                    <a:pt x="1386" y="2498"/>
                  </a:lnTo>
                  <a:lnTo>
                    <a:pt x="1382" y="2524"/>
                  </a:lnTo>
                  <a:lnTo>
                    <a:pt x="1369" y="2532"/>
                  </a:lnTo>
                  <a:lnTo>
                    <a:pt x="1359" y="2526"/>
                  </a:lnTo>
                  <a:lnTo>
                    <a:pt x="1353" y="2514"/>
                  </a:lnTo>
                  <a:lnTo>
                    <a:pt x="1359" y="2502"/>
                  </a:lnTo>
                  <a:lnTo>
                    <a:pt x="1369" y="2478"/>
                  </a:lnTo>
                  <a:lnTo>
                    <a:pt x="1357" y="2471"/>
                  </a:lnTo>
                  <a:lnTo>
                    <a:pt x="1337" y="2488"/>
                  </a:lnTo>
                  <a:lnTo>
                    <a:pt x="1325" y="2494"/>
                  </a:lnTo>
                  <a:lnTo>
                    <a:pt x="1312" y="2486"/>
                  </a:lnTo>
                  <a:lnTo>
                    <a:pt x="1316" y="2471"/>
                  </a:lnTo>
                  <a:lnTo>
                    <a:pt x="1312" y="2447"/>
                  </a:lnTo>
                  <a:lnTo>
                    <a:pt x="1300" y="2439"/>
                  </a:lnTo>
                  <a:lnTo>
                    <a:pt x="1284" y="2416"/>
                  </a:lnTo>
                  <a:lnTo>
                    <a:pt x="1280" y="2404"/>
                  </a:lnTo>
                  <a:lnTo>
                    <a:pt x="1274" y="2392"/>
                  </a:lnTo>
                  <a:lnTo>
                    <a:pt x="1270" y="2378"/>
                  </a:lnTo>
                  <a:lnTo>
                    <a:pt x="1265" y="2365"/>
                  </a:lnTo>
                  <a:lnTo>
                    <a:pt x="1276" y="2343"/>
                  </a:lnTo>
                  <a:lnTo>
                    <a:pt x="1290" y="2343"/>
                  </a:lnTo>
                  <a:lnTo>
                    <a:pt x="1302" y="2337"/>
                  </a:lnTo>
                  <a:lnTo>
                    <a:pt x="1308" y="2325"/>
                  </a:lnTo>
                  <a:lnTo>
                    <a:pt x="1310" y="2310"/>
                  </a:lnTo>
                  <a:lnTo>
                    <a:pt x="1312" y="2296"/>
                  </a:lnTo>
                  <a:lnTo>
                    <a:pt x="1333" y="2278"/>
                  </a:lnTo>
                  <a:lnTo>
                    <a:pt x="1345" y="2272"/>
                  </a:lnTo>
                  <a:lnTo>
                    <a:pt x="1357" y="2264"/>
                  </a:lnTo>
                  <a:lnTo>
                    <a:pt x="1353" y="2243"/>
                  </a:lnTo>
                  <a:lnTo>
                    <a:pt x="1339" y="2241"/>
                  </a:lnTo>
                  <a:lnTo>
                    <a:pt x="1327" y="2239"/>
                  </a:lnTo>
                  <a:lnTo>
                    <a:pt x="1325" y="2213"/>
                  </a:lnTo>
                  <a:lnTo>
                    <a:pt x="1331" y="2198"/>
                  </a:lnTo>
                  <a:lnTo>
                    <a:pt x="1331" y="2186"/>
                  </a:lnTo>
                  <a:lnTo>
                    <a:pt x="1314" y="2164"/>
                  </a:lnTo>
                  <a:lnTo>
                    <a:pt x="1308" y="2152"/>
                  </a:lnTo>
                  <a:lnTo>
                    <a:pt x="1306" y="2137"/>
                  </a:lnTo>
                  <a:lnTo>
                    <a:pt x="1310" y="2123"/>
                  </a:lnTo>
                  <a:lnTo>
                    <a:pt x="1316" y="2096"/>
                  </a:lnTo>
                  <a:lnTo>
                    <a:pt x="1316" y="2081"/>
                  </a:lnTo>
                  <a:lnTo>
                    <a:pt x="1318" y="2055"/>
                  </a:lnTo>
                  <a:lnTo>
                    <a:pt x="1314" y="2028"/>
                  </a:lnTo>
                  <a:lnTo>
                    <a:pt x="1302" y="2024"/>
                  </a:lnTo>
                  <a:lnTo>
                    <a:pt x="1288" y="2024"/>
                  </a:lnTo>
                  <a:lnTo>
                    <a:pt x="1276" y="2018"/>
                  </a:lnTo>
                  <a:lnTo>
                    <a:pt x="1274" y="2006"/>
                  </a:lnTo>
                  <a:lnTo>
                    <a:pt x="1274" y="1992"/>
                  </a:lnTo>
                  <a:lnTo>
                    <a:pt x="1276" y="1977"/>
                  </a:lnTo>
                  <a:lnTo>
                    <a:pt x="1257" y="1965"/>
                  </a:lnTo>
                  <a:lnTo>
                    <a:pt x="1245" y="1963"/>
                  </a:lnTo>
                  <a:lnTo>
                    <a:pt x="1223" y="1949"/>
                  </a:lnTo>
                  <a:lnTo>
                    <a:pt x="1218" y="1937"/>
                  </a:lnTo>
                  <a:lnTo>
                    <a:pt x="1214" y="1922"/>
                  </a:lnTo>
                  <a:lnTo>
                    <a:pt x="1205" y="1910"/>
                  </a:lnTo>
                  <a:lnTo>
                    <a:pt x="1191" y="1908"/>
                  </a:lnTo>
                  <a:lnTo>
                    <a:pt x="1187" y="1935"/>
                  </a:lnTo>
                  <a:lnTo>
                    <a:pt x="1187" y="1949"/>
                  </a:lnTo>
                  <a:lnTo>
                    <a:pt x="1167" y="1965"/>
                  </a:lnTo>
                  <a:lnTo>
                    <a:pt x="1157" y="1955"/>
                  </a:lnTo>
                  <a:lnTo>
                    <a:pt x="1148" y="1937"/>
                  </a:lnTo>
                  <a:lnTo>
                    <a:pt x="1136" y="1933"/>
                  </a:lnTo>
                  <a:lnTo>
                    <a:pt x="1122" y="1939"/>
                  </a:lnTo>
                  <a:lnTo>
                    <a:pt x="1116" y="1951"/>
                  </a:lnTo>
                  <a:lnTo>
                    <a:pt x="1116" y="1963"/>
                  </a:lnTo>
                  <a:lnTo>
                    <a:pt x="1104" y="1988"/>
                  </a:lnTo>
                  <a:lnTo>
                    <a:pt x="1091" y="1984"/>
                  </a:lnTo>
                  <a:lnTo>
                    <a:pt x="1079" y="1973"/>
                  </a:lnTo>
                  <a:lnTo>
                    <a:pt x="1071" y="1965"/>
                  </a:lnTo>
                  <a:lnTo>
                    <a:pt x="1061" y="1955"/>
                  </a:lnTo>
                  <a:lnTo>
                    <a:pt x="1039" y="1939"/>
                  </a:lnTo>
                  <a:lnTo>
                    <a:pt x="1026" y="1939"/>
                  </a:lnTo>
                  <a:lnTo>
                    <a:pt x="1012" y="1945"/>
                  </a:lnTo>
                  <a:lnTo>
                    <a:pt x="990" y="1941"/>
                  </a:lnTo>
                  <a:lnTo>
                    <a:pt x="986" y="1927"/>
                  </a:lnTo>
                  <a:lnTo>
                    <a:pt x="982" y="1912"/>
                  </a:lnTo>
                  <a:lnTo>
                    <a:pt x="975" y="1900"/>
                  </a:lnTo>
                  <a:lnTo>
                    <a:pt x="963" y="1896"/>
                  </a:lnTo>
                  <a:lnTo>
                    <a:pt x="953" y="1886"/>
                  </a:lnTo>
                  <a:lnTo>
                    <a:pt x="939" y="1888"/>
                  </a:lnTo>
                  <a:lnTo>
                    <a:pt x="925" y="1884"/>
                  </a:lnTo>
                  <a:lnTo>
                    <a:pt x="902" y="1874"/>
                  </a:lnTo>
                  <a:lnTo>
                    <a:pt x="890" y="1863"/>
                  </a:lnTo>
                  <a:lnTo>
                    <a:pt x="886" y="1847"/>
                  </a:lnTo>
                  <a:lnTo>
                    <a:pt x="906" y="1837"/>
                  </a:lnTo>
                  <a:lnTo>
                    <a:pt x="918" y="1812"/>
                  </a:lnTo>
                  <a:lnTo>
                    <a:pt x="927" y="1786"/>
                  </a:lnTo>
                  <a:lnTo>
                    <a:pt x="939" y="1764"/>
                  </a:lnTo>
                  <a:lnTo>
                    <a:pt x="949" y="1753"/>
                  </a:lnTo>
                  <a:lnTo>
                    <a:pt x="963" y="1731"/>
                  </a:lnTo>
                  <a:lnTo>
                    <a:pt x="959" y="1717"/>
                  </a:lnTo>
                  <a:lnTo>
                    <a:pt x="947" y="1723"/>
                  </a:lnTo>
                  <a:lnTo>
                    <a:pt x="931" y="1703"/>
                  </a:lnTo>
                  <a:lnTo>
                    <a:pt x="937" y="1690"/>
                  </a:lnTo>
                  <a:lnTo>
                    <a:pt x="939" y="1676"/>
                  </a:lnTo>
                  <a:lnTo>
                    <a:pt x="937" y="1662"/>
                  </a:lnTo>
                  <a:lnTo>
                    <a:pt x="929" y="1652"/>
                  </a:lnTo>
                  <a:lnTo>
                    <a:pt x="929" y="1637"/>
                  </a:lnTo>
                  <a:lnTo>
                    <a:pt x="904" y="1623"/>
                  </a:lnTo>
                  <a:lnTo>
                    <a:pt x="894" y="1615"/>
                  </a:lnTo>
                  <a:lnTo>
                    <a:pt x="892" y="1601"/>
                  </a:lnTo>
                  <a:lnTo>
                    <a:pt x="884" y="1575"/>
                  </a:lnTo>
                  <a:lnTo>
                    <a:pt x="872" y="1571"/>
                  </a:lnTo>
                  <a:lnTo>
                    <a:pt x="845" y="1565"/>
                  </a:lnTo>
                  <a:lnTo>
                    <a:pt x="837" y="1553"/>
                  </a:lnTo>
                  <a:lnTo>
                    <a:pt x="863" y="1545"/>
                  </a:lnTo>
                  <a:lnTo>
                    <a:pt x="859" y="1520"/>
                  </a:lnTo>
                  <a:lnTo>
                    <a:pt x="845" y="1516"/>
                  </a:lnTo>
                  <a:lnTo>
                    <a:pt x="839" y="1506"/>
                  </a:lnTo>
                  <a:lnTo>
                    <a:pt x="845" y="1494"/>
                  </a:lnTo>
                  <a:lnTo>
                    <a:pt x="849" y="1465"/>
                  </a:lnTo>
                  <a:lnTo>
                    <a:pt x="823" y="1463"/>
                  </a:lnTo>
                  <a:lnTo>
                    <a:pt x="809" y="1441"/>
                  </a:lnTo>
                  <a:lnTo>
                    <a:pt x="802" y="1416"/>
                  </a:lnTo>
                  <a:lnTo>
                    <a:pt x="788" y="1398"/>
                  </a:lnTo>
                  <a:lnTo>
                    <a:pt x="776" y="1402"/>
                  </a:lnTo>
                  <a:lnTo>
                    <a:pt x="762" y="1398"/>
                  </a:lnTo>
                  <a:lnTo>
                    <a:pt x="752" y="1388"/>
                  </a:lnTo>
                  <a:lnTo>
                    <a:pt x="741" y="1380"/>
                  </a:lnTo>
                  <a:lnTo>
                    <a:pt x="729" y="1388"/>
                  </a:lnTo>
                  <a:lnTo>
                    <a:pt x="700" y="1388"/>
                  </a:lnTo>
                  <a:lnTo>
                    <a:pt x="687" y="1382"/>
                  </a:lnTo>
                  <a:lnTo>
                    <a:pt x="685" y="1369"/>
                  </a:lnTo>
                  <a:lnTo>
                    <a:pt x="683" y="1355"/>
                  </a:lnTo>
                  <a:lnTo>
                    <a:pt x="669" y="1376"/>
                  </a:lnTo>
                  <a:lnTo>
                    <a:pt x="663" y="1388"/>
                  </a:lnTo>
                  <a:lnTo>
                    <a:pt x="653" y="1398"/>
                  </a:lnTo>
                  <a:lnTo>
                    <a:pt x="639" y="1394"/>
                  </a:lnTo>
                  <a:lnTo>
                    <a:pt x="628" y="1384"/>
                  </a:lnTo>
                  <a:lnTo>
                    <a:pt x="614" y="1390"/>
                  </a:lnTo>
                  <a:lnTo>
                    <a:pt x="590" y="1380"/>
                  </a:lnTo>
                  <a:lnTo>
                    <a:pt x="577" y="1376"/>
                  </a:lnTo>
                  <a:lnTo>
                    <a:pt x="565" y="1367"/>
                  </a:lnTo>
                  <a:lnTo>
                    <a:pt x="555" y="1359"/>
                  </a:lnTo>
                  <a:lnTo>
                    <a:pt x="551" y="1347"/>
                  </a:lnTo>
                  <a:lnTo>
                    <a:pt x="547" y="1333"/>
                  </a:lnTo>
                  <a:lnTo>
                    <a:pt x="533" y="1310"/>
                  </a:lnTo>
                  <a:lnTo>
                    <a:pt x="527" y="1298"/>
                  </a:lnTo>
                  <a:lnTo>
                    <a:pt x="523" y="1272"/>
                  </a:lnTo>
                  <a:lnTo>
                    <a:pt x="510" y="1266"/>
                  </a:lnTo>
                  <a:lnTo>
                    <a:pt x="484" y="1274"/>
                  </a:lnTo>
                  <a:lnTo>
                    <a:pt x="472" y="1278"/>
                  </a:lnTo>
                  <a:lnTo>
                    <a:pt x="459" y="1257"/>
                  </a:lnTo>
                  <a:lnTo>
                    <a:pt x="468" y="1247"/>
                  </a:lnTo>
                  <a:lnTo>
                    <a:pt x="449" y="1243"/>
                  </a:lnTo>
                  <a:lnTo>
                    <a:pt x="439" y="1253"/>
                  </a:lnTo>
                  <a:lnTo>
                    <a:pt x="415" y="1245"/>
                  </a:lnTo>
                  <a:lnTo>
                    <a:pt x="406" y="1235"/>
                  </a:lnTo>
                  <a:lnTo>
                    <a:pt x="398" y="1223"/>
                  </a:lnTo>
                  <a:lnTo>
                    <a:pt x="394" y="1209"/>
                  </a:lnTo>
                  <a:lnTo>
                    <a:pt x="398" y="1182"/>
                  </a:lnTo>
                  <a:lnTo>
                    <a:pt x="402" y="1170"/>
                  </a:lnTo>
                  <a:lnTo>
                    <a:pt x="396" y="1156"/>
                  </a:lnTo>
                  <a:lnTo>
                    <a:pt x="378" y="1172"/>
                  </a:lnTo>
                  <a:lnTo>
                    <a:pt x="374" y="1184"/>
                  </a:lnTo>
                  <a:lnTo>
                    <a:pt x="366" y="1196"/>
                  </a:lnTo>
                  <a:lnTo>
                    <a:pt x="352" y="1196"/>
                  </a:lnTo>
                  <a:lnTo>
                    <a:pt x="339" y="1192"/>
                  </a:lnTo>
                  <a:lnTo>
                    <a:pt x="325" y="1190"/>
                  </a:lnTo>
                  <a:lnTo>
                    <a:pt x="299" y="1182"/>
                  </a:lnTo>
                  <a:lnTo>
                    <a:pt x="286" y="1176"/>
                  </a:lnTo>
                  <a:lnTo>
                    <a:pt x="262" y="1166"/>
                  </a:lnTo>
                  <a:lnTo>
                    <a:pt x="248" y="1168"/>
                  </a:lnTo>
                  <a:lnTo>
                    <a:pt x="221" y="1166"/>
                  </a:lnTo>
                  <a:lnTo>
                    <a:pt x="184" y="1154"/>
                  </a:lnTo>
                  <a:lnTo>
                    <a:pt x="163" y="1135"/>
                  </a:lnTo>
                  <a:lnTo>
                    <a:pt x="155" y="1123"/>
                  </a:lnTo>
                  <a:lnTo>
                    <a:pt x="155" y="1109"/>
                  </a:lnTo>
                  <a:lnTo>
                    <a:pt x="155" y="1095"/>
                  </a:lnTo>
                  <a:lnTo>
                    <a:pt x="155" y="1079"/>
                  </a:lnTo>
                  <a:lnTo>
                    <a:pt x="147" y="1067"/>
                  </a:lnTo>
                  <a:lnTo>
                    <a:pt x="141" y="1055"/>
                  </a:lnTo>
                  <a:lnTo>
                    <a:pt x="133" y="1045"/>
                  </a:lnTo>
                  <a:lnTo>
                    <a:pt x="118" y="1041"/>
                  </a:lnTo>
                  <a:lnTo>
                    <a:pt x="106" y="1032"/>
                  </a:lnTo>
                  <a:lnTo>
                    <a:pt x="127" y="1012"/>
                  </a:lnTo>
                  <a:lnTo>
                    <a:pt x="139" y="1016"/>
                  </a:lnTo>
                  <a:lnTo>
                    <a:pt x="157" y="1012"/>
                  </a:lnTo>
                  <a:lnTo>
                    <a:pt x="161" y="986"/>
                  </a:lnTo>
                  <a:lnTo>
                    <a:pt x="171" y="967"/>
                  </a:lnTo>
                  <a:lnTo>
                    <a:pt x="157" y="965"/>
                  </a:lnTo>
                  <a:lnTo>
                    <a:pt x="143" y="967"/>
                  </a:lnTo>
                  <a:lnTo>
                    <a:pt x="131" y="965"/>
                  </a:lnTo>
                  <a:lnTo>
                    <a:pt x="133" y="939"/>
                  </a:lnTo>
                  <a:lnTo>
                    <a:pt x="123" y="929"/>
                  </a:lnTo>
                  <a:lnTo>
                    <a:pt x="106" y="943"/>
                  </a:lnTo>
                  <a:lnTo>
                    <a:pt x="100" y="929"/>
                  </a:lnTo>
                  <a:lnTo>
                    <a:pt x="108" y="916"/>
                  </a:lnTo>
                  <a:lnTo>
                    <a:pt x="94" y="898"/>
                  </a:lnTo>
                  <a:lnTo>
                    <a:pt x="68" y="892"/>
                  </a:lnTo>
                  <a:lnTo>
                    <a:pt x="53" y="869"/>
                  </a:lnTo>
                  <a:lnTo>
                    <a:pt x="59" y="855"/>
                  </a:lnTo>
                  <a:lnTo>
                    <a:pt x="72" y="851"/>
                  </a:lnTo>
                  <a:lnTo>
                    <a:pt x="82" y="841"/>
                  </a:lnTo>
                  <a:lnTo>
                    <a:pt x="84" y="827"/>
                  </a:lnTo>
                  <a:lnTo>
                    <a:pt x="68" y="804"/>
                  </a:lnTo>
                  <a:lnTo>
                    <a:pt x="57" y="796"/>
                  </a:lnTo>
                  <a:lnTo>
                    <a:pt x="55" y="782"/>
                  </a:lnTo>
                  <a:lnTo>
                    <a:pt x="59" y="770"/>
                  </a:lnTo>
                  <a:lnTo>
                    <a:pt x="55" y="755"/>
                  </a:lnTo>
                  <a:lnTo>
                    <a:pt x="49" y="743"/>
                  </a:lnTo>
                  <a:lnTo>
                    <a:pt x="41" y="731"/>
                  </a:lnTo>
                  <a:lnTo>
                    <a:pt x="35" y="719"/>
                  </a:lnTo>
                  <a:lnTo>
                    <a:pt x="25" y="696"/>
                  </a:lnTo>
                  <a:lnTo>
                    <a:pt x="0" y="688"/>
                  </a:lnTo>
                  <a:lnTo>
                    <a:pt x="606" y="518"/>
                  </a:lnTo>
                  <a:lnTo>
                    <a:pt x="622" y="522"/>
                  </a:lnTo>
                  <a:lnTo>
                    <a:pt x="637" y="522"/>
                  </a:lnTo>
                  <a:lnTo>
                    <a:pt x="661" y="514"/>
                  </a:lnTo>
                  <a:lnTo>
                    <a:pt x="665" y="502"/>
                  </a:lnTo>
                  <a:lnTo>
                    <a:pt x="671" y="490"/>
                  </a:lnTo>
                  <a:lnTo>
                    <a:pt x="696" y="500"/>
                  </a:lnTo>
                  <a:lnTo>
                    <a:pt x="708" y="508"/>
                  </a:lnTo>
                  <a:lnTo>
                    <a:pt x="721" y="516"/>
                  </a:lnTo>
                  <a:lnTo>
                    <a:pt x="731" y="524"/>
                  </a:lnTo>
                  <a:lnTo>
                    <a:pt x="743" y="532"/>
                  </a:lnTo>
                  <a:lnTo>
                    <a:pt x="756" y="538"/>
                  </a:lnTo>
                  <a:lnTo>
                    <a:pt x="768" y="534"/>
                  </a:lnTo>
                  <a:lnTo>
                    <a:pt x="780" y="541"/>
                  </a:lnTo>
                  <a:lnTo>
                    <a:pt x="772" y="551"/>
                  </a:lnTo>
                  <a:lnTo>
                    <a:pt x="776" y="565"/>
                  </a:lnTo>
                  <a:lnTo>
                    <a:pt x="800" y="559"/>
                  </a:lnTo>
                  <a:lnTo>
                    <a:pt x="809" y="547"/>
                  </a:lnTo>
                  <a:lnTo>
                    <a:pt x="829" y="559"/>
                  </a:lnTo>
                  <a:lnTo>
                    <a:pt x="845" y="575"/>
                  </a:lnTo>
                  <a:lnTo>
                    <a:pt x="839" y="588"/>
                  </a:lnTo>
                  <a:lnTo>
                    <a:pt x="849" y="613"/>
                  </a:lnTo>
                  <a:lnTo>
                    <a:pt x="857" y="623"/>
                  </a:lnTo>
                  <a:lnTo>
                    <a:pt x="861" y="637"/>
                  </a:lnTo>
                  <a:lnTo>
                    <a:pt x="870" y="649"/>
                  </a:lnTo>
                  <a:lnTo>
                    <a:pt x="888" y="635"/>
                  </a:lnTo>
                  <a:lnTo>
                    <a:pt x="884" y="623"/>
                  </a:lnTo>
                  <a:lnTo>
                    <a:pt x="882" y="609"/>
                  </a:lnTo>
                  <a:lnTo>
                    <a:pt x="898" y="621"/>
                  </a:lnTo>
                  <a:lnTo>
                    <a:pt x="916" y="637"/>
                  </a:lnTo>
                  <a:lnTo>
                    <a:pt x="939" y="627"/>
                  </a:lnTo>
                  <a:lnTo>
                    <a:pt x="953" y="627"/>
                  </a:lnTo>
                  <a:lnTo>
                    <a:pt x="975" y="633"/>
                  </a:lnTo>
                  <a:lnTo>
                    <a:pt x="1002" y="635"/>
                  </a:lnTo>
                  <a:lnTo>
                    <a:pt x="1026" y="643"/>
                  </a:lnTo>
                  <a:lnTo>
                    <a:pt x="1039" y="639"/>
                  </a:lnTo>
                  <a:lnTo>
                    <a:pt x="1053" y="641"/>
                  </a:lnTo>
                  <a:lnTo>
                    <a:pt x="1077" y="631"/>
                  </a:lnTo>
                  <a:lnTo>
                    <a:pt x="1098" y="647"/>
                  </a:lnTo>
                  <a:lnTo>
                    <a:pt x="1112" y="654"/>
                  </a:lnTo>
                  <a:lnTo>
                    <a:pt x="1126" y="654"/>
                  </a:lnTo>
                  <a:lnTo>
                    <a:pt x="1155" y="680"/>
                  </a:lnTo>
                  <a:lnTo>
                    <a:pt x="1159" y="692"/>
                  </a:lnTo>
                  <a:lnTo>
                    <a:pt x="1167" y="704"/>
                  </a:lnTo>
                  <a:lnTo>
                    <a:pt x="1177" y="715"/>
                  </a:lnTo>
                  <a:lnTo>
                    <a:pt x="1203" y="719"/>
                  </a:lnTo>
                  <a:lnTo>
                    <a:pt x="1216" y="725"/>
                  </a:lnTo>
                  <a:lnTo>
                    <a:pt x="1231" y="727"/>
                  </a:lnTo>
                  <a:lnTo>
                    <a:pt x="1245" y="729"/>
                  </a:lnTo>
                  <a:lnTo>
                    <a:pt x="1259" y="727"/>
                  </a:lnTo>
                  <a:lnTo>
                    <a:pt x="1274" y="725"/>
                  </a:lnTo>
                  <a:lnTo>
                    <a:pt x="1286" y="721"/>
                  </a:lnTo>
                  <a:lnTo>
                    <a:pt x="1300" y="717"/>
                  </a:lnTo>
                  <a:lnTo>
                    <a:pt x="1312" y="723"/>
                  </a:lnTo>
                  <a:lnTo>
                    <a:pt x="1325" y="723"/>
                  </a:lnTo>
                  <a:lnTo>
                    <a:pt x="1339" y="727"/>
                  </a:lnTo>
                  <a:lnTo>
                    <a:pt x="1343" y="715"/>
                  </a:lnTo>
                  <a:lnTo>
                    <a:pt x="1345" y="700"/>
                  </a:lnTo>
                  <a:lnTo>
                    <a:pt x="1353" y="688"/>
                  </a:lnTo>
                  <a:lnTo>
                    <a:pt x="1361" y="676"/>
                  </a:lnTo>
                  <a:lnTo>
                    <a:pt x="1371" y="666"/>
                  </a:lnTo>
                  <a:lnTo>
                    <a:pt x="1394" y="652"/>
                  </a:lnTo>
                  <a:lnTo>
                    <a:pt x="1406" y="643"/>
                  </a:lnTo>
                  <a:lnTo>
                    <a:pt x="1418" y="639"/>
                  </a:lnTo>
                  <a:lnTo>
                    <a:pt x="1428" y="647"/>
                  </a:lnTo>
                  <a:lnTo>
                    <a:pt x="1436" y="660"/>
                  </a:lnTo>
                  <a:lnTo>
                    <a:pt x="1451" y="662"/>
                  </a:lnTo>
                  <a:lnTo>
                    <a:pt x="1469" y="672"/>
                  </a:lnTo>
                  <a:lnTo>
                    <a:pt x="1471" y="686"/>
                  </a:lnTo>
                  <a:lnTo>
                    <a:pt x="1475" y="698"/>
                  </a:lnTo>
                  <a:lnTo>
                    <a:pt x="1479" y="713"/>
                  </a:lnTo>
                  <a:lnTo>
                    <a:pt x="1506" y="721"/>
                  </a:lnTo>
                  <a:lnTo>
                    <a:pt x="1518" y="725"/>
                  </a:lnTo>
                  <a:lnTo>
                    <a:pt x="1544" y="723"/>
                  </a:lnTo>
                  <a:lnTo>
                    <a:pt x="1571" y="729"/>
                  </a:lnTo>
                  <a:lnTo>
                    <a:pt x="1589" y="709"/>
                  </a:lnTo>
                  <a:lnTo>
                    <a:pt x="1609" y="690"/>
                  </a:lnTo>
                  <a:lnTo>
                    <a:pt x="1624" y="690"/>
                  </a:lnTo>
                  <a:lnTo>
                    <a:pt x="1652" y="682"/>
                  </a:lnTo>
                  <a:lnTo>
                    <a:pt x="1662" y="674"/>
                  </a:lnTo>
                  <a:lnTo>
                    <a:pt x="1677" y="670"/>
                  </a:lnTo>
                  <a:lnTo>
                    <a:pt x="1691" y="692"/>
                  </a:lnTo>
                  <a:lnTo>
                    <a:pt x="1711" y="711"/>
                  </a:lnTo>
                  <a:lnTo>
                    <a:pt x="1727" y="711"/>
                  </a:lnTo>
                  <a:lnTo>
                    <a:pt x="1741" y="713"/>
                  </a:lnTo>
                  <a:lnTo>
                    <a:pt x="1759" y="733"/>
                  </a:lnTo>
                  <a:lnTo>
                    <a:pt x="1777" y="753"/>
                  </a:lnTo>
                  <a:lnTo>
                    <a:pt x="1786" y="764"/>
                  </a:lnTo>
                  <a:lnTo>
                    <a:pt x="1804" y="784"/>
                  </a:lnTo>
                  <a:lnTo>
                    <a:pt x="1814" y="792"/>
                  </a:lnTo>
                  <a:lnTo>
                    <a:pt x="1826" y="800"/>
                  </a:lnTo>
                  <a:lnTo>
                    <a:pt x="1841" y="798"/>
                  </a:lnTo>
                  <a:lnTo>
                    <a:pt x="1855" y="794"/>
                  </a:lnTo>
                  <a:lnTo>
                    <a:pt x="1869" y="796"/>
                  </a:lnTo>
                  <a:lnTo>
                    <a:pt x="1879" y="786"/>
                  </a:lnTo>
                  <a:lnTo>
                    <a:pt x="1891" y="780"/>
                  </a:lnTo>
                  <a:lnTo>
                    <a:pt x="1902" y="772"/>
                  </a:lnTo>
                  <a:lnTo>
                    <a:pt x="1924" y="755"/>
                  </a:lnTo>
                  <a:lnTo>
                    <a:pt x="1944" y="737"/>
                  </a:lnTo>
                  <a:lnTo>
                    <a:pt x="1955" y="727"/>
                  </a:lnTo>
                  <a:lnTo>
                    <a:pt x="1969" y="704"/>
                  </a:lnTo>
                  <a:lnTo>
                    <a:pt x="1979" y="694"/>
                  </a:lnTo>
                  <a:lnTo>
                    <a:pt x="1991" y="686"/>
                  </a:lnTo>
                  <a:lnTo>
                    <a:pt x="1997" y="672"/>
                  </a:lnTo>
                  <a:lnTo>
                    <a:pt x="2005" y="662"/>
                  </a:lnTo>
                  <a:lnTo>
                    <a:pt x="2018" y="664"/>
                  </a:lnTo>
                  <a:lnTo>
                    <a:pt x="2030" y="688"/>
                  </a:lnTo>
                  <a:lnTo>
                    <a:pt x="2030" y="702"/>
                  </a:lnTo>
                  <a:lnTo>
                    <a:pt x="2032" y="715"/>
                  </a:lnTo>
                  <a:lnTo>
                    <a:pt x="2042" y="725"/>
                  </a:lnTo>
                  <a:lnTo>
                    <a:pt x="2069" y="731"/>
                  </a:lnTo>
                  <a:lnTo>
                    <a:pt x="2081" y="733"/>
                  </a:lnTo>
                  <a:lnTo>
                    <a:pt x="2095" y="733"/>
                  </a:lnTo>
                  <a:lnTo>
                    <a:pt x="2107" y="727"/>
                  </a:lnTo>
                  <a:lnTo>
                    <a:pt x="2121" y="721"/>
                  </a:lnTo>
                  <a:lnTo>
                    <a:pt x="2132" y="713"/>
                  </a:lnTo>
                  <a:lnTo>
                    <a:pt x="2136" y="698"/>
                  </a:lnTo>
                  <a:lnTo>
                    <a:pt x="2142" y="686"/>
                  </a:lnTo>
                  <a:lnTo>
                    <a:pt x="2158" y="666"/>
                  </a:lnTo>
                  <a:lnTo>
                    <a:pt x="2166" y="654"/>
                  </a:lnTo>
                  <a:lnTo>
                    <a:pt x="2176" y="643"/>
                  </a:lnTo>
                  <a:lnTo>
                    <a:pt x="2195" y="621"/>
                  </a:lnTo>
                  <a:lnTo>
                    <a:pt x="2205" y="611"/>
                  </a:lnTo>
                  <a:lnTo>
                    <a:pt x="2213" y="599"/>
                  </a:lnTo>
                  <a:lnTo>
                    <a:pt x="2219" y="584"/>
                  </a:lnTo>
                  <a:lnTo>
                    <a:pt x="2221" y="569"/>
                  </a:lnTo>
                  <a:lnTo>
                    <a:pt x="2221" y="555"/>
                  </a:lnTo>
                  <a:lnTo>
                    <a:pt x="2223" y="541"/>
                  </a:lnTo>
                  <a:lnTo>
                    <a:pt x="2232" y="526"/>
                  </a:lnTo>
                  <a:lnTo>
                    <a:pt x="2241" y="514"/>
                  </a:lnTo>
                  <a:lnTo>
                    <a:pt x="2251" y="506"/>
                  </a:lnTo>
                  <a:lnTo>
                    <a:pt x="2261" y="496"/>
                  </a:lnTo>
                  <a:lnTo>
                    <a:pt x="2273" y="488"/>
                  </a:lnTo>
                  <a:lnTo>
                    <a:pt x="2285" y="475"/>
                  </a:lnTo>
                  <a:lnTo>
                    <a:pt x="2298" y="467"/>
                  </a:lnTo>
                  <a:lnTo>
                    <a:pt x="2310" y="461"/>
                  </a:lnTo>
                  <a:lnTo>
                    <a:pt x="2322" y="455"/>
                  </a:lnTo>
                  <a:lnTo>
                    <a:pt x="2332" y="445"/>
                  </a:lnTo>
                  <a:lnTo>
                    <a:pt x="2344" y="435"/>
                  </a:lnTo>
                  <a:lnTo>
                    <a:pt x="2354" y="422"/>
                  </a:lnTo>
                  <a:lnTo>
                    <a:pt x="2361" y="408"/>
                  </a:lnTo>
                  <a:lnTo>
                    <a:pt x="2365" y="394"/>
                  </a:lnTo>
                  <a:lnTo>
                    <a:pt x="2371" y="382"/>
                  </a:lnTo>
                  <a:lnTo>
                    <a:pt x="2383" y="371"/>
                  </a:lnTo>
                  <a:lnTo>
                    <a:pt x="2393" y="363"/>
                  </a:lnTo>
                  <a:lnTo>
                    <a:pt x="2418" y="351"/>
                  </a:lnTo>
                  <a:lnTo>
                    <a:pt x="2432" y="351"/>
                  </a:lnTo>
                  <a:lnTo>
                    <a:pt x="2458" y="355"/>
                  </a:lnTo>
                  <a:lnTo>
                    <a:pt x="2471" y="361"/>
                  </a:lnTo>
                  <a:lnTo>
                    <a:pt x="2497" y="367"/>
                  </a:lnTo>
                  <a:lnTo>
                    <a:pt x="2511" y="373"/>
                  </a:lnTo>
                  <a:lnTo>
                    <a:pt x="2525" y="378"/>
                  </a:lnTo>
                  <a:lnTo>
                    <a:pt x="2540" y="380"/>
                  </a:lnTo>
                  <a:lnTo>
                    <a:pt x="2554" y="380"/>
                  </a:lnTo>
                  <a:lnTo>
                    <a:pt x="2568" y="376"/>
                  </a:lnTo>
                  <a:lnTo>
                    <a:pt x="2599" y="347"/>
                  </a:lnTo>
                  <a:lnTo>
                    <a:pt x="2609" y="335"/>
                  </a:lnTo>
                  <a:lnTo>
                    <a:pt x="2617" y="323"/>
                  </a:lnTo>
                  <a:lnTo>
                    <a:pt x="2625" y="312"/>
                  </a:lnTo>
                  <a:lnTo>
                    <a:pt x="2633" y="300"/>
                  </a:lnTo>
                  <a:lnTo>
                    <a:pt x="2644" y="288"/>
                  </a:lnTo>
                  <a:lnTo>
                    <a:pt x="2662" y="270"/>
                  </a:lnTo>
                  <a:lnTo>
                    <a:pt x="2682" y="251"/>
                  </a:lnTo>
                  <a:lnTo>
                    <a:pt x="2696" y="227"/>
                  </a:lnTo>
                  <a:lnTo>
                    <a:pt x="2705" y="215"/>
                  </a:lnTo>
                  <a:lnTo>
                    <a:pt x="2715" y="204"/>
                  </a:lnTo>
                  <a:lnTo>
                    <a:pt x="2723" y="192"/>
                  </a:lnTo>
                  <a:lnTo>
                    <a:pt x="2733" y="182"/>
                  </a:lnTo>
                  <a:lnTo>
                    <a:pt x="2750" y="158"/>
                  </a:lnTo>
                  <a:lnTo>
                    <a:pt x="2759" y="147"/>
                  </a:lnTo>
                  <a:lnTo>
                    <a:pt x="2771" y="139"/>
                  </a:lnTo>
                  <a:lnTo>
                    <a:pt x="2793" y="129"/>
                  </a:lnTo>
                  <a:lnTo>
                    <a:pt x="2803" y="119"/>
                  </a:lnTo>
                  <a:lnTo>
                    <a:pt x="2814" y="109"/>
                  </a:lnTo>
                  <a:lnTo>
                    <a:pt x="2826" y="103"/>
                  </a:lnTo>
                  <a:lnTo>
                    <a:pt x="2838" y="96"/>
                  </a:lnTo>
                  <a:lnTo>
                    <a:pt x="2864" y="90"/>
                  </a:lnTo>
                  <a:lnTo>
                    <a:pt x="2879" y="90"/>
                  </a:lnTo>
                  <a:lnTo>
                    <a:pt x="2893" y="86"/>
                  </a:lnTo>
                  <a:lnTo>
                    <a:pt x="2907" y="84"/>
                  </a:lnTo>
                  <a:lnTo>
                    <a:pt x="2919" y="84"/>
                  </a:lnTo>
                  <a:lnTo>
                    <a:pt x="2948" y="80"/>
                  </a:lnTo>
                  <a:lnTo>
                    <a:pt x="2972" y="82"/>
                  </a:lnTo>
                  <a:lnTo>
                    <a:pt x="2999" y="73"/>
                  </a:lnTo>
                  <a:lnTo>
                    <a:pt x="3023" y="61"/>
                  </a:lnTo>
                  <a:lnTo>
                    <a:pt x="3046" y="45"/>
                  </a:lnTo>
                  <a:lnTo>
                    <a:pt x="3064" y="26"/>
                  </a:lnTo>
                  <a:lnTo>
                    <a:pt x="3086" y="12"/>
                  </a:lnTo>
                  <a:lnTo>
                    <a:pt x="3098" y="2"/>
                  </a:lnTo>
                  <a:lnTo>
                    <a:pt x="3115" y="14"/>
                  </a:lnTo>
                  <a:lnTo>
                    <a:pt x="3141" y="8"/>
                  </a:lnTo>
                  <a:lnTo>
                    <a:pt x="3149" y="20"/>
                  </a:lnTo>
                  <a:lnTo>
                    <a:pt x="3166" y="34"/>
                  </a:lnTo>
                  <a:lnTo>
                    <a:pt x="3176" y="24"/>
                  </a:lnTo>
                  <a:lnTo>
                    <a:pt x="3186" y="14"/>
                  </a:lnTo>
                  <a:lnTo>
                    <a:pt x="3194" y="4"/>
                  </a:lnTo>
                  <a:lnTo>
                    <a:pt x="3208" y="0"/>
                  </a:lnTo>
                  <a:lnTo>
                    <a:pt x="3221" y="6"/>
                  </a:lnTo>
                  <a:lnTo>
                    <a:pt x="3237" y="30"/>
                  </a:lnTo>
                  <a:lnTo>
                    <a:pt x="3246" y="43"/>
                  </a:lnTo>
                  <a:lnTo>
                    <a:pt x="3252" y="55"/>
                  </a:lnTo>
                  <a:lnTo>
                    <a:pt x="3264" y="78"/>
                  </a:lnTo>
                  <a:lnTo>
                    <a:pt x="3273" y="90"/>
                  </a:lnTo>
                  <a:lnTo>
                    <a:pt x="3291" y="92"/>
                  </a:lnTo>
                  <a:lnTo>
                    <a:pt x="3301" y="84"/>
                  </a:lnTo>
                  <a:lnTo>
                    <a:pt x="3323" y="101"/>
                  </a:lnTo>
                  <a:lnTo>
                    <a:pt x="3336" y="96"/>
                  </a:lnTo>
                  <a:lnTo>
                    <a:pt x="3350" y="94"/>
                  </a:lnTo>
                  <a:lnTo>
                    <a:pt x="3360" y="105"/>
                  </a:lnTo>
                  <a:lnTo>
                    <a:pt x="3360" y="119"/>
                  </a:lnTo>
                  <a:lnTo>
                    <a:pt x="3364" y="133"/>
                  </a:lnTo>
                  <a:lnTo>
                    <a:pt x="3387" y="137"/>
                  </a:lnTo>
                  <a:lnTo>
                    <a:pt x="3395" y="125"/>
                  </a:lnTo>
                  <a:lnTo>
                    <a:pt x="3419" y="113"/>
                  </a:lnTo>
                  <a:lnTo>
                    <a:pt x="3431" y="117"/>
                  </a:lnTo>
                  <a:lnTo>
                    <a:pt x="3444" y="121"/>
                  </a:lnTo>
                  <a:lnTo>
                    <a:pt x="3462" y="141"/>
                  </a:lnTo>
                  <a:lnTo>
                    <a:pt x="3478" y="164"/>
                  </a:lnTo>
                  <a:lnTo>
                    <a:pt x="3484" y="178"/>
                  </a:lnTo>
                  <a:lnTo>
                    <a:pt x="3490" y="190"/>
                  </a:lnTo>
                  <a:lnTo>
                    <a:pt x="3494" y="202"/>
                  </a:lnTo>
                  <a:lnTo>
                    <a:pt x="3500" y="215"/>
                  </a:lnTo>
                  <a:lnTo>
                    <a:pt x="3490" y="227"/>
                  </a:lnTo>
                  <a:lnTo>
                    <a:pt x="3480" y="235"/>
                  </a:lnTo>
                  <a:lnTo>
                    <a:pt x="3474" y="249"/>
                  </a:lnTo>
                  <a:lnTo>
                    <a:pt x="3476" y="261"/>
                  </a:lnTo>
                  <a:lnTo>
                    <a:pt x="3484" y="274"/>
                  </a:lnTo>
                  <a:lnTo>
                    <a:pt x="3503" y="292"/>
                  </a:lnTo>
                  <a:lnTo>
                    <a:pt x="3515" y="316"/>
                  </a:lnTo>
                  <a:lnTo>
                    <a:pt x="3521" y="331"/>
                  </a:lnTo>
                  <a:lnTo>
                    <a:pt x="3533" y="355"/>
                  </a:lnTo>
                  <a:lnTo>
                    <a:pt x="3543" y="382"/>
                  </a:lnTo>
                  <a:lnTo>
                    <a:pt x="3547" y="394"/>
                  </a:lnTo>
                  <a:lnTo>
                    <a:pt x="3551" y="408"/>
                  </a:lnTo>
                  <a:lnTo>
                    <a:pt x="3557" y="422"/>
                  </a:lnTo>
                  <a:lnTo>
                    <a:pt x="3570" y="445"/>
                  </a:lnTo>
                  <a:lnTo>
                    <a:pt x="3584" y="447"/>
                  </a:lnTo>
                  <a:lnTo>
                    <a:pt x="3596" y="447"/>
                  </a:lnTo>
                  <a:lnTo>
                    <a:pt x="3610" y="441"/>
                  </a:lnTo>
                  <a:lnTo>
                    <a:pt x="3619" y="431"/>
                  </a:lnTo>
                  <a:lnTo>
                    <a:pt x="3633" y="433"/>
                  </a:lnTo>
                  <a:lnTo>
                    <a:pt x="3645" y="439"/>
                  </a:lnTo>
                  <a:lnTo>
                    <a:pt x="3659" y="435"/>
                  </a:lnTo>
                  <a:lnTo>
                    <a:pt x="3669" y="410"/>
                  </a:lnTo>
                  <a:lnTo>
                    <a:pt x="3669" y="396"/>
                  </a:lnTo>
                  <a:lnTo>
                    <a:pt x="3682" y="390"/>
                  </a:lnTo>
                  <a:lnTo>
                    <a:pt x="3694" y="400"/>
                  </a:lnTo>
                  <a:lnTo>
                    <a:pt x="3702" y="410"/>
                  </a:lnTo>
                  <a:lnTo>
                    <a:pt x="3714" y="418"/>
                  </a:lnTo>
                  <a:lnTo>
                    <a:pt x="3735" y="435"/>
                  </a:lnTo>
                  <a:lnTo>
                    <a:pt x="3759" y="420"/>
                  </a:lnTo>
                  <a:lnTo>
                    <a:pt x="3771" y="414"/>
                  </a:lnTo>
                  <a:lnTo>
                    <a:pt x="3792" y="435"/>
                  </a:lnTo>
                  <a:lnTo>
                    <a:pt x="3800" y="459"/>
                  </a:lnTo>
                  <a:lnTo>
                    <a:pt x="3822" y="473"/>
                  </a:lnTo>
                  <a:lnTo>
                    <a:pt x="3849" y="473"/>
                  </a:lnTo>
                  <a:lnTo>
                    <a:pt x="3871" y="459"/>
                  </a:lnTo>
                  <a:lnTo>
                    <a:pt x="3889" y="473"/>
                  </a:lnTo>
                  <a:lnTo>
                    <a:pt x="3899" y="483"/>
                  </a:lnTo>
                  <a:lnTo>
                    <a:pt x="3912" y="490"/>
                  </a:lnTo>
                  <a:lnTo>
                    <a:pt x="3918" y="502"/>
                  </a:lnTo>
                  <a:lnTo>
                    <a:pt x="3928" y="512"/>
                  </a:lnTo>
                  <a:lnTo>
                    <a:pt x="3950" y="526"/>
                  </a:lnTo>
                  <a:lnTo>
                    <a:pt x="3958" y="536"/>
                  </a:lnTo>
                  <a:lnTo>
                    <a:pt x="3963" y="551"/>
                  </a:lnTo>
                  <a:lnTo>
                    <a:pt x="3956" y="563"/>
                  </a:lnTo>
                  <a:lnTo>
                    <a:pt x="3963" y="590"/>
                  </a:lnTo>
                  <a:lnTo>
                    <a:pt x="3987" y="586"/>
                  </a:lnTo>
                  <a:lnTo>
                    <a:pt x="3999" y="561"/>
                  </a:lnTo>
                  <a:lnTo>
                    <a:pt x="4013" y="557"/>
                  </a:lnTo>
                  <a:lnTo>
                    <a:pt x="4026" y="563"/>
                  </a:lnTo>
                  <a:lnTo>
                    <a:pt x="4054" y="588"/>
                  </a:lnTo>
                  <a:lnTo>
                    <a:pt x="4066" y="590"/>
                  </a:lnTo>
                  <a:lnTo>
                    <a:pt x="4083" y="571"/>
                  </a:lnTo>
                  <a:lnTo>
                    <a:pt x="4075" y="561"/>
                  </a:lnTo>
                  <a:lnTo>
                    <a:pt x="4072" y="547"/>
                  </a:lnTo>
                  <a:lnTo>
                    <a:pt x="4081" y="536"/>
                  </a:lnTo>
                  <a:lnTo>
                    <a:pt x="4095" y="532"/>
                  </a:lnTo>
                  <a:lnTo>
                    <a:pt x="4111" y="516"/>
                  </a:lnTo>
                  <a:lnTo>
                    <a:pt x="4119" y="506"/>
                  </a:lnTo>
                  <a:lnTo>
                    <a:pt x="4144" y="518"/>
                  </a:lnTo>
                  <a:lnTo>
                    <a:pt x="4156" y="526"/>
                  </a:lnTo>
                  <a:lnTo>
                    <a:pt x="4170" y="528"/>
                  </a:lnTo>
                  <a:lnTo>
                    <a:pt x="4184" y="534"/>
                  </a:lnTo>
                  <a:lnTo>
                    <a:pt x="4197" y="538"/>
                  </a:lnTo>
                  <a:lnTo>
                    <a:pt x="4207" y="547"/>
                  </a:lnTo>
                  <a:lnTo>
                    <a:pt x="4209" y="569"/>
                  </a:lnTo>
                  <a:lnTo>
                    <a:pt x="4191" y="586"/>
                  </a:lnTo>
                  <a:lnTo>
                    <a:pt x="4178" y="613"/>
                  </a:lnTo>
                  <a:lnTo>
                    <a:pt x="4168" y="623"/>
                  </a:lnTo>
                  <a:lnTo>
                    <a:pt x="4156" y="629"/>
                  </a:lnTo>
                  <a:lnTo>
                    <a:pt x="4144" y="635"/>
                  </a:lnTo>
                  <a:lnTo>
                    <a:pt x="4129" y="641"/>
                  </a:lnTo>
                  <a:lnTo>
                    <a:pt x="4117" y="647"/>
                  </a:lnTo>
                  <a:lnTo>
                    <a:pt x="4125" y="662"/>
                  </a:lnTo>
                  <a:lnTo>
                    <a:pt x="4140" y="664"/>
                  </a:lnTo>
                  <a:lnTo>
                    <a:pt x="4144" y="678"/>
                  </a:lnTo>
                  <a:lnTo>
                    <a:pt x="4144" y="692"/>
                  </a:lnTo>
                  <a:lnTo>
                    <a:pt x="4142" y="707"/>
                  </a:lnTo>
                  <a:lnTo>
                    <a:pt x="4142" y="721"/>
                  </a:lnTo>
                  <a:lnTo>
                    <a:pt x="4142" y="747"/>
                  </a:lnTo>
                  <a:lnTo>
                    <a:pt x="4144" y="761"/>
                  </a:lnTo>
                  <a:lnTo>
                    <a:pt x="4148" y="788"/>
                  </a:lnTo>
                  <a:lnTo>
                    <a:pt x="4152" y="802"/>
                  </a:lnTo>
                  <a:lnTo>
                    <a:pt x="4158" y="814"/>
                  </a:lnTo>
                  <a:lnTo>
                    <a:pt x="4164" y="841"/>
                  </a:lnTo>
                  <a:lnTo>
                    <a:pt x="4160" y="853"/>
                  </a:lnTo>
                  <a:lnTo>
                    <a:pt x="4148" y="861"/>
                  </a:lnTo>
                  <a:lnTo>
                    <a:pt x="4138" y="869"/>
                  </a:lnTo>
                  <a:lnTo>
                    <a:pt x="4123" y="894"/>
                  </a:lnTo>
                  <a:lnTo>
                    <a:pt x="4129" y="920"/>
                  </a:lnTo>
                  <a:lnTo>
                    <a:pt x="4140" y="933"/>
                  </a:lnTo>
                  <a:lnTo>
                    <a:pt x="4162" y="947"/>
                  </a:lnTo>
                  <a:lnTo>
                    <a:pt x="4172" y="957"/>
                  </a:lnTo>
                  <a:lnTo>
                    <a:pt x="4182" y="967"/>
                  </a:lnTo>
                  <a:lnTo>
                    <a:pt x="4180" y="994"/>
                  </a:lnTo>
                  <a:lnTo>
                    <a:pt x="4160" y="1004"/>
                  </a:lnTo>
                  <a:lnTo>
                    <a:pt x="4154" y="1016"/>
                  </a:lnTo>
                  <a:lnTo>
                    <a:pt x="4148" y="1028"/>
                  </a:lnTo>
                  <a:lnTo>
                    <a:pt x="4136" y="1036"/>
                  </a:lnTo>
                  <a:lnTo>
                    <a:pt x="4123" y="1043"/>
                  </a:lnTo>
                  <a:lnTo>
                    <a:pt x="4117" y="1055"/>
                  </a:lnTo>
                  <a:lnTo>
                    <a:pt x="4123" y="1067"/>
                  </a:lnTo>
                  <a:lnTo>
                    <a:pt x="4132" y="1077"/>
                  </a:lnTo>
                  <a:lnTo>
                    <a:pt x="4140" y="1092"/>
                  </a:lnTo>
                  <a:lnTo>
                    <a:pt x="4146" y="1105"/>
                  </a:lnTo>
                  <a:lnTo>
                    <a:pt x="4168" y="1113"/>
                  </a:lnTo>
                  <a:lnTo>
                    <a:pt x="4193" y="1103"/>
                  </a:lnTo>
                  <a:lnTo>
                    <a:pt x="4207" y="1097"/>
                  </a:lnTo>
                  <a:lnTo>
                    <a:pt x="4227" y="1097"/>
                  </a:lnTo>
                  <a:lnTo>
                    <a:pt x="4225" y="1111"/>
                  </a:lnTo>
                  <a:lnTo>
                    <a:pt x="4215" y="1123"/>
                  </a:lnTo>
                  <a:lnTo>
                    <a:pt x="4205" y="1131"/>
                  </a:lnTo>
                  <a:lnTo>
                    <a:pt x="4197" y="1141"/>
                  </a:lnTo>
                  <a:lnTo>
                    <a:pt x="4201" y="1156"/>
                  </a:lnTo>
                  <a:lnTo>
                    <a:pt x="4213" y="1160"/>
                  </a:lnTo>
                  <a:lnTo>
                    <a:pt x="4233" y="1166"/>
                  </a:lnTo>
                  <a:lnTo>
                    <a:pt x="4237" y="1180"/>
                  </a:lnTo>
                  <a:lnTo>
                    <a:pt x="4246" y="1190"/>
                  </a:lnTo>
                  <a:lnTo>
                    <a:pt x="4257" y="1200"/>
                  </a:lnTo>
                  <a:lnTo>
                    <a:pt x="4269" y="1209"/>
                  </a:lnTo>
                  <a:lnTo>
                    <a:pt x="4283" y="1202"/>
                  </a:lnTo>
                  <a:lnTo>
                    <a:pt x="4293" y="1192"/>
                  </a:lnTo>
                  <a:lnTo>
                    <a:pt x="4301" y="1182"/>
                  </a:lnTo>
                  <a:lnTo>
                    <a:pt x="4308" y="1170"/>
                  </a:lnTo>
                  <a:lnTo>
                    <a:pt x="4314" y="1158"/>
                  </a:lnTo>
                  <a:lnTo>
                    <a:pt x="4324" y="1145"/>
                  </a:lnTo>
                  <a:lnTo>
                    <a:pt x="4332" y="1135"/>
                  </a:lnTo>
                  <a:lnTo>
                    <a:pt x="4348" y="1113"/>
                  </a:lnTo>
                  <a:lnTo>
                    <a:pt x="4346" y="1099"/>
                  </a:lnTo>
                  <a:lnTo>
                    <a:pt x="4334" y="1095"/>
                  </a:lnTo>
                  <a:lnTo>
                    <a:pt x="4320" y="1099"/>
                  </a:lnTo>
                  <a:lnTo>
                    <a:pt x="4308" y="1101"/>
                  </a:lnTo>
                  <a:lnTo>
                    <a:pt x="4285" y="1086"/>
                  </a:lnTo>
                  <a:lnTo>
                    <a:pt x="4293" y="1073"/>
                  </a:lnTo>
                  <a:lnTo>
                    <a:pt x="4301" y="1063"/>
                  </a:lnTo>
                  <a:lnTo>
                    <a:pt x="4312" y="1055"/>
                  </a:lnTo>
                  <a:lnTo>
                    <a:pt x="4322" y="1045"/>
                  </a:lnTo>
                  <a:lnTo>
                    <a:pt x="4330" y="1034"/>
                  </a:lnTo>
                  <a:lnTo>
                    <a:pt x="4342" y="1043"/>
                  </a:lnTo>
                  <a:lnTo>
                    <a:pt x="4354" y="1049"/>
                  </a:lnTo>
                  <a:lnTo>
                    <a:pt x="4363" y="1059"/>
                  </a:lnTo>
                  <a:lnTo>
                    <a:pt x="4383" y="1075"/>
                  </a:lnTo>
                  <a:lnTo>
                    <a:pt x="4397" y="1059"/>
                  </a:lnTo>
                  <a:lnTo>
                    <a:pt x="4395" y="1045"/>
                  </a:lnTo>
                  <a:lnTo>
                    <a:pt x="4395" y="1030"/>
                  </a:lnTo>
                  <a:lnTo>
                    <a:pt x="4415" y="1032"/>
                  </a:lnTo>
                  <a:lnTo>
                    <a:pt x="4422" y="1045"/>
                  </a:lnTo>
                  <a:lnTo>
                    <a:pt x="4434" y="1069"/>
                  </a:lnTo>
                  <a:lnTo>
                    <a:pt x="4454" y="1055"/>
                  </a:lnTo>
                  <a:lnTo>
                    <a:pt x="4468" y="1039"/>
                  </a:lnTo>
                  <a:lnTo>
                    <a:pt x="4489" y="1047"/>
                  </a:lnTo>
                  <a:lnTo>
                    <a:pt x="4501" y="1051"/>
                  </a:lnTo>
                  <a:lnTo>
                    <a:pt x="4505" y="1065"/>
                  </a:lnTo>
                  <a:lnTo>
                    <a:pt x="4493" y="1071"/>
                  </a:lnTo>
                  <a:lnTo>
                    <a:pt x="4481" y="1077"/>
                  </a:lnTo>
                  <a:lnTo>
                    <a:pt x="4462" y="1097"/>
                  </a:lnTo>
                  <a:lnTo>
                    <a:pt x="4458" y="1111"/>
                  </a:lnTo>
                  <a:lnTo>
                    <a:pt x="4458" y="1139"/>
                  </a:lnTo>
                  <a:lnTo>
                    <a:pt x="4456" y="1154"/>
                  </a:lnTo>
                  <a:lnTo>
                    <a:pt x="4456" y="1180"/>
                  </a:lnTo>
                  <a:lnTo>
                    <a:pt x="4468" y="1184"/>
                  </a:lnTo>
                  <a:lnTo>
                    <a:pt x="4495" y="1178"/>
                  </a:lnTo>
                  <a:lnTo>
                    <a:pt x="4513" y="1156"/>
                  </a:lnTo>
                  <a:lnTo>
                    <a:pt x="4525" y="1152"/>
                  </a:lnTo>
                  <a:lnTo>
                    <a:pt x="4550" y="1162"/>
                  </a:lnTo>
                  <a:lnTo>
                    <a:pt x="4562" y="1156"/>
                  </a:lnTo>
                  <a:lnTo>
                    <a:pt x="4574" y="1147"/>
                  </a:lnTo>
                  <a:lnTo>
                    <a:pt x="4586" y="1139"/>
                  </a:lnTo>
                  <a:lnTo>
                    <a:pt x="4599" y="1137"/>
                  </a:lnTo>
                  <a:lnTo>
                    <a:pt x="4607" y="1147"/>
                  </a:lnTo>
                  <a:lnTo>
                    <a:pt x="4619" y="1158"/>
                  </a:lnTo>
                  <a:lnTo>
                    <a:pt x="4629" y="1164"/>
                  </a:lnTo>
                  <a:lnTo>
                    <a:pt x="4641" y="1170"/>
                  </a:lnTo>
                  <a:lnTo>
                    <a:pt x="4668" y="1170"/>
                  </a:lnTo>
                  <a:lnTo>
                    <a:pt x="4668" y="1156"/>
                  </a:lnTo>
                  <a:lnTo>
                    <a:pt x="4654" y="1133"/>
                  </a:lnTo>
                  <a:lnTo>
                    <a:pt x="4676" y="1125"/>
                  </a:lnTo>
                  <a:lnTo>
                    <a:pt x="4690" y="1129"/>
                  </a:lnTo>
                  <a:lnTo>
                    <a:pt x="4698" y="1141"/>
                  </a:lnTo>
                  <a:lnTo>
                    <a:pt x="4707" y="1154"/>
                  </a:lnTo>
                  <a:lnTo>
                    <a:pt x="4723" y="1176"/>
                  </a:lnTo>
                  <a:lnTo>
                    <a:pt x="4731" y="1186"/>
                  </a:lnTo>
                  <a:lnTo>
                    <a:pt x="4753" y="1202"/>
                  </a:lnTo>
                  <a:lnTo>
                    <a:pt x="4741" y="1223"/>
                  </a:lnTo>
                  <a:lnTo>
                    <a:pt x="4733" y="1233"/>
                  </a:lnTo>
                  <a:lnTo>
                    <a:pt x="4731" y="1247"/>
                  </a:lnTo>
                  <a:lnTo>
                    <a:pt x="4733" y="1259"/>
                  </a:lnTo>
                  <a:lnTo>
                    <a:pt x="4735" y="1274"/>
                  </a:lnTo>
                  <a:lnTo>
                    <a:pt x="4743" y="1300"/>
                  </a:lnTo>
                  <a:lnTo>
                    <a:pt x="4765" y="1317"/>
                  </a:lnTo>
                  <a:lnTo>
                    <a:pt x="4775" y="1308"/>
                  </a:lnTo>
                  <a:lnTo>
                    <a:pt x="4785" y="1298"/>
                  </a:lnTo>
                  <a:lnTo>
                    <a:pt x="4795" y="1288"/>
                  </a:lnTo>
                  <a:lnTo>
                    <a:pt x="4799" y="1274"/>
                  </a:lnTo>
                  <a:lnTo>
                    <a:pt x="4805" y="1262"/>
                  </a:lnTo>
                  <a:lnTo>
                    <a:pt x="4815" y="1251"/>
                  </a:lnTo>
                  <a:lnTo>
                    <a:pt x="4838" y="1266"/>
                  </a:lnTo>
                  <a:lnTo>
                    <a:pt x="4852" y="1272"/>
                  </a:lnTo>
                  <a:lnTo>
                    <a:pt x="4872" y="1290"/>
                  </a:lnTo>
                  <a:lnTo>
                    <a:pt x="4885" y="1296"/>
                  </a:lnTo>
                  <a:lnTo>
                    <a:pt x="4899" y="1296"/>
                  </a:lnTo>
                  <a:lnTo>
                    <a:pt x="4925" y="1302"/>
                  </a:lnTo>
                  <a:lnTo>
                    <a:pt x="4938" y="1282"/>
                  </a:lnTo>
                  <a:lnTo>
                    <a:pt x="4938" y="1268"/>
                  </a:lnTo>
                  <a:lnTo>
                    <a:pt x="4931" y="1255"/>
                  </a:lnTo>
                  <a:lnTo>
                    <a:pt x="4942" y="1245"/>
                  </a:lnTo>
                  <a:lnTo>
                    <a:pt x="4942" y="1219"/>
                  </a:lnTo>
                  <a:lnTo>
                    <a:pt x="4950" y="1207"/>
                  </a:lnTo>
                  <a:lnTo>
                    <a:pt x="4954" y="1194"/>
                  </a:lnTo>
                  <a:lnTo>
                    <a:pt x="4952" y="1180"/>
                  </a:lnTo>
                  <a:lnTo>
                    <a:pt x="4956" y="1168"/>
                  </a:lnTo>
                  <a:lnTo>
                    <a:pt x="4978" y="1158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56" name="Freeform 8"/>
            <p:cNvSpPr>
              <a:spLocks/>
            </p:cNvSpPr>
            <p:nvPr/>
          </p:nvSpPr>
          <p:spPr bwMode="auto">
            <a:xfrm>
              <a:off x="3367" y="4599"/>
              <a:ext cx="1136" cy="2404"/>
            </a:xfrm>
            <a:custGeom>
              <a:avLst/>
              <a:gdLst>
                <a:gd name="T0" fmla="*/ 1 w 1850"/>
                <a:gd name="T1" fmla="*/ 1 h 4635"/>
                <a:gd name="T2" fmla="*/ 1 w 1850"/>
                <a:gd name="T3" fmla="*/ 1 h 4635"/>
                <a:gd name="T4" fmla="*/ 1 w 1850"/>
                <a:gd name="T5" fmla="*/ 1 h 4635"/>
                <a:gd name="T6" fmla="*/ 1 w 1850"/>
                <a:gd name="T7" fmla="*/ 1 h 4635"/>
                <a:gd name="T8" fmla="*/ 1 w 1850"/>
                <a:gd name="T9" fmla="*/ 1 h 4635"/>
                <a:gd name="T10" fmla="*/ 1 w 1850"/>
                <a:gd name="T11" fmla="*/ 1 h 4635"/>
                <a:gd name="T12" fmla="*/ 1 w 1850"/>
                <a:gd name="T13" fmla="*/ 1 h 4635"/>
                <a:gd name="T14" fmla="*/ 1 w 1850"/>
                <a:gd name="T15" fmla="*/ 1 h 4635"/>
                <a:gd name="T16" fmla="*/ 1 w 1850"/>
                <a:gd name="T17" fmla="*/ 1 h 4635"/>
                <a:gd name="T18" fmla="*/ 1 w 1850"/>
                <a:gd name="T19" fmla="*/ 1 h 4635"/>
                <a:gd name="T20" fmla="*/ 1 w 1850"/>
                <a:gd name="T21" fmla="*/ 1 h 4635"/>
                <a:gd name="T22" fmla="*/ 1 w 1850"/>
                <a:gd name="T23" fmla="*/ 1 h 4635"/>
                <a:gd name="T24" fmla="*/ 1 w 1850"/>
                <a:gd name="T25" fmla="*/ 1 h 4635"/>
                <a:gd name="T26" fmla="*/ 1 w 1850"/>
                <a:gd name="T27" fmla="*/ 1 h 4635"/>
                <a:gd name="T28" fmla="*/ 1 w 1850"/>
                <a:gd name="T29" fmla="*/ 1 h 4635"/>
                <a:gd name="T30" fmla="*/ 1 w 1850"/>
                <a:gd name="T31" fmla="*/ 1 h 4635"/>
                <a:gd name="T32" fmla="*/ 1 w 1850"/>
                <a:gd name="T33" fmla="*/ 1 h 4635"/>
                <a:gd name="T34" fmla="*/ 1 w 1850"/>
                <a:gd name="T35" fmla="*/ 1 h 4635"/>
                <a:gd name="T36" fmla="*/ 1 w 1850"/>
                <a:gd name="T37" fmla="*/ 1 h 4635"/>
                <a:gd name="T38" fmla="*/ 1 w 1850"/>
                <a:gd name="T39" fmla="*/ 1 h 4635"/>
                <a:gd name="T40" fmla="*/ 1 w 1850"/>
                <a:gd name="T41" fmla="*/ 1 h 4635"/>
                <a:gd name="T42" fmla="*/ 1 w 1850"/>
                <a:gd name="T43" fmla="*/ 1 h 4635"/>
                <a:gd name="T44" fmla="*/ 1 w 1850"/>
                <a:gd name="T45" fmla="*/ 1 h 4635"/>
                <a:gd name="T46" fmla="*/ 1 w 1850"/>
                <a:gd name="T47" fmla="*/ 1 h 4635"/>
                <a:gd name="T48" fmla="*/ 1 w 1850"/>
                <a:gd name="T49" fmla="*/ 1 h 4635"/>
                <a:gd name="T50" fmla="*/ 1 w 1850"/>
                <a:gd name="T51" fmla="*/ 1 h 4635"/>
                <a:gd name="T52" fmla="*/ 1 w 1850"/>
                <a:gd name="T53" fmla="*/ 1 h 4635"/>
                <a:gd name="T54" fmla="*/ 1 w 1850"/>
                <a:gd name="T55" fmla="*/ 1 h 4635"/>
                <a:gd name="T56" fmla="*/ 1 w 1850"/>
                <a:gd name="T57" fmla="*/ 1 h 4635"/>
                <a:gd name="T58" fmla="*/ 1 w 1850"/>
                <a:gd name="T59" fmla="*/ 1 h 4635"/>
                <a:gd name="T60" fmla="*/ 1 w 1850"/>
                <a:gd name="T61" fmla="*/ 1 h 4635"/>
                <a:gd name="T62" fmla="*/ 1 w 1850"/>
                <a:gd name="T63" fmla="*/ 1 h 4635"/>
                <a:gd name="T64" fmla="*/ 1 w 1850"/>
                <a:gd name="T65" fmla="*/ 1 h 4635"/>
                <a:gd name="T66" fmla="*/ 1 w 1850"/>
                <a:gd name="T67" fmla="*/ 1 h 4635"/>
                <a:gd name="T68" fmla="*/ 1 w 1850"/>
                <a:gd name="T69" fmla="*/ 1 h 4635"/>
                <a:gd name="T70" fmla="*/ 1 w 1850"/>
                <a:gd name="T71" fmla="*/ 1 h 4635"/>
                <a:gd name="T72" fmla="*/ 1 w 1850"/>
                <a:gd name="T73" fmla="*/ 1 h 4635"/>
                <a:gd name="T74" fmla="*/ 1 w 1850"/>
                <a:gd name="T75" fmla="*/ 1 h 4635"/>
                <a:gd name="T76" fmla="*/ 1 w 1850"/>
                <a:gd name="T77" fmla="*/ 1 h 4635"/>
                <a:gd name="T78" fmla="*/ 1 w 1850"/>
                <a:gd name="T79" fmla="*/ 1 h 4635"/>
                <a:gd name="T80" fmla="*/ 1 w 1850"/>
                <a:gd name="T81" fmla="*/ 1 h 4635"/>
                <a:gd name="T82" fmla="*/ 1 w 1850"/>
                <a:gd name="T83" fmla="*/ 1 h 4635"/>
                <a:gd name="T84" fmla="*/ 1 w 1850"/>
                <a:gd name="T85" fmla="*/ 1 h 4635"/>
                <a:gd name="T86" fmla="*/ 1 w 1850"/>
                <a:gd name="T87" fmla="*/ 1 h 4635"/>
                <a:gd name="T88" fmla="*/ 1 w 1850"/>
                <a:gd name="T89" fmla="*/ 1 h 4635"/>
                <a:gd name="T90" fmla="*/ 1 w 1850"/>
                <a:gd name="T91" fmla="*/ 1 h 4635"/>
                <a:gd name="T92" fmla="*/ 1 w 1850"/>
                <a:gd name="T93" fmla="*/ 1 h 4635"/>
                <a:gd name="T94" fmla="*/ 1 w 1850"/>
                <a:gd name="T95" fmla="*/ 1 h 4635"/>
                <a:gd name="T96" fmla="*/ 1 w 1850"/>
                <a:gd name="T97" fmla="*/ 1 h 4635"/>
                <a:gd name="T98" fmla="*/ 1 w 1850"/>
                <a:gd name="T99" fmla="*/ 1 h 4635"/>
                <a:gd name="T100" fmla="*/ 1 w 1850"/>
                <a:gd name="T101" fmla="*/ 1 h 4635"/>
                <a:gd name="T102" fmla="*/ 1 w 1850"/>
                <a:gd name="T103" fmla="*/ 1 h 4635"/>
                <a:gd name="T104" fmla="*/ 1 w 1850"/>
                <a:gd name="T105" fmla="*/ 1 h 4635"/>
                <a:gd name="T106" fmla="*/ 1 w 1850"/>
                <a:gd name="T107" fmla="*/ 1 h 4635"/>
                <a:gd name="T108" fmla="*/ 1 w 1850"/>
                <a:gd name="T109" fmla="*/ 1 h 4635"/>
                <a:gd name="T110" fmla="*/ 1 w 1850"/>
                <a:gd name="T111" fmla="*/ 1 h 4635"/>
                <a:gd name="T112" fmla="*/ 1 w 1850"/>
                <a:gd name="T113" fmla="*/ 1 h 4635"/>
                <a:gd name="T114" fmla="*/ 1 w 1850"/>
                <a:gd name="T115" fmla="*/ 1 h 4635"/>
                <a:gd name="T116" fmla="*/ 1 w 1850"/>
                <a:gd name="T117" fmla="*/ 1 h 4635"/>
                <a:gd name="T118" fmla="*/ 1 w 1850"/>
                <a:gd name="T119" fmla="*/ 1 h 4635"/>
                <a:gd name="T120" fmla="*/ 1 w 1850"/>
                <a:gd name="T121" fmla="*/ 1 h 4635"/>
                <a:gd name="T122" fmla="*/ 1 w 1850"/>
                <a:gd name="T123" fmla="*/ 1 h 4635"/>
                <a:gd name="T124" fmla="*/ 1 w 1850"/>
                <a:gd name="T125" fmla="*/ 1 h 463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50"/>
                <a:gd name="T190" fmla="*/ 0 h 4635"/>
                <a:gd name="T191" fmla="*/ 1850 w 1850"/>
                <a:gd name="T192" fmla="*/ 4635 h 463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50" h="4635">
                  <a:moveTo>
                    <a:pt x="475" y="4467"/>
                  </a:moveTo>
                  <a:lnTo>
                    <a:pt x="457" y="4461"/>
                  </a:lnTo>
                  <a:lnTo>
                    <a:pt x="430" y="4455"/>
                  </a:lnTo>
                  <a:lnTo>
                    <a:pt x="418" y="4453"/>
                  </a:lnTo>
                  <a:lnTo>
                    <a:pt x="393" y="4465"/>
                  </a:lnTo>
                  <a:lnTo>
                    <a:pt x="373" y="4481"/>
                  </a:lnTo>
                  <a:lnTo>
                    <a:pt x="361" y="4489"/>
                  </a:lnTo>
                  <a:lnTo>
                    <a:pt x="349" y="4491"/>
                  </a:lnTo>
                  <a:lnTo>
                    <a:pt x="332" y="4514"/>
                  </a:lnTo>
                  <a:lnTo>
                    <a:pt x="330" y="4473"/>
                  </a:lnTo>
                  <a:lnTo>
                    <a:pt x="345" y="4451"/>
                  </a:lnTo>
                  <a:lnTo>
                    <a:pt x="357" y="4447"/>
                  </a:lnTo>
                  <a:lnTo>
                    <a:pt x="383" y="4436"/>
                  </a:lnTo>
                  <a:lnTo>
                    <a:pt x="395" y="4430"/>
                  </a:lnTo>
                  <a:lnTo>
                    <a:pt x="408" y="4434"/>
                  </a:lnTo>
                  <a:lnTo>
                    <a:pt x="383" y="4428"/>
                  </a:lnTo>
                  <a:lnTo>
                    <a:pt x="371" y="4434"/>
                  </a:lnTo>
                  <a:lnTo>
                    <a:pt x="357" y="4432"/>
                  </a:lnTo>
                  <a:lnTo>
                    <a:pt x="343" y="4434"/>
                  </a:lnTo>
                  <a:lnTo>
                    <a:pt x="326" y="4430"/>
                  </a:lnTo>
                  <a:lnTo>
                    <a:pt x="326" y="4416"/>
                  </a:lnTo>
                  <a:lnTo>
                    <a:pt x="330" y="4389"/>
                  </a:lnTo>
                  <a:lnTo>
                    <a:pt x="336" y="4375"/>
                  </a:lnTo>
                  <a:lnTo>
                    <a:pt x="353" y="4355"/>
                  </a:lnTo>
                  <a:lnTo>
                    <a:pt x="365" y="4361"/>
                  </a:lnTo>
                  <a:lnTo>
                    <a:pt x="355" y="4371"/>
                  </a:lnTo>
                  <a:lnTo>
                    <a:pt x="359" y="4383"/>
                  </a:lnTo>
                  <a:lnTo>
                    <a:pt x="347" y="4389"/>
                  </a:lnTo>
                  <a:lnTo>
                    <a:pt x="369" y="4404"/>
                  </a:lnTo>
                  <a:lnTo>
                    <a:pt x="381" y="4402"/>
                  </a:lnTo>
                  <a:lnTo>
                    <a:pt x="395" y="4404"/>
                  </a:lnTo>
                  <a:lnTo>
                    <a:pt x="422" y="4404"/>
                  </a:lnTo>
                  <a:lnTo>
                    <a:pt x="446" y="4416"/>
                  </a:lnTo>
                  <a:lnTo>
                    <a:pt x="434" y="4394"/>
                  </a:lnTo>
                  <a:lnTo>
                    <a:pt x="416" y="4375"/>
                  </a:lnTo>
                  <a:lnTo>
                    <a:pt x="438" y="4365"/>
                  </a:lnTo>
                  <a:lnTo>
                    <a:pt x="465" y="4371"/>
                  </a:lnTo>
                  <a:lnTo>
                    <a:pt x="483" y="4365"/>
                  </a:lnTo>
                  <a:lnTo>
                    <a:pt x="469" y="4343"/>
                  </a:lnTo>
                  <a:lnTo>
                    <a:pt x="465" y="4330"/>
                  </a:lnTo>
                  <a:lnTo>
                    <a:pt x="489" y="4339"/>
                  </a:lnTo>
                  <a:lnTo>
                    <a:pt x="483" y="4302"/>
                  </a:lnTo>
                  <a:lnTo>
                    <a:pt x="469" y="4284"/>
                  </a:lnTo>
                  <a:lnTo>
                    <a:pt x="483" y="4282"/>
                  </a:lnTo>
                  <a:lnTo>
                    <a:pt x="509" y="4284"/>
                  </a:lnTo>
                  <a:lnTo>
                    <a:pt x="534" y="4273"/>
                  </a:lnTo>
                  <a:lnTo>
                    <a:pt x="516" y="4255"/>
                  </a:lnTo>
                  <a:lnTo>
                    <a:pt x="505" y="4265"/>
                  </a:lnTo>
                  <a:lnTo>
                    <a:pt x="493" y="4261"/>
                  </a:lnTo>
                  <a:lnTo>
                    <a:pt x="481" y="4247"/>
                  </a:lnTo>
                  <a:lnTo>
                    <a:pt x="501" y="4231"/>
                  </a:lnTo>
                  <a:lnTo>
                    <a:pt x="514" y="4229"/>
                  </a:lnTo>
                  <a:lnTo>
                    <a:pt x="540" y="4222"/>
                  </a:lnTo>
                  <a:lnTo>
                    <a:pt x="520" y="4210"/>
                  </a:lnTo>
                  <a:lnTo>
                    <a:pt x="507" y="4202"/>
                  </a:lnTo>
                  <a:lnTo>
                    <a:pt x="509" y="4176"/>
                  </a:lnTo>
                  <a:lnTo>
                    <a:pt x="509" y="4147"/>
                  </a:lnTo>
                  <a:lnTo>
                    <a:pt x="514" y="4133"/>
                  </a:lnTo>
                  <a:lnTo>
                    <a:pt x="516" y="4147"/>
                  </a:lnTo>
                  <a:lnTo>
                    <a:pt x="524" y="4159"/>
                  </a:lnTo>
                  <a:lnTo>
                    <a:pt x="522" y="4145"/>
                  </a:lnTo>
                  <a:lnTo>
                    <a:pt x="532" y="4121"/>
                  </a:lnTo>
                  <a:lnTo>
                    <a:pt x="518" y="4117"/>
                  </a:lnTo>
                  <a:lnTo>
                    <a:pt x="522" y="4090"/>
                  </a:lnTo>
                  <a:lnTo>
                    <a:pt x="528" y="4078"/>
                  </a:lnTo>
                  <a:lnTo>
                    <a:pt x="526" y="4051"/>
                  </a:lnTo>
                  <a:lnTo>
                    <a:pt x="524" y="4037"/>
                  </a:lnTo>
                  <a:lnTo>
                    <a:pt x="520" y="4022"/>
                  </a:lnTo>
                  <a:lnTo>
                    <a:pt x="528" y="3997"/>
                  </a:lnTo>
                  <a:lnTo>
                    <a:pt x="526" y="3983"/>
                  </a:lnTo>
                  <a:lnTo>
                    <a:pt x="536" y="3973"/>
                  </a:lnTo>
                  <a:lnTo>
                    <a:pt x="536" y="3987"/>
                  </a:lnTo>
                  <a:lnTo>
                    <a:pt x="544" y="3997"/>
                  </a:lnTo>
                  <a:lnTo>
                    <a:pt x="548" y="3975"/>
                  </a:lnTo>
                  <a:lnTo>
                    <a:pt x="548" y="3959"/>
                  </a:lnTo>
                  <a:lnTo>
                    <a:pt x="538" y="3949"/>
                  </a:lnTo>
                  <a:lnTo>
                    <a:pt x="524" y="3940"/>
                  </a:lnTo>
                  <a:lnTo>
                    <a:pt x="530" y="3928"/>
                  </a:lnTo>
                  <a:lnTo>
                    <a:pt x="526" y="3902"/>
                  </a:lnTo>
                  <a:lnTo>
                    <a:pt x="530" y="3889"/>
                  </a:lnTo>
                  <a:lnTo>
                    <a:pt x="554" y="3902"/>
                  </a:lnTo>
                  <a:lnTo>
                    <a:pt x="560" y="3914"/>
                  </a:lnTo>
                  <a:lnTo>
                    <a:pt x="568" y="3926"/>
                  </a:lnTo>
                  <a:lnTo>
                    <a:pt x="575" y="3938"/>
                  </a:lnTo>
                  <a:lnTo>
                    <a:pt x="589" y="3936"/>
                  </a:lnTo>
                  <a:lnTo>
                    <a:pt x="587" y="3922"/>
                  </a:lnTo>
                  <a:lnTo>
                    <a:pt x="581" y="3910"/>
                  </a:lnTo>
                  <a:lnTo>
                    <a:pt x="573" y="3898"/>
                  </a:lnTo>
                  <a:lnTo>
                    <a:pt x="560" y="3894"/>
                  </a:lnTo>
                  <a:lnTo>
                    <a:pt x="548" y="3869"/>
                  </a:lnTo>
                  <a:lnTo>
                    <a:pt x="544" y="3857"/>
                  </a:lnTo>
                  <a:lnTo>
                    <a:pt x="524" y="3843"/>
                  </a:lnTo>
                  <a:lnTo>
                    <a:pt x="516" y="3830"/>
                  </a:lnTo>
                  <a:lnTo>
                    <a:pt x="495" y="3832"/>
                  </a:lnTo>
                  <a:lnTo>
                    <a:pt x="491" y="3806"/>
                  </a:lnTo>
                  <a:lnTo>
                    <a:pt x="489" y="3792"/>
                  </a:lnTo>
                  <a:lnTo>
                    <a:pt x="487" y="3763"/>
                  </a:lnTo>
                  <a:lnTo>
                    <a:pt x="507" y="3779"/>
                  </a:lnTo>
                  <a:lnTo>
                    <a:pt x="505" y="3765"/>
                  </a:lnTo>
                  <a:lnTo>
                    <a:pt x="499" y="3755"/>
                  </a:lnTo>
                  <a:lnTo>
                    <a:pt x="483" y="3743"/>
                  </a:lnTo>
                  <a:lnTo>
                    <a:pt x="475" y="3716"/>
                  </a:lnTo>
                  <a:lnTo>
                    <a:pt x="475" y="3702"/>
                  </a:lnTo>
                  <a:lnTo>
                    <a:pt x="475" y="3682"/>
                  </a:lnTo>
                  <a:lnTo>
                    <a:pt x="475" y="3667"/>
                  </a:lnTo>
                  <a:lnTo>
                    <a:pt x="477" y="3641"/>
                  </a:lnTo>
                  <a:lnTo>
                    <a:pt x="473" y="3627"/>
                  </a:lnTo>
                  <a:lnTo>
                    <a:pt x="471" y="3614"/>
                  </a:lnTo>
                  <a:lnTo>
                    <a:pt x="463" y="3588"/>
                  </a:lnTo>
                  <a:lnTo>
                    <a:pt x="461" y="3562"/>
                  </a:lnTo>
                  <a:lnTo>
                    <a:pt x="469" y="3539"/>
                  </a:lnTo>
                  <a:lnTo>
                    <a:pt x="455" y="3516"/>
                  </a:lnTo>
                  <a:lnTo>
                    <a:pt x="455" y="3501"/>
                  </a:lnTo>
                  <a:lnTo>
                    <a:pt x="461" y="3477"/>
                  </a:lnTo>
                  <a:lnTo>
                    <a:pt x="463" y="3451"/>
                  </a:lnTo>
                  <a:lnTo>
                    <a:pt x="475" y="3444"/>
                  </a:lnTo>
                  <a:lnTo>
                    <a:pt x="483" y="3432"/>
                  </a:lnTo>
                  <a:lnTo>
                    <a:pt x="471" y="3430"/>
                  </a:lnTo>
                  <a:lnTo>
                    <a:pt x="461" y="3440"/>
                  </a:lnTo>
                  <a:lnTo>
                    <a:pt x="452" y="3453"/>
                  </a:lnTo>
                  <a:lnTo>
                    <a:pt x="440" y="3475"/>
                  </a:lnTo>
                  <a:lnTo>
                    <a:pt x="440" y="3461"/>
                  </a:lnTo>
                  <a:lnTo>
                    <a:pt x="440" y="3434"/>
                  </a:lnTo>
                  <a:lnTo>
                    <a:pt x="442" y="3420"/>
                  </a:lnTo>
                  <a:lnTo>
                    <a:pt x="448" y="3393"/>
                  </a:lnTo>
                  <a:lnTo>
                    <a:pt x="448" y="3379"/>
                  </a:lnTo>
                  <a:lnTo>
                    <a:pt x="448" y="3365"/>
                  </a:lnTo>
                  <a:lnTo>
                    <a:pt x="467" y="3379"/>
                  </a:lnTo>
                  <a:lnTo>
                    <a:pt x="465" y="3367"/>
                  </a:lnTo>
                  <a:lnTo>
                    <a:pt x="469" y="3353"/>
                  </a:lnTo>
                  <a:lnTo>
                    <a:pt x="465" y="3341"/>
                  </a:lnTo>
                  <a:lnTo>
                    <a:pt x="467" y="3314"/>
                  </a:lnTo>
                  <a:lnTo>
                    <a:pt x="452" y="3318"/>
                  </a:lnTo>
                  <a:lnTo>
                    <a:pt x="442" y="3306"/>
                  </a:lnTo>
                  <a:lnTo>
                    <a:pt x="440" y="3294"/>
                  </a:lnTo>
                  <a:lnTo>
                    <a:pt x="434" y="3281"/>
                  </a:lnTo>
                  <a:lnTo>
                    <a:pt x="430" y="3255"/>
                  </a:lnTo>
                  <a:lnTo>
                    <a:pt x="428" y="3229"/>
                  </a:lnTo>
                  <a:lnTo>
                    <a:pt x="450" y="3214"/>
                  </a:lnTo>
                  <a:lnTo>
                    <a:pt x="448" y="3200"/>
                  </a:lnTo>
                  <a:lnTo>
                    <a:pt x="426" y="3200"/>
                  </a:lnTo>
                  <a:lnTo>
                    <a:pt x="414" y="3202"/>
                  </a:lnTo>
                  <a:lnTo>
                    <a:pt x="408" y="3190"/>
                  </a:lnTo>
                  <a:lnTo>
                    <a:pt x="393" y="3167"/>
                  </a:lnTo>
                  <a:lnTo>
                    <a:pt x="381" y="3159"/>
                  </a:lnTo>
                  <a:lnTo>
                    <a:pt x="357" y="3161"/>
                  </a:lnTo>
                  <a:lnTo>
                    <a:pt x="351" y="3174"/>
                  </a:lnTo>
                  <a:lnTo>
                    <a:pt x="338" y="3180"/>
                  </a:lnTo>
                  <a:lnTo>
                    <a:pt x="314" y="3169"/>
                  </a:lnTo>
                  <a:lnTo>
                    <a:pt x="302" y="3161"/>
                  </a:lnTo>
                  <a:lnTo>
                    <a:pt x="314" y="3153"/>
                  </a:lnTo>
                  <a:lnTo>
                    <a:pt x="320" y="3141"/>
                  </a:lnTo>
                  <a:lnTo>
                    <a:pt x="330" y="3116"/>
                  </a:lnTo>
                  <a:lnTo>
                    <a:pt x="357" y="3108"/>
                  </a:lnTo>
                  <a:lnTo>
                    <a:pt x="367" y="3094"/>
                  </a:lnTo>
                  <a:lnTo>
                    <a:pt x="375" y="3082"/>
                  </a:lnTo>
                  <a:lnTo>
                    <a:pt x="381" y="3068"/>
                  </a:lnTo>
                  <a:lnTo>
                    <a:pt x="381" y="3047"/>
                  </a:lnTo>
                  <a:lnTo>
                    <a:pt x="375" y="3035"/>
                  </a:lnTo>
                  <a:lnTo>
                    <a:pt x="383" y="3021"/>
                  </a:lnTo>
                  <a:lnTo>
                    <a:pt x="389" y="3005"/>
                  </a:lnTo>
                  <a:lnTo>
                    <a:pt x="402" y="2999"/>
                  </a:lnTo>
                  <a:lnTo>
                    <a:pt x="416" y="3005"/>
                  </a:lnTo>
                  <a:lnTo>
                    <a:pt x="430" y="2999"/>
                  </a:lnTo>
                  <a:lnTo>
                    <a:pt x="444" y="2993"/>
                  </a:lnTo>
                  <a:lnTo>
                    <a:pt x="452" y="2981"/>
                  </a:lnTo>
                  <a:lnTo>
                    <a:pt x="467" y="2979"/>
                  </a:lnTo>
                  <a:lnTo>
                    <a:pt x="481" y="2975"/>
                  </a:lnTo>
                  <a:lnTo>
                    <a:pt x="495" y="2977"/>
                  </a:lnTo>
                  <a:lnTo>
                    <a:pt x="509" y="2987"/>
                  </a:lnTo>
                  <a:lnTo>
                    <a:pt x="522" y="2995"/>
                  </a:lnTo>
                  <a:lnTo>
                    <a:pt x="540" y="2985"/>
                  </a:lnTo>
                  <a:lnTo>
                    <a:pt x="548" y="2975"/>
                  </a:lnTo>
                  <a:lnTo>
                    <a:pt x="556" y="2961"/>
                  </a:lnTo>
                  <a:lnTo>
                    <a:pt x="562" y="2946"/>
                  </a:lnTo>
                  <a:lnTo>
                    <a:pt x="575" y="2938"/>
                  </a:lnTo>
                  <a:lnTo>
                    <a:pt x="589" y="2926"/>
                  </a:lnTo>
                  <a:lnTo>
                    <a:pt x="599" y="2912"/>
                  </a:lnTo>
                  <a:lnTo>
                    <a:pt x="612" y="2906"/>
                  </a:lnTo>
                  <a:lnTo>
                    <a:pt x="614" y="2891"/>
                  </a:lnTo>
                  <a:lnTo>
                    <a:pt x="624" y="2879"/>
                  </a:lnTo>
                  <a:lnTo>
                    <a:pt x="635" y="2867"/>
                  </a:lnTo>
                  <a:lnTo>
                    <a:pt x="643" y="2855"/>
                  </a:lnTo>
                  <a:lnTo>
                    <a:pt x="647" y="2824"/>
                  </a:lnTo>
                  <a:lnTo>
                    <a:pt x="659" y="2798"/>
                  </a:lnTo>
                  <a:lnTo>
                    <a:pt x="645" y="2796"/>
                  </a:lnTo>
                  <a:lnTo>
                    <a:pt x="637" y="2781"/>
                  </a:lnTo>
                  <a:lnTo>
                    <a:pt x="627" y="2767"/>
                  </a:lnTo>
                  <a:lnTo>
                    <a:pt x="616" y="2751"/>
                  </a:lnTo>
                  <a:lnTo>
                    <a:pt x="605" y="2741"/>
                  </a:lnTo>
                  <a:lnTo>
                    <a:pt x="595" y="2728"/>
                  </a:lnTo>
                  <a:lnTo>
                    <a:pt x="585" y="2714"/>
                  </a:lnTo>
                  <a:lnTo>
                    <a:pt x="579" y="2700"/>
                  </a:lnTo>
                  <a:lnTo>
                    <a:pt x="575" y="2686"/>
                  </a:lnTo>
                  <a:lnTo>
                    <a:pt x="577" y="2671"/>
                  </a:lnTo>
                  <a:lnTo>
                    <a:pt x="566" y="2661"/>
                  </a:lnTo>
                  <a:lnTo>
                    <a:pt x="564" y="2647"/>
                  </a:lnTo>
                  <a:lnTo>
                    <a:pt x="558" y="2625"/>
                  </a:lnTo>
                  <a:lnTo>
                    <a:pt x="554" y="2608"/>
                  </a:lnTo>
                  <a:lnTo>
                    <a:pt x="552" y="2594"/>
                  </a:lnTo>
                  <a:lnTo>
                    <a:pt x="550" y="2576"/>
                  </a:lnTo>
                  <a:lnTo>
                    <a:pt x="548" y="2561"/>
                  </a:lnTo>
                  <a:lnTo>
                    <a:pt x="540" y="2543"/>
                  </a:lnTo>
                  <a:lnTo>
                    <a:pt x="532" y="2527"/>
                  </a:lnTo>
                  <a:lnTo>
                    <a:pt x="520" y="2539"/>
                  </a:lnTo>
                  <a:lnTo>
                    <a:pt x="524" y="2553"/>
                  </a:lnTo>
                  <a:lnTo>
                    <a:pt x="528" y="2570"/>
                  </a:lnTo>
                  <a:lnTo>
                    <a:pt x="528" y="2584"/>
                  </a:lnTo>
                  <a:lnTo>
                    <a:pt x="520" y="2570"/>
                  </a:lnTo>
                  <a:lnTo>
                    <a:pt x="516" y="2555"/>
                  </a:lnTo>
                  <a:lnTo>
                    <a:pt x="514" y="2539"/>
                  </a:lnTo>
                  <a:lnTo>
                    <a:pt x="505" y="2525"/>
                  </a:lnTo>
                  <a:lnTo>
                    <a:pt x="495" y="2515"/>
                  </a:lnTo>
                  <a:lnTo>
                    <a:pt x="487" y="2503"/>
                  </a:lnTo>
                  <a:lnTo>
                    <a:pt x="473" y="2493"/>
                  </a:lnTo>
                  <a:lnTo>
                    <a:pt x="465" y="2477"/>
                  </a:lnTo>
                  <a:lnTo>
                    <a:pt x="459" y="2465"/>
                  </a:lnTo>
                  <a:lnTo>
                    <a:pt x="444" y="2459"/>
                  </a:lnTo>
                  <a:lnTo>
                    <a:pt x="430" y="2450"/>
                  </a:lnTo>
                  <a:lnTo>
                    <a:pt x="420" y="2436"/>
                  </a:lnTo>
                  <a:lnTo>
                    <a:pt x="422" y="2422"/>
                  </a:lnTo>
                  <a:lnTo>
                    <a:pt x="422" y="2404"/>
                  </a:lnTo>
                  <a:lnTo>
                    <a:pt x="428" y="2389"/>
                  </a:lnTo>
                  <a:lnTo>
                    <a:pt x="430" y="2373"/>
                  </a:lnTo>
                  <a:lnTo>
                    <a:pt x="430" y="2359"/>
                  </a:lnTo>
                  <a:lnTo>
                    <a:pt x="432" y="2345"/>
                  </a:lnTo>
                  <a:lnTo>
                    <a:pt x="430" y="2326"/>
                  </a:lnTo>
                  <a:lnTo>
                    <a:pt x="428" y="2310"/>
                  </a:lnTo>
                  <a:lnTo>
                    <a:pt x="442" y="2314"/>
                  </a:lnTo>
                  <a:lnTo>
                    <a:pt x="450" y="2326"/>
                  </a:lnTo>
                  <a:lnTo>
                    <a:pt x="465" y="2334"/>
                  </a:lnTo>
                  <a:lnTo>
                    <a:pt x="479" y="2345"/>
                  </a:lnTo>
                  <a:lnTo>
                    <a:pt x="485" y="2357"/>
                  </a:lnTo>
                  <a:lnTo>
                    <a:pt x="495" y="2371"/>
                  </a:lnTo>
                  <a:lnTo>
                    <a:pt x="501" y="2345"/>
                  </a:lnTo>
                  <a:lnTo>
                    <a:pt x="505" y="2330"/>
                  </a:lnTo>
                  <a:lnTo>
                    <a:pt x="514" y="2318"/>
                  </a:lnTo>
                  <a:lnTo>
                    <a:pt x="518" y="2294"/>
                  </a:lnTo>
                  <a:lnTo>
                    <a:pt x="520" y="2277"/>
                  </a:lnTo>
                  <a:lnTo>
                    <a:pt x="526" y="2261"/>
                  </a:lnTo>
                  <a:lnTo>
                    <a:pt x="526" y="2247"/>
                  </a:lnTo>
                  <a:lnTo>
                    <a:pt x="514" y="2239"/>
                  </a:lnTo>
                  <a:lnTo>
                    <a:pt x="499" y="2239"/>
                  </a:lnTo>
                  <a:lnTo>
                    <a:pt x="487" y="2226"/>
                  </a:lnTo>
                  <a:lnTo>
                    <a:pt x="499" y="2216"/>
                  </a:lnTo>
                  <a:lnTo>
                    <a:pt x="512" y="2216"/>
                  </a:lnTo>
                  <a:lnTo>
                    <a:pt x="526" y="2214"/>
                  </a:lnTo>
                  <a:lnTo>
                    <a:pt x="524" y="2202"/>
                  </a:lnTo>
                  <a:lnTo>
                    <a:pt x="520" y="2186"/>
                  </a:lnTo>
                  <a:lnTo>
                    <a:pt x="522" y="2171"/>
                  </a:lnTo>
                  <a:lnTo>
                    <a:pt x="532" y="2161"/>
                  </a:lnTo>
                  <a:lnTo>
                    <a:pt x="530" y="2137"/>
                  </a:lnTo>
                  <a:lnTo>
                    <a:pt x="530" y="2123"/>
                  </a:lnTo>
                  <a:lnTo>
                    <a:pt x="534" y="2108"/>
                  </a:lnTo>
                  <a:lnTo>
                    <a:pt x="540" y="2092"/>
                  </a:lnTo>
                  <a:lnTo>
                    <a:pt x="548" y="2078"/>
                  </a:lnTo>
                  <a:lnTo>
                    <a:pt x="552" y="2063"/>
                  </a:lnTo>
                  <a:lnTo>
                    <a:pt x="550" y="2049"/>
                  </a:lnTo>
                  <a:lnTo>
                    <a:pt x="542" y="2037"/>
                  </a:lnTo>
                  <a:lnTo>
                    <a:pt x="528" y="2029"/>
                  </a:lnTo>
                  <a:lnTo>
                    <a:pt x="516" y="2017"/>
                  </a:lnTo>
                  <a:lnTo>
                    <a:pt x="505" y="2002"/>
                  </a:lnTo>
                  <a:lnTo>
                    <a:pt x="499" y="1987"/>
                  </a:lnTo>
                  <a:lnTo>
                    <a:pt x="491" y="1973"/>
                  </a:lnTo>
                  <a:lnTo>
                    <a:pt x="495" y="1959"/>
                  </a:lnTo>
                  <a:lnTo>
                    <a:pt x="495" y="1944"/>
                  </a:lnTo>
                  <a:lnTo>
                    <a:pt x="489" y="1928"/>
                  </a:lnTo>
                  <a:lnTo>
                    <a:pt x="477" y="1920"/>
                  </a:lnTo>
                  <a:lnTo>
                    <a:pt x="465" y="1908"/>
                  </a:lnTo>
                  <a:lnTo>
                    <a:pt x="450" y="1912"/>
                  </a:lnTo>
                  <a:lnTo>
                    <a:pt x="430" y="1916"/>
                  </a:lnTo>
                  <a:lnTo>
                    <a:pt x="412" y="1914"/>
                  </a:lnTo>
                  <a:lnTo>
                    <a:pt x="398" y="1918"/>
                  </a:lnTo>
                  <a:lnTo>
                    <a:pt x="389" y="1934"/>
                  </a:lnTo>
                  <a:lnTo>
                    <a:pt x="383" y="1946"/>
                  </a:lnTo>
                  <a:lnTo>
                    <a:pt x="389" y="1961"/>
                  </a:lnTo>
                  <a:lnTo>
                    <a:pt x="375" y="1967"/>
                  </a:lnTo>
                  <a:lnTo>
                    <a:pt x="367" y="1957"/>
                  </a:lnTo>
                  <a:lnTo>
                    <a:pt x="361" y="1916"/>
                  </a:lnTo>
                  <a:lnTo>
                    <a:pt x="357" y="1899"/>
                  </a:lnTo>
                  <a:lnTo>
                    <a:pt x="351" y="1885"/>
                  </a:lnTo>
                  <a:lnTo>
                    <a:pt x="343" y="1871"/>
                  </a:lnTo>
                  <a:lnTo>
                    <a:pt x="338" y="1859"/>
                  </a:lnTo>
                  <a:lnTo>
                    <a:pt x="330" y="1840"/>
                  </a:lnTo>
                  <a:lnTo>
                    <a:pt x="318" y="1824"/>
                  </a:lnTo>
                  <a:lnTo>
                    <a:pt x="302" y="1810"/>
                  </a:lnTo>
                  <a:lnTo>
                    <a:pt x="292" y="1800"/>
                  </a:lnTo>
                  <a:lnTo>
                    <a:pt x="279" y="1792"/>
                  </a:lnTo>
                  <a:lnTo>
                    <a:pt x="267" y="1785"/>
                  </a:lnTo>
                  <a:lnTo>
                    <a:pt x="251" y="1781"/>
                  </a:lnTo>
                  <a:lnTo>
                    <a:pt x="241" y="1767"/>
                  </a:lnTo>
                  <a:lnTo>
                    <a:pt x="231" y="1759"/>
                  </a:lnTo>
                  <a:lnTo>
                    <a:pt x="216" y="1765"/>
                  </a:lnTo>
                  <a:lnTo>
                    <a:pt x="214" y="1783"/>
                  </a:lnTo>
                  <a:lnTo>
                    <a:pt x="200" y="1779"/>
                  </a:lnTo>
                  <a:lnTo>
                    <a:pt x="194" y="1765"/>
                  </a:lnTo>
                  <a:lnTo>
                    <a:pt x="188" y="1751"/>
                  </a:lnTo>
                  <a:lnTo>
                    <a:pt x="188" y="1737"/>
                  </a:lnTo>
                  <a:lnTo>
                    <a:pt x="194" y="1722"/>
                  </a:lnTo>
                  <a:lnTo>
                    <a:pt x="198" y="1708"/>
                  </a:lnTo>
                  <a:lnTo>
                    <a:pt x="204" y="1694"/>
                  </a:lnTo>
                  <a:lnTo>
                    <a:pt x="216" y="1686"/>
                  </a:lnTo>
                  <a:lnTo>
                    <a:pt x="231" y="1680"/>
                  </a:lnTo>
                  <a:lnTo>
                    <a:pt x="245" y="1673"/>
                  </a:lnTo>
                  <a:lnTo>
                    <a:pt x="243" y="1659"/>
                  </a:lnTo>
                  <a:lnTo>
                    <a:pt x="239" y="1647"/>
                  </a:lnTo>
                  <a:lnTo>
                    <a:pt x="231" y="1633"/>
                  </a:lnTo>
                  <a:lnTo>
                    <a:pt x="222" y="1616"/>
                  </a:lnTo>
                  <a:lnTo>
                    <a:pt x="218" y="1604"/>
                  </a:lnTo>
                  <a:lnTo>
                    <a:pt x="214" y="1590"/>
                  </a:lnTo>
                  <a:lnTo>
                    <a:pt x="202" y="1580"/>
                  </a:lnTo>
                  <a:lnTo>
                    <a:pt x="190" y="1565"/>
                  </a:lnTo>
                  <a:lnTo>
                    <a:pt x="180" y="1557"/>
                  </a:lnTo>
                  <a:lnTo>
                    <a:pt x="188" y="1572"/>
                  </a:lnTo>
                  <a:lnTo>
                    <a:pt x="200" y="1584"/>
                  </a:lnTo>
                  <a:lnTo>
                    <a:pt x="208" y="1598"/>
                  </a:lnTo>
                  <a:lnTo>
                    <a:pt x="194" y="1594"/>
                  </a:lnTo>
                  <a:lnTo>
                    <a:pt x="184" y="1580"/>
                  </a:lnTo>
                  <a:lnTo>
                    <a:pt x="174" y="1570"/>
                  </a:lnTo>
                  <a:lnTo>
                    <a:pt x="161" y="1555"/>
                  </a:lnTo>
                  <a:lnTo>
                    <a:pt x="149" y="1543"/>
                  </a:lnTo>
                  <a:lnTo>
                    <a:pt x="139" y="1529"/>
                  </a:lnTo>
                  <a:lnTo>
                    <a:pt x="127" y="1521"/>
                  </a:lnTo>
                  <a:lnTo>
                    <a:pt x="115" y="1510"/>
                  </a:lnTo>
                  <a:lnTo>
                    <a:pt x="99" y="1502"/>
                  </a:lnTo>
                  <a:lnTo>
                    <a:pt x="85" y="1491"/>
                  </a:lnTo>
                  <a:lnTo>
                    <a:pt x="75" y="1473"/>
                  </a:lnTo>
                  <a:lnTo>
                    <a:pt x="63" y="1461"/>
                  </a:lnTo>
                  <a:lnTo>
                    <a:pt x="48" y="1452"/>
                  </a:lnTo>
                  <a:lnTo>
                    <a:pt x="38" y="1444"/>
                  </a:lnTo>
                  <a:lnTo>
                    <a:pt x="24" y="1432"/>
                  </a:lnTo>
                  <a:lnTo>
                    <a:pt x="10" y="1422"/>
                  </a:lnTo>
                  <a:lnTo>
                    <a:pt x="2" y="1408"/>
                  </a:lnTo>
                  <a:lnTo>
                    <a:pt x="0" y="1393"/>
                  </a:lnTo>
                  <a:lnTo>
                    <a:pt x="8" y="1381"/>
                  </a:lnTo>
                  <a:lnTo>
                    <a:pt x="16" y="1367"/>
                  </a:lnTo>
                  <a:lnTo>
                    <a:pt x="22" y="1353"/>
                  </a:lnTo>
                  <a:lnTo>
                    <a:pt x="24" y="1338"/>
                  </a:lnTo>
                  <a:lnTo>
                    <a:pt x="26" y="1320"/>
                  </a:lnTo>
                  <a:lnTo>
                    <a:pt x="28" y="1302"/>
                  </a:lnTo>
                  <a:lnTo>
                    <a:pt x="32" y="1285"/>
                  </a:lnTo>
                  <a:lnTo>
                    <a:pt x="36" y="1269"/>
                  </a:lnTo>
                  <a:lnTo>
                    <a:pt x="40" y="1253"/>
                  </a:lnTo>
                  <a:lnTo>
                    <a:pt x="44" y="1239"/>
                  </a:lnTo>
                  <a:lnTo>
                    <a:pt x="52" y="1216"/>
                  </a:lnTo>
                  <a:lnTo>
                    <a:pt x="59" y="1202"/>
                  </a:lnTo>
                  <a:lnTo>
                    <a:pt x="67" y="1188"/>
                  </a:lnTo>
                  <a:lnTo>
                    <a:pt x="79" y="1182"/>
                  </a:lnTo>
                  <a:lnTo>
                    <a:pt x="106" y="1179"/>
                  </a:lnTo>
                  <a:lnTo>
                    <a:pt x="121" y="1175"/>
                  </a:lnTo>
                  <a:lnTo>
                    <a:pt x="135" y="1171"/>
                  </a:lnTo>
                  <a:lnTo>
                    <a:pt x="149" y="1161"/>
                  </a:lnTo>
                  <a:lnTo>
                    <a:pt x="155" y="1147"/>
                  </a:lnTo>
                  <a:lnTo>
                    <a:pt x="157" y="1133"/>
                  </a:lnTo>
                  <a:lnTo>
                    <a:pt x="155" y="1118"/>
                  </a:lnTo>
                  <a:lnTo>
                    <a:pt x="153" y="1102"/>
                  </a:lnTo>
                  <a:lnTo>
                    <a:pt x="151" y="1088"/>
                  </a:lnTo>
                  <a:lnTo>
                    <a:pt x="149" y="1074"/>
                  </a:lnTo>
                  <a:lnTo>
                    <a:pt x="145" y="1059"/>
                  </a:lnTo>
                  <a:lnTo>
                    <a:pt x="141" y="1045"/>
                  </a:lnTo>
                  <a:lnTo>
                    <a:pt x="139" y="1029"/>
                  </a:lnTo>
                  <a:lnTo>
                    <a:pt x="137" y="1015"/>
                  </a:lnTo>
                  <a:lnTo>
                    <a:pt x="139" y="1000"/>
                  </a:lnTo>
                  <a:lnTo>
                    <a:pt x="145" y="977"/>
                  </a:lnTo>
                  <a:lnTo>
                    <a:pt x="153" y="963"/>
                  </a:lnTo>
                  <a:lnTo>
                    <a:pt x="170" y="952"/>
                  </a:lnTo>
                  <a:lnTo>
                    <a:pt x="188" y="952"/>
                  </a:lnTo>
                  <a:lnTo>
                    <a:pt x="202" y="958"/>
                  </a:lnTo>
                  <a:lnTo>
                    <a:pt x="212" y="975"/>
                  </a:lnTo>
                  <a:lnTo>
                    <a:pt x="218" y="989"/>
                  </a:lnTo>
                  <a:lnTo>
                    <a:pt x="227" y="1004"/>
                  </a:lnTo>
                  <a:lnTo>
                    <a:pt x="237" y="1021"/>
                  </a:lnTo>
                  <a:lnTo>
                    <a:pt x="243" y="1033"/>
                  </a:lnTo>
                  <a:lnTo>
                    <a:pt x="251" y="1047"/>
                  </a:lnTo>
                  <a:lnTo>
                    <a:pt x="257" y="1063"/>
                  </a:lnTo>
                  <a:lnTo>
                    <a:pt x="263" y="1076"/>
                  </a:lnTo>
                  <a:lnTo>
                    <a:pt x="271" y="1088"/>
                  </a:lnTo>
                  <a:lnTo>
                    <a:pt x="288" y="1102"/>
                  </a:lnTo>
                  <a:lnTo>
                    <a:pt x="302" y="1108"/>
                  </a:lnTo>
                  <a:lnTo>
                    <a:pt x="316" y="1108"/>
                  </a:lnTo>
                  <a:lnTo>
                    <a:pt x="330" y="1106"/>
                  </a:lnTo>
                  <a:lnTo>
                    <a:pt x="345" y="1102"/>
                  </a:lnTo>
                  <a:lnTo>
                    <a:pt x="359" y="1090"/>
                  </a:lnTo>
                  <a:lnTo>
                    <a:pt x="373" y="1078"/>
                  </a:lnTo>
                  <a:lnTo>
                    <a:pt x="383" y="1067"/>
                  </a:lnTo>
                  <a:lnTo>
                    <a:pt x="391" y="1055"/>
                  </a:lnTo>
                  <a:lnTo>
                    <a:pt x="400" y="1043"/>
                  </a:lnTo>
                  <a:lnTo>
                    <a:pt x="410" y="1031"/>
                  </a:lnTo>
                  <a:lnTo>
                    <a:pt x="420" y="1021"/>
                  </a:lnTo>
                  <a:lnTo>
                    <a:pt x="430" y="1008"/>
                  </a:lnTo>
                  <a:lnTo>
                    <a:pt x="440" y="996"/>
                  </a:lnTo>
                  <a:lnTo>
                    <a:pt x="448" y="983"/>
                  </a:lnTo>
                  <a:lnTo>
                    <a:pt x="455" y="971"/>
                  </a:lnTo>
                  <a:lnTo>
                    <a:pt x="463" y="961"/>
                  </a:lnTo>
                  <a:lnTo>
                    <a:pt x="473" y="948"/>
                  </a:lnTo>
                  <a:lnTo>
                    <a:pt x="481" y="936"/>
                  </a:lnTo>
                  <a:lnTo>
                    <a:pt x="489" y="924"/>
                  </a:lnTo>
                  <a:lnTo>
                    <a:pt x="495" y="912"/>
                  </a:lnTo>
                  <a:lnTo>
                    <a:pt x="503" y="897"/>
                  </a:lnTo>
                  <a:lnTo>
                    <a:pt x="512" y="881"/>
                  </a:lnTo>
                  <a:lnTo>
                    <a:pt x="520" y="867"/>
                  </a:lnTo>
                  <a:lnTo>
                    <a:pt x="532" y="851"/>
                  </a:lnTo>
                  <a:lnTo>
                    <a:pt x="542" y="838"/>
                  </a:lnTo>
                  <a:lnTo>
                    <a:pt x="550" y="824"/>
                  </a:lnTo>
                  <a:lnTo>
                    <a:pt x="556" y="812"/>
                  </a:lnTo>
                  <a:lnTo>
                    <a:pt x="568" y="802"/>
                  </a:lnTo>
                  <a:lnTo>
                    <a:pt x="583" y="794"/>
                  </a:lnTo>
                  <a:lnTo>
                    <a:pt x="597" y="785"/>
                  </a:lnTo>
                  <a:lnTo>
                    <a:pt x="610" y="777"/>
                  </a:lnTo>
                  <a:lnTo>
                    <a:pt x="627" y="767"/>
                  </a:lnTo>
                  <a:lnTo>
                    <a:pt x="641" y="759"/>
                  </a:lnTo>
                  <a:lnTo>
                    <a:pt x="659" y="755"/>
                  </a:lnTo>
                  <a:lnTo>
                    <a:pt x="673" y="749"/>
                  </a:lnTo>
                  <a:lnTo>
                    <a:pt x="688" y="741"/>
                  </a:lnTo>
                  <a:lnTo>
                    <a:pt x="692" y="718"/>
                  </a:lnTo>
                  <a:lnTo>
                    <a:pt x="688" y="702"/>
                  </a:lnTo>
                  <a:lnTo>
                    <a:pt x="688" y="690"/>
                  </a:lnTo>
                  <a:lnTo>
                    <a:pt x="694" y="673"/>
                  </a:lnTo>
                  <a:lnTo>
                    <a:pt x="696" y="657"/>
                  </a:lnTo>
                  <a:lnTo>
                    <a:pt x="694" y="641"/>
                  </a:lnTo>
                  <a:lnTo>
                    <a:pt x="688" y="626"/>
                  </a:lnTo>
                  <a:lnTo>
                    <a:pt x="681" y="616"/>
                  </a:lnTo>
                  <a:lnTo>
                    <a:pt x="671" y="602"/>
                  </a:lnTo>
                  <a:lnTo>
                    <a:pt x="669" y="586"/>
                  </a:lnTo>
                  <a:lnTo>
                    <a:pt x="667" y="572"/>
                  </a:lnTo>
                  <a:lnTo>
                    <a:pt x="665" y="557"/>
                  </a:lnTo>
                  <a:lnTo>
                    <a:pt x="661" y="541"/>
                  </a:lnTo>
                  <a:lnTo>
                    <a:pt x="655" y="525"/>
                  </a:lnTo>
                  <a:lnTo>
                    <a:pt x="649" y="510"/>
                  </a:lnTo>
                  <a:lnTo>
                    <a:pt x="643" y="494"/>
                  </a:lnTo>
                  <a:lnTo>
                    <a:pt x="637" y="479"/>
                  </a:lnTo>
                  <a:lnTo>
                    <a:pt x="629" y="465"/>
                  </a:lnTo>
                  <a:lnTo>
                    <a:pt x="620" y="448"/>
                  </a:lnTo>
                  <a:lnTo>
                    <a:pt x="614" y="434"/>
                  </a:lnTo>
                  <a:lnTo>
                    <a:pt x="608" y="420"/>
                  </a:lnTo>
                  <a:lnTo>
                    <a:pt x="597" y="408"/>
                  </a:lnTo>
                  <a:lnTo>
                    <a:pt x="587" y="395"/>
                  </a:lnTo>
                  <a:lnTo>
                    <a:pt x="573" y="387"/>
                  </a:lnTo>
                  <a:lnTo>
                    <a:pt x="556" y="373"/>
                  </a:lnTo>
                  <a:lnTo>
                    <a:pt x="550" y="359"/>
                  </a:lnTo>
                  <a:lnTo>
                    <a:pt x="546" y="344"/>
                  </a:lnTo>
                  <a:lnTo>
                    <a:pt x="546" y="328"/>
                  </a:lnTo>
                  <a:lnTo>
                    <a:pt x="542" y="312"/>
                  </a:lnTo>
                  <a:lnTo>
                    <a:pt x="536" y="298"/>
                  </a:lnTo>
                  <a:lnTo>
                    <a:pt x="530" y="283"/>
                  </a:lnTo>
                  <a:lnTo>
                    <a:pt x="522" y="269"/>
                  </a:lnTo>
                  <a:lnTo>
                    <a:pt x="512" y="253"/>
                  </a:lnTo>
                  <a:lnTo>
                    <a:pt x="503" y="238"/>
                  </a:lnTo>
                  <a:lnTo>
                    <a:pt x="495" y="228"/>
                  </a:lnTo>
                  <a:lnTo>
                    <a:pt x="483" y="214"/>
                  </a:lnTo>
                  <a:lnTo>
                    <a:pt x="473" y="204"/>
                  </a:lnTo>
                  <a:lnTo>
                    <a:pt x="463" y="194"/>
                  </a:lnTo>
                  <a:lnTo>
                    <a:pt x="452" y="181"/>
                  </a:lnTo>
                  <a:lnTo>
                    <a:pt x="444" y="169"/>
                  </a:lnTo>
                  <a:lnTo>
                    <a:pt x="438" y="155"/>
                  </a:lnTo>
                  <a:lnTo>
                    <a:pt x="436" y="141"/>
                  </a:lnTo>
                  <a:lnTo>
                    <a:pt x="436" y="124"/>
                  </a:lnTo>
                  <a:lnTo>
                    <a:pt x="440" y="110"/>
                  </a:lnTo>
                  <a:lnTo>
                    <a:pt x="446" y="96"/>
                  </a:lnTo>
                  <a:lnTo>
                    <a:pt x="457" y="84"/>
                  </a:lnTo>
                  <a:lnTo>
                    <a:pt x="467" y="71"/>
                  </a:lnTo>
                  <a:lnTo>
                    <a:pt x="475" y="61"/>
                  </a:lnTo>
                  <a:lnTo>
                    <a:pt x="485" y="47"/>
                  </a:lnTo>
                  <a:lnTo>
                    <a:pt x="491" y="33"/>
                  </a:lnTo>
                  <a:lnTo>
                    <a:pt x="497" y="21"/>
                  </a:lnTo>
                  <a:lnTo>
                    <a:pt x="503" y="2"/>
                  </a:lnTo>
                  <a:lnTo>
                    <a:pt x="518" y="0"/>
                  </a:lnTo>
                  <a:lnTo>
                    <a:pt x="524" y="14"/>
                  </a:lnTo>
                  <a:lnTo>
                    <a:pt x="536" y="25"/>
                  </a:lnTo>
                  <a:lnTo>
                    <a:pt x="546" y="39"/>
                  </a:lnTo>
                  <a:lnTo>
                    <a:pt x="554" y="55"/>
                  </a:lnTo>
                  <a:lnTo>
                    <a:pt x="568" y="67"/>
                  </a:lnTo>
                  <a:lnTo>
                    <a:pt x="583" y="74"/>
                  </a:lnTo>
                  <a:lnTo>
                    <a:pt x="595" y="84"/>
                  </a:lnTo>
                  <a:lnTo>
                    <a:pt x="603" y="98"/>
                  </a:lnTo>
                  <a:lnTo>
                    <a:pt x="608" y="110"/>
                  </a:lnTo>
                  <a:lnTo>
                    <a:pt x="612" y="124"/>
                  </a:lnTo>
                  <a:lnTo>
                    <a:pt x="616" y="139"/>
                  </a:lnTo>
                  <a:lnTo>
                    <a:pt x="629" y="153"/>
                  </a:lnTo>
                  <a:lnTo>
                    <a:pt x="641" y="163"/>
                  </a:lnTo>
                  <a:lnTo>
                    <a:pt x="655" y="171"/>
                  </a:lnTo>
                  <a:lnTo>
                    <a:pt x="669" y="177"/>
                  </a:lnTo>
                  <a:lnTo>
                    <a:pt x="684" y="181"/>
                  </a:lnTo>
                  <a:lnTo>
                    <a:pt x="698" y="186"/>
                  </a:lnTo>
                  <a:lnTo>
                    <a:pt x="710" y="192"/>
                  </a:lnTo>
                  <a:lnTo>
                    <a:pt x="724" y="196"/>
                  </a:lnTo>
                  <a:lnTo>
                    <a:pt x="736" y="208"/>
                  </a:lnTo>
                  <a:lnTo>
                    <a:pt x="751" y="218"/>
                  </a:lnTo>
                  <a:lnTo>
                    <a:pt x="763" y="230"/>
                  </a:lnTo>
                  <a:lnTo>
                    <a:pt x="767" y="245"/>
                  </a:lnTo>
                  <a:lnTo>
                    <a:pt x="771" y="257"/>
                  </a:lnTo>
                  <a:lnTo>
                    <a:pt x="779" y="271"/>
                  </a:lnTo>
                  <a:lnTo>
                    <a:pt x="783" y="285"/>
                  </a:lnTo>
                  <a:lnTo>
                    <a:pt x="795" y="296"/>
                  </a:lnTo>
                  <a:lnTo>
                    <a:pt x="804" y="310"/>
                  </a:lnTo>
                  <a:lnTo>
                    <a:pt x="810" y="324"/>
                  </a:lnTo>
                  <a:lnTo>
                    <a:pt x="820" y="336"/>
                  </a:lnTo>
                  <a:lnTo>
                    <a:pt x="828" y="351"/>
                  </a:lnTo>
                  <a:lnTo>
                    <a:pt x="840" y="365"/>
                  </a:lnTo>
                  <a:lnTo>
                    <a:pt x="854" y="373"/>
                  </a:lnTo>
                  <a:lnTo>
                    <a:pt x="867" y="375"/>
                  </a:lnTo>
                  <a:lnTo>
                    <a:pt x="873" y="395"/>
                  </a:lnTo>
                  <a:lnTo>
                    <a:pt x="879" y="422"/>
                  </a:lnTo>
                  <a:lnTo>
                    <a:pt x="889" y="448"/>
                  </a:lnTo>
                  <a:lnTo>
                    <a:pt x="901" y="473"/>
                  </a:lnTo>
                  <a:lnTo>
                    <a:pt x="907" y="488"/>
                  </a:lnTo>
                  <a:lnTo>
                    <a:pt x="914" y="512"/>
                  </a:lnTo>
                  <a:lnTo>
                    <a:pt x="914" y="541"/>
                  </a:lnTo>
                  <a:lnTo>
                    <a:pt x="911" y="555"/>
                  </a:lnTo>
                  <a:lnTo>
                    <a:pt x="909" y="582"/>
                  </a:lnTo>
                  <a:lnTo>
                    <a:pt x="897" y="604"/>
                  </a:lnTo>
                  <a:lnTo>
                    <a:pt x="889" y="616"/>
                  </a:lnTo>
                  <a:lnTo>
                    <a:pt x="879" y="626"/>
                  </a:lnTo>
                  <a:lnTo>
                    <a:pt x="869" y="637"/>
                  </a:lnTo>
                  <a:lnTo>
                    <a:pt x="859" y="675"/>
                  </a:lnTo>
                  <a:lnTo>
                    <a:pt x="848" y="700"/>
                  </a:lnTo>
                  <a:lnTo>
                    <a:pt x="848" y="714"/>
                  </a:lnTo>
                  <a:lnTo>
                    <a:pt x="852" y="732"/>
                  </a:lnTo>
                  <a:lnTo>
                    <a:pt x="844" y="755"/>
                  </a:lnTo>
                  <a:lnTo>
                    <a:pt x="834" y="765"/>
                  </a:lnTo>
                  <a:lnTo>
                    <a:pt x="822" y="771"/>
                  </a:lnTo>
                  <a:lnTo>
                    <a:pt x="802" y="789"/>
                  </a:lnTo>
                  <a:lnTo>
                    <a:pt x="789" y="798"/>
                  </a:lnTo>
                  <a:lnTo>
                    <a:pt x="781" y="808"/>
                  </a:lnTo>
                  <a:lnTo>
                    <a:pt x="773" y="820"/>
                  </a:lnTo>
                  <a:lnTo>
                    <a:pt x="769" y="834"/>
                  </a:lnTo>
                  <a:lnTo>
                    <a:pt x="773" y="849"/>
                  </a:lnTo>
                  <a:lnTo>
                    <a:pt x="779" y="861"/>
                  </a:lnTo>
                  <a:lnTo>
                    <a:pt x="785" y="875"/>
                  </a:lnTo>
                  <a:lnTo>
                    <a:pt x="795" y="883"/>
                  </a:lnTo>
                  <a:lnTo>
                    <a:pt x="806" y="891"/>
                  </a:lnTo>
                  <a:lnTo>
                    <a:pt x="818" y="899"/>
                  </a:lnTo>
                  <a:lnTo>
                    <a:pt x="828" y="908"/>
                  </a:lnTo>
                  <a:lnTo>
                    <a:pt x="840" y="918"/>
                  </a:lnTo>
                  <a:lnTo>
                    <a:pt x="852" y="926"/>
                  </a:lnTo>
                  <a:lnTo>
                    <a:pt x="865" y="932"/>
                  </a:lnTo>
                  <a:lnTo>
                    <a:pt x="877" y="942"/>
                  </a:lnTo>
                  <a:lnTo>
                    <a:pt x="885" y="952"/>
                  </a:lnTo>
                  <a:lnTo>
                    <a:pt x="891" y="967"/>
                  </a:lnTo>
                  <a:lnTo>
                    <a:pt x="899" y="977"/>
                  </a:lnTo>
                  <a:lnTo>
                    <a:pt x="909" y="987"/>
                  </a:lnTo>
                  <a:lnTo>
                    <a:pt x="916" y="1000"/>
                  </a:lnTo>
                  <a:lnTo>
                    <a:pt x="920" y="1015"/>
                  </a:lnTo>
                  <a:lnTo>
                    <a:pt x="926" y="1027"/>
                  </a:lnTo>
                  <a:lnTo>
                    <a:pt x="934" y="1051"/>
                  </a:lnTo>
                  <a:lnTo>
                    <a:pt x="950" y="1074"/>
                  </a:lnTo>
                  <a:lnTo>
                    <a:pt x="962" y="1080"/>
                  </a:lnTo>
                  <a:lnTo>
                    <a:pt x="977" y="1082"/>
                  </a:lnTo>
                  <a:lnTo>
                    <a:pt x="1005" y="1082"/>
                  </a:lnTo>
                  <a:lnTo>
                    <a:pt x="1017" y="1086"/>
                  </a:lnTo>
                  <a:lnTo>
                    <a:pt x="1034" y="1088"/>
                  </a:lnTo>
                  <a:lnTo>
                    <a:pt x="1058" y="1092"/>
                  </a:lnTo>
                  <a:lnTo>
                    <a:pt x="1080" y="1108"/>
                  </a:lnTo>
                  <a:lnTo>
                    <a:pt x="1093" y="1116"/>
                  </a:lnTo>
                  <a:lnTo>
                    <a:pt x="1103" y="1127"/>
                  </a:lnTo>
                  <a:lnTo>
                    <a:pt x="1112" y="1137"/>
                  </a:lnTo>
                  <a:lnTo>
                    <a:pt x="1120" y="1151"/>
                  </a:lnTo>
                  <a:lnTo>
                    <a:pt x="1128" y="1163"/>
                  </a:lnTo>
                  <a:lnTo>
                    <a:pt x="1136" y="1173"/>
                  </a:lnTo>
                  <a:lnTo>
                    <a:pt x="1149" y="1184"/>
                  </a:lnTo>
                  <a:lnTo>
                    <a:pt x="1157" y="1194"/>
                  </a:lnTo>
                  <a:lnTo>
                    <a:pt x="1165" y="1206"/>
                  </a:lnTo>
                  <a:lnTo>
                    <a:pt x="1173" y="1218"/>
                  </a:lnTo>
                  <a:lnTo>
                    <a:pt x="1179" y="1232"/>
                  </a:lnTo>
                  <a:lnTo>
                    <a:pt x="1187" y="1243"/>
                  </a:lnTo>
                  <a:lnTo>
                    <a:pt x="1191" y="1257"/>
                  </a:lnTo>
                  <a:lnTo>
                    <a:pt x="1206" y="1283"/>
                  </a:lnTo>
                  <a:lnTo>
                    <a:pt x="1212" y="1296"/>
                  </a:lnTo>
                  <a:lnTo>
                    <a:pt x="1224" y="1304"/>
                  </a:lnTo>
                  <a:lnTo>
                    <a:pt x="1236" y="1310"/>
                  </a:lnTo>
                  <a:lnTo>
                    <a:pt x="1250" y="1316"/>
                  </a:lnTo>
                  <a:lnTo>
                    <a:pt x="1263" y="1316"/>
                  </a:lnTo>
                  <a:lnTo>
                    <a:pt x="1277" y="1318"/>
                  </a:lnTo>
                  <a:lnTo>
                    <a:pt x="1291" y="1324"/>
                  </a:lnTo>
                  <a:lnTo>
                    <a:pt x="1305" y="1328"/>
                  </a:lnTo>
                  <a:lnTo>
                    <a:pt x="1318" y="1334"/>
                  </a:lnTo>
                  <a:lnTo>
                    <a:pt x="1344" y="1344"/>
                  </a:lnTo>
                  <a:lnTo>
                    <a:pt x="1356" y="1353"/>
                  </a:lnTo>
                  <a:lnTo>
                    <a:pt x="1366" y="1361"/>
                  </a:lnTo>
                  <a:lnTo>
                    <a:pt x="1375" y="1373"/>
                  </a:lnTo>
                  <a:lnTo>
                    <a:pt x="1379" y="1387"/>
                  </a:lnTo>
                  <a:lnTo>
                    <a:pt x="1389" y="1414"/>
                  </a:lnTo>
                  <a:lnTo>
                    <a:pt x="1391" y="1440"/>
                  </a:lnTo>
                  <a:lnTo>
                    <a:pt x="1393" y="1454"/>
                  </a:lnTo>
                  <a:lnTo>
                    <a:pt x="1397" y="1469"/>
                  </a:lnTo>
                  <a:lnTo>
                    <a:pt x="1397" y="1483"/>
                  </a:lnTo>
                  <a:lnTo>
                    <a:pt x="1395" y="1498"/>
                  </a:lnTo>
                  <a:lnTo>
                    <a:pt x="1391" y="1513"/>
                  </a:lnTo>
                  <a:lnTo>
                    <a:pt x="1387" y="1535"/>
                  </a:lnTo>
                  <a:lnTo>
                    <a:pt x="1387" y="1553"/>
                  </a:lnTo>
                  <a:lnTo>
                    <a:pt x="1381" y="1565"/>
                  </a:lnTo>
                  <a:lnTo>
                    <a:pt x="1373" y="1578"/>
                  </a:lnTo>
                  <a:lnTo>
                    <a:pt x="1362" y="1588"/>
                  </a:lnTo>
                  <a:lnTo>
                    <a:pt x="1338" y="1588"/>
                  </a:lnTo>
                  <a:lnTo>
                    <a:pt x="1311" y="1588"/>
                  </a:lnTo>
                  <a:lnTo>
                    <a:pt x="1297" y="1590"/>
                  </a:lnTo>
                  <a:lnTo>
                    <a:pt x="1285" y="1596"/>
                  </a:lnTo>
                  <a:lnTo>
                    <a:pt x="1271" y="1596"/>
                  </a:lnTo>
                  <a:lnTo>
                    <a:pt x="1257" y="1596"/>
                  </a:lnTo>
                  <a:lnTo>
                    <a:pt x="1244" y="1602"/>
                  </a:lnTo>
                  <a:lnTo>
                    <a:pt x="1216" y="1600"/>
                  </a:lnTo>
                  <a:lnTo>
                    <a:pt x="1204" y="1598"/>
                  </a:lnTo>
                  <a:lnTo>
                    <a:pt x="1189" y="1596"/>
                  </a:lnTo>
                  <a:lnTo>
                    <a:pt x="1163" y="1592"/>
                  </a:lnTo>
                  <a:lnTo>
                    <a:pt x="1149" y="1592"/>
                  </a:lnTo>
                  <a:lnTo>
                    <a:pt x="1134" y="1594"/>
                  </a:lnTo>
                  <a:lnTo>
                    <a:pt x="1122" y="1596"/>
                  </a:lnTo>
                  <a:lnTo>
                    <a:pt x="1109" y="1606"/>
                  </a:lnTo>
                  <a:lnTo>
                    <a:pt x="1097" y="1629"/>
                  </a:lnTo>
                  <a:lnTo>
                    <a:pt x="1097" y="1643"/>
                  </a:lnTo>
                  <a:lnTo>
                    <a:pt x="1101" y="1669"/>
                  </a:lnTo>
                  <a:lnTo>
                    <a:pt x="1105" y="1696"/>
                  </a:lnTo>
                  <a:lnTo>
                    <a:pt x="1109" y="1710"/>
                  </a:lnTo>
                  <a:lnTo>
                    <a:pt x="1109" y="1724"/>
                  </a:lnTo>
                  <a:lnTo>
                    <a:pt x="1087" y="1739"/>
                  </a:lnTo>
                  <a:lnTo>
                    <a:pt x="1076" y="1747"/>
                  </a:lnTo>
                  <a:lnTo>
                    <a:pt x="1072" y="1761"/>
                  </a:lnTo>
                  <a:lnTo>
                    <a:pt x="1068" y="1773"/>
                  </a:lnTo>
                  <a:lnTo>
                    <a:pt x="1056" y="1781"/>
                  </a:lnTo>
                  <a:lnTo>
                    <a:pt x="1042" y="1783"/>
                  </a:lnTo>
                  <a:lnTo>
                    <a:pt x="1034" y="1798"/>
                  </a:lnTo>
                  <a:lnTo>
                    <a:pt x="1017" y="1814"/>
                  </a:lnTo>
                  <a:lnTo>
                    <a:pt x="1019" y="1840"/>
                  </a:lnTo>
                  <a:lnTo>
                    <a:pt x="1013" y="1867"/>
                  </a:lnTo>
                  <a:lnTo>
                    <a:pt x="1013" y="1893"/>
                  </a:lnTo>
                  <a:lnTo>
                    <a:pt x="1013" y="1908"/>
                  </a:lnTo>
                  <a:lnTo>
                    <a:pt x="1003" y="1918"/>
                  </a:lnTo>
                  <a:lnTo>
                    <a:pt x="997" y="1930"/>
                  </a:lnTo>
                  <a:lnTo>
                    <a:pt x="995" y="1944"/>
                  </a:lnTo>
                  <a:lnTo>
                    <a:pt x="989" y="1957"/>
                  </a:lnTo>
                  <a:lnTo>
                    <a:pt x="993" y="1969"/>
                  </a:lnTo>
                  <a:lnTo>
                    <a:pt x="1015" y="1981"/>
                  </a:lnTo>
                  <a:lnTo>
                    <a:pt x="1025" y="1991"/>
                  </a:lnTo>
                  <a:lnTo>
                    <a:pt x="1021" y="2004"/>
                  </a:lnTo>
                  <a:lnTo>
                    <a:pt x="1013" y="2029"/>
                  </a:lnTo>
                  <a:lnTo>
                    <a:pt x="1019" y="2039"/>
                  </a:lnTo>
                  <a:lnTo>
                    <a:pt x="1030" y="2049"/>
                  </a:lnTo>
                  <a:lnTo>
                    <a:pt x="1040" y="2059"/>
                  </a:lnTo>
                  <a:lnTo>
                    <a:pt x="1050" y="2068"/>
                  </a:lnTo>
                  <a:lnTo>
                    <a:pt x="1058" y="2080"/>
                  </a:lnTo>
                  <a:lnTo>
                    <a:pt x="1064" y="2106"/>
                  </a:lnTo>
                  <a:lnTo>
                    <a:pt x="1074" y="2114"/>
                  </a:lnTo>
                  <a:lnTo>
                    <a:pt x="1099" y="2108"/>
                  </a:lnTo>
                  <a:lnTo>
                    <a:pt x="1105" y="2135"/>
                  </a:lnTo>
                  <a:lnTo>
                    <a:pt x="1085" y="2151"/>
                  </a:lnTo>
                  <a:lnTo>
                    <a:pt x="1091" y="2163"/>
                  </a:lnTo>
                  <a:lnTo>
                    <a:pt x="1105" y="2163"/>
                  </a:lnTo>
                  <a:lnTo>
                    <a:pt x="1118" y="2171"/>
                  </a:lnTo>
                  <a:lnTo>
                    <a:pt x="1105" y="2192"/>
                  </a:lnTo>
                  <a:lnTo>
                    <a:pt x="1132" y="2196"/>
                  </a:lnTo>
                  <a:lnTo>
                    <a:pt x="1120" y="2218"/>
                  </a:lnTo>
                  <a:lnTo>
                    <a:pt x="1124" y="2233"/>
                  </a:lnTo>
                  <a:lnTo>
                    <a:pt x="1120" y="2245"/>
                  </a:lnTo>
                  <a:lnTo>
                    <a:pt x="1112" y="2263"/>
                  </a:lnTo>
                  <a:lnTo>
                    <a:pt x="1122" y="2290"/>
                  </a:lnTo>
                  <a:lnTo>
                    <a:pt x="1120" y="2302"/>
                  </a:lnTo>
                  <a:lnTo>
                    <a:pt x="1122" y="2318"/>
                  </a:lnTo>
                  <a:lnTo>
                    <a:pt x="1143" y="2322"/>
                  </a:lnTo>
                  <a:lnTo>
                    <a:pt x="1155" y="2345"/>
                  </a:lnTo>
                  <a:lnTo>
                    <a:pt x="1159" y="2359"/>
                  </a:lnTo>
                  <a:lnTo>
                    <a:pt x="1181" y="2373"/>
                  </a:lnTo>
                  <a:lnTo>
                    <a:pt x="1183" y="2387"/>
                  </a:lnTo>
                  <a:lnTo>
                    <a:pt x="1181" y="2402"/>
                  </a:lnTo>
                  <a:lnTo>
                    <a:pt x="1175" y="2414"/>
                  </a:lnTo>
                  <a:lnTo>
                    <a:pt x="1187" y="2438"/>
                  </a:lnTo>
                  <a:lnTo>
                    <a:pt x="1197" y="2448"/>
                  </a:lnTo>
                  <a:lnTo>
                    <a:pt x="1212" y="2448"/>
                  </a:lnTo>
                  <a:lnTo>
                    <a:pt x="1236" y="2457"/>
                  </a:lnTo>
                  <a:lnTo>
                    <a:pt x="1250" y="2459"/>
                  </a:lnTo>
                  <a:lnTo>
                    <a:pt x="1277" y="2455"/>
                  </a:lnTo>
                  <a:lnTo>
                    <a:pt x="1291" y="2452"/>
                  </a:lnTo>
                  <a:lnTo>
                    <a:pt x="1303" y="2455"/>
                  </a:lnTo>
                  <a:lnTo>
                    <a:pt x="1330" y="2446"/>
                  </a:lnTo>
                  <a:lnTo>
                    <a:pt x="1356" y="2440"/>
                  </a:lnTo>
                  <a:lnTo>
                    <a:pt x="1368" y="2440"/>
                  </a:lnTo>
                  <a:lnTo>
                    <a:pt x="1395" y="2432"/>
                  </a:lnTo>
                  <a:lnTo>
                    <a:pt x="1409" y="2430"/>
                  </a:lnTo>
                  <a:lnTo>
                    <a:pt x="1436" y="2432"/>
                  </a:lnTo>
                  <a:lnTo>
                    <a:pt x="1450" y="2430"/>
                  </a:lnTo>
                  <a:lnTo>
                    <a:pt x="1476" y="2428"/>
                  </a:lnTo>
                  <a:lnTo>
                    <a:pt x="1491" y="2430"/>
                  </a:lnTo>
                  <a:lnTo>
                    <a:pt x="1515" y="2426"/>
                  </a:lnTo>
                  <a:lnTo>
                    <a:pt x="1529" y="2420"/>
                  </a:lnTo>
                  <a:lnTo>
                    <a:pt x="1544" y="2418"/>
                  </a:lnTo>
                  <a:lnTo>
                    <a:pt x="1570" y="2416"/>
                  </a:lnTo>
                  <a:lnTo>
                    <a:pt x="1582" y="2412"/>
                  </a:lnTo>
                  <a:lnTo>
                    <a:pt x="1596" y="2410"/>
                  </a:lnTo>
                  <a:lnTo>
                    <a:pt x="1626" y="2410"/>
                  </a:lnTo>
                  <a:lnTo>
                    <a:pt x="1638" y="2414"/>
                  </a:lnTo>
                  <a:lnTo>
                    <a:pt x="1648" y="2424"/>
                  </a:lnTo>
                  <a:lnTo>
                    <a:pt x="1654" y="2436"/>
                  </a:lnTo>
                  <a:lnTo>
                    <a:pt x="1661" y="2463"/>
                  </a:lnTo>
                  <a:lnTo>
                    <a:pt x="1661" y="2489"/>
                  </a:lnTo>
                  <a:lnTo>
                    <a:pt x="1659" y="2503"/>
                  </a:lnTo>
                  <a:lnTo>
                    <a:pt x="1659" y="2519"/>
                  </a:lnTo>
                  <a:lnTo>
                    <a:pt x="1661" y="2533"/>
                  </a:lnTo>
                  <a:lnTo>
                    <a:pt x="1663" y="2547"/>
                  </a:lnTo>
                  <a:lnTo>
                    <a:pt x="1667" y="2559"/>
                  </a:lnTo>
                  <a:lnTo>
                    <a:pt x="1673" y="2572"/>
                  </a:lnTo>
                  <a:lnTo>
                    <a:pt x="1681" y="2584"/>
                  </a:lnTo>
                  <a:lnTo>
                    <a:pt x="1691" y="2594"/>
                  </a:lnTo>
                  <a:lnTo>
                    <a:pt x="1713" y="2606"/>
                  </a:lnTo>
                  <a:lnTo>
                    <a:pt x="1738" y="2616"/>
                  </a:lnTo>
                  <a:lnTo>
                    <a:pt x="1752" y="2618"/>
                  </a:lnTo>
                  <a:lnTo>
                    <a:pt x="1766" y="2616"/>
                  </a:lnTo>
                  <a:lnTo>
                    <a:pt x="1781" y="2618"/>
                  </a:lnTo>
                  <a:lnTo>
                    <a:pt x="1789" y="2641"/>
                  </a:lnTo>
                  <a:lnTo>
                    <a:pt x="1779" y="2665"/>
                  </a:lnTo>
                  <a:lnTo>
                    <a:pt x="1770" y="2678"/>
                  </a:lnTo>
                  <a:lnTo>
                    <a:pt x="1768" y="2692"/>
                  </a:lnTo>
                  <a:lnTo>
                    <a:pt x="1768" y="2706"/>
                  </a:lnTo>
                  <a:lnTo>
                    <a:pt x="1768" y="2735"/>
                  </a:lnTo>
                  <a:lnTo>
                    <a:pt x="1764" y="2761"/>
                  </a:lnTo>
                  <a:lnTo>
                    <a:pt x="1758" y="2788"/>
                  </a:lnTo>
                  <a:lnTo>
                    <a:pt x="1760" y="2802"/>
                  </a:lnTo>
                  <a:lnTo>
                    <a:pt x="1764" y="2816"/>
                  </a:lnTo>
                  <a:lnTo>
                    <a:pt x="1773" y="2828"/>
                  </a:lnTo>
                  <a:lnTo>
                    <a:pt x="1783" y="2838"/>
                  </a:lnTo>
                  <a:lnTo>
                    <a:pt x="1787" y="2851"/>
                  </a:lnTo>
                  <a:lnTo>
                    <a:pt x="1789" y="2865"/>
                  </a:lnTo>
                  <a:lnTo>
                    <a:pt x="1789" y="2893"/>
                  </a:lnTo>
                  <a:lnTo>
                    <a:pt x="1789" y="2908"/>
                  </a:lnTo>
                  <a:lnTo>
                    <a:pt x="1795" y="2920"/>
                  </a:lnTo>
                  <a:lnTo>
                    <a:pt x="1803" y="2932"/>
                  </a:lnTo>
                  <a:lnTo>
                    <a:pt x="1807" y="2946"/>
                  </a:lnTo>
                  <a:lnTo>
                    <a:pt x="1801" y="2959"/>
                  </a:lnTo>
                  <a:lnTo>
                    <a:pt x="1817" y="2979"/>
                  </a:lnTo>
                  <a:lnTo>
                    <a:pt x="1830" y="2985"/>
                  </a:lnTo>
                  <a:lnTo>
                    <a:pt x="1842" y="2989"/>
                  </a:lnTo>
                  <a:lnTo>
                    <a:pt x="1850" y="3001"/>
                  </a:lnTo>
                  <a:lnTo>
                    <a:pt x="1834" y="3021"/>
                  </a:lnTo>
                  <a:lnTo>
                    <a:pt x="1819" y="3023"/>
                  </a:lnTo>
                  <a:lnTo>
                    <a:pt x="1793" y="3021"/>
                  </a:lnTo>
                  <a:lnTo>
                    <a:pt x="1779" y="3025"/>
                  </a:lnTo>
                  <a:lnTo>
                    <a:pt x="1768" y="3033"/>
                  </a:lnTo>
                  <a:lnTo>
                    <a:pt x="1762" y="3045"/>
                  </a:lnTo>
                  <a:lnTo>
                    <a:pt x="1760" y="3059"/>
                  </a:lnTo>
                  <a:lnTo>
                    <a:pt x="1760" y="3074"/>
                  </a:lnTo>
                  <a:lnTo>
                    <a:pt x="1762" y="3086"/>
                  </a:lnTo>
                  <a:lnTo>
                    <a:pt x="1764" y="3100"/>
                  </a:lnTo>
                  <a:lnTo>
                    <a:pt x="1766" y="3127"/>
                  </a:lnTo>
                  <a:lnTo>
                    <a:pt x="1766" y="3147"/>
                  </a:lnTo>
                  <a:lnTo>
                    <a:pt x="1756" y="3163"/>
                  </a:lnTo>
                  <a:lnTo>
                    <a:pt x="1732" y="3171"/>
                  </a:lnTo>
                  <a:lnTo>
                    <a:pt x="1718" y="3171"/>
                  </a:lnTo>
                  <a:lnTo>
                    <a:pt x="1691" y="3178"/>
                  </a:lnTo>
                  <a:lnTo>
                    <a:pt x="1671" y="3196"/>
                  </a:lnTo>
                  <a:lnTo>
                    <a:pt x="1675" y="3208"/>
                  </a:lnTo>
                  <a:lnTo>
                    <a:pt x="1675" y="3235"/>
                  </a:lnTo>
                  <a:lnTo>
                    <a:pt x="1669" y="3253"/>
                  </a:lnTo>
                  <a:lnTo>
                    <a:pt x="1665" y="3273"/>
                  </a:lnTo>
                  <a:lnTo>
                    <a:pt x="1669" y="3296"/>
                  </a:lnTo>
                  <a:lnTo>
                    <a:pt x="1669" y="3322"/>
                  </a:lnTo>
                  <a:lnTo>
                    <a:pt x="1677" y="3332"/>
                  </a:lnTo>
                  <a:lnTo>
                    <a:pt x="1695" y="3353"/>
                  </a:lnTo>
                  <a:lnTo>
                    <a:pt x="1707" y="3375"/>
                  </a:lnTo>
                  <a:lnTo>
                    <a:pt x="1711" y="3387"/>
                  </a:lnTo>
                  <a:lnTo>
                    <a:pt x="1720" y="3400"/>
                  </a:lnTo>
                  <a:lnTo>
                    <a:pt x="1730" y="3410"/>
                  </a:lnTo>
                  <a:lnTo>
                    <a:pt x="1738" y="3436"/>
                  </a:lnTo>
                  <a:lnTo>
                    <a:pt x="1742" y="3463"/>
                  </a:lnTo>
                  <a:lnTo>
                    <a:pt x="1748" y="3489"/>
                  </a:lnTo>
                  <a:lnTo>
                    <a:pt x="1750" y="3503"/>
                  </a:lnTo>
                  <a:lnTo>
                    <a:pt x="1773" y="3518"/>
                  </a:lnTo>
                  <a:lnTo>
                    <a:pt x="1779" y="3531"/>
                  </a:lnTo>
                  <a:lnTo>
                    <a:pt x="1783" y="3543"/>
                  </a:lnTo>
                  <a:lnTo>
                    <a:pt x="1785" y="3557"/>
                  </a:lnTo>
                  <a:lnTo>
                    <a:pt x="1797" y="3578"/>
                  </a:lnTo>
                  <a:lnTo>
                    <a:pt x="1809" y="3584"/>
                  </a:lnTo>
                  <a:lnTo>
                    <a:pt x="1809" y="3598"/>
                  </a:lnTo>
                  <a:lnTo>
                    <a:pt x="1799" y="3608"/>
                  </a:lnTo>
                  <a:lnTo>
                    <a:pt x="1775" y="3619"/>
                  </a:lnTo>
                  <a:lnTo>
                    <a:pt x="1750" y="3631"/>
                  </a:lnTo>
                  <a:lnTo>
                    <a:pt x="1740" y="3641"/>
                  </a:lnTo>
                  <a:lnTo>
                    <a:pt x="1732" y="3665"/>
                  </a:lnTo>
                  <a:lnTo>
                    <a:pt x="1728" y="3680"/>
                  </a:lnTo>
                  <a:lnTo>
                    <a:pt x="1724" y="3692"/>
                  </a:lnTo>
                  <a:lnTo>
                    <a:pt x="1718" y="3704"/>
                  </a:lnTo>
                  <a:lnTo>
                    <a:pt x="1699" y="3724"/>
                  </a:lnTo>
                  <a:lnTo>
                    <a:pt x="1687" y="3735"/>
                  </a:lnTo>
                  <a:lnTo>
                    <a:pt x="1665" y="3749"/>
                  </a:lnTo>
                  <a:lnTo>
                    <a:pt x="1652" y="3757"/>
                  </a:lnTo>
                  <a:lnTo>
                    <a:pt x="1644" y="3767"/>
                  </a:lnTo>
                  <a:lnTo>
                    <a:pt x="1634" y="3775"/>
                  </a:lnTo>
                  <a:lnTo>
                    <a:pt x="1624" y="3784"/>
                  </a:lnTo>
                  <a:lnTo>
                    <a:pt x="1609" y="3788"/>
                  </a:lnTo>
                  <a:lnTo>
                    <a:pt x="1596" y="3790"/>
                  </a:lnTo>
                  <a:lnTo>
                    <a:pt x="1584" y="3798"/>
                  </a:lnTo>
                  <a:lnTo>
                    <a:pt x="1566" y="3816"/>
                  </a:lnTo>
                  <a:lnTo>
                    <a:pt x="1554" y="3824"/>
                  </a:lnTo>
                  <a:lnTo>
                    <a:pt x="1544" y="3836"/>
                  </a:lnTo>
                  <a:lnTo>
                    <a:pt x="1531" y="3859"/>
                  </a:lnTo>
                  <a:lnTo>
                    <a:pt x="1515" y="3881"/>
                  </a:lnTo>
                  <a:lnTo>
                    <a:pt x="1507" y="3894"/>
                  </a:lnTo>
                  <a:lnTo>
                    <a:pt x="1497" y="3918"/>
                  </a:lnTo>
                  <a:lnTo>
                    <a:pt x="1489" y="3930"/>
                  </a:lnTo>
                  <a:lnTo>
                    <a:pt x="1482" y="3940"/>
                  </a:lnTo>
                  <a:lnTo>
                    <a:pt x="1474" y="3953"/>
                  </a:lnTo>
                  <a:lnTo>
                    <a:pt x="1460" y="3977"/>
                  </a:lnTo>
                  <a:lnTo>
                    <a:pt x="1446" y="3999"/>
                  </a:lnTo>
                  <a:lnTo>
                    <a:pt x="1440" y="4012"/>
                  </a:lnTo>
                  <a:lnTo>
                    <a:pt x="1432" y="4025"/>
                  </a:lnTo>
                  <a:lnTo>
                    <a:pt x="1427" y="4037"/>
                  </a:lnTo>
                  <a:lnTo>
                    <a:pt x="1417" y="4064"/>
                  </a:lnTo>
                  <a:lnTo>
                    <a:pt x="1407" y="4088"/>
                  </a:lnTo>
                  <a:lnTo>
                    <a:pt x="1405" y="4102"/>
                  </a:lnTo>
                  <a:lnTo>
                    <a:pt x="1399" y="4115"/>
                  </a:lnTo>
                  <a:lnTo>
                    <a:pt x="1381" y="4135"/>
                  </a:lnTo>
                  <a:lnTo>
                    <a:pt x="1373" y="4147"/>
                  </a:lnTo>
                  <a:lnTo>
                    <a:pt x="1356" y="4167"/>
                  </a:lnTo>
                  <a:lnTo>
                    <a:pt x="1338" y="4188"/>
                  </a:lnTo>
                  <a:lnTo>
                    <a:pt x="1332" y="4200"/>
                  </a:lnTo>
                  <a:lnTo>
                    <a:pt x="1332" y="4214"/>
                  </a:lnTo>
                  <a:lnTo>
                    <a:pt x="1344" y="4229"/>
                  </a:lnTo>
                  <a:lnTo>
                    <a:pt x="1358" y="4247"/>
                  </a:lnTo>
                  <a:lnTo>
                    <a:pt x="1364" y="4259"/>
                  </a:lnTo>
                  <a:lnTo>
                    <a:pt x="1368" y="4273"/>
                  </a:lnTo>
                  <a:lnTo>
                    <a:pt x="1368" y="4286"/>
                  </a:lnTo>
                  <a:lnTo>
                    <a:pt x="1366" y="4300"/>
                  </a:lnTo>
                  <a:lnTo>
                    <a:pt x="1366" y="4314"/>
                  </a:lnTo>
                  <a:lnTo>
                    <a:pt x="1362" y="4326"/>
                  </a:lnTo>
                  <a:lnTo>
                    <a:pt x="1362" y="4341"/>
                  </a:lnTo>
                  <a:lnTo>
                    <a:pt x="1370" y="4351"/>
                  </a:lnTo>
                  <a:lnTo>
                    <a:pt x="1377" y="4363"/>
                  </a:lnTo>
                  <a:lnTo>
                    <a:pt x="1395" y="4377"/>
                  </a:lnTo>
                  <a:lnTo>
                    <a:pt x="1407" y="4385"/>
                  </a:lnTo>
                  <a:lnTo>
                    <a:pt x="1430" y="4400"/>
                  </a:lnTo>
                  <a:lnTo>
                    <a:pt x="1436" y="4412"/>
                  </a:lnTo>
                  <a:lnTo>
                    <a:pt x="1430" y="4436"/>
                  </a:lnTo>
                  <a:lnTo>
                    <a:pt x="1417" y="4449"/>
                  </a:lnTo>
                  <a:lnTo>
                    <a:pt x="1395" y="4463"/>
                  </a:lnTo>
                  <a:lnTo>
                    <a:pt x="1385" y="4473"/>
                  </a:lnTo>
                  <a:lnTo>
                    <a:pt x="1375" y="4481"/>
                  </a:lnTo>
                  <a:lnTo>
                    <a:pt x="1350" y="4499"/>
                  </a:lnTo>
                  <a:lnTo>
                    <a:pt x="1340" y="4506"/>
                  </a:lnTo>
                  <a:lnTo>
                    <a:pt x="1279" y="4566"/>
                  </a:lnTo>
                  <a:lnTo>
                    <a:pt x="1252" y="4580"/>
                  </a:lnTo>
                  <a:lnTo>
                    <a:pt x="1230" y="4596"/>
                  </a:lnTo>
                  <a:lnTo>
                    <a:pt x="1216" y="4596"/>
                  </a:lnTo>
                  <a:lnTo>
                    <a:pt x="1189" y="4592"/>
                  </a:lnTo>
                  <a:lnTo>
                    <a:pt x="1179" y="4602"/>
                  </a:lnTo>
                  <a:lnTo>
                    <a:pt x="1167" y="4610"/>
                  </a:lnTo>
                  <a:lnTo>
                    <a:pt x="1155" y="4619"/>
                  </a:lnTo>
                  <a:lnTo>
                    <a:pt x="1140" y="4623"/>
                  </a:lnTo>
                  <a:lnTo>
                    <a:pt x="1126" y="4625"/>
                  </a:lnTo>
                  <a:lnTo>
                    <a:pt x="1114" y="4625"/>
                  </a:lnTo>
                  <a:lnTo>
                    <a:pt x="1099" y="4631"/>
                  </a:lnTo>
                  <a:lnTo>
                    <a:pt x="1085" y="4633"/>
                  </a:lnTo>
                  <a:lnTo>
                    <a:pt x="1070" y="4635"/>
                  </a:lnTo>
                  <a:lnTo>
                    <a:pt x="1058" y="4627"/>
                  </a:lnTo>
                  <a:lnTo>
                    <a:pt x="1046" y="4621"/>
                  </a:lnTo>
                  <a:lnTo>
                    <a:pt x="1032" y="4617"/>
                  </a:lnTo>
                  <a:lnTo>
                    <a:pt x="1019" y="4608"/>
                  </a:lnTo>
                  <a:lnTo>
                    <a:pt x="1009" y="4600"/>
                  </a:lnTo>
                  <a:lnTo>
                    <a:pt x="999" y="4590"/>
                  </a:lnTo>
                  <a:lnTo>
                    <a:pt x="989" y="4582"/>
                  </a:lnTo>
                  <a:lnTo>
                    <a:pt x="975" y="4576"/>
                  </a:lnTo>
                  <a:lnTo>
                    <a:pt x="960" y="4568"/>
                  </a:lnTo>
                  <a:lnTo>
                    <a:pt x="950" y="4560"/>
                  </a:lnTo>
                  <a:lnTo>
                    <a:pt x="938" y="4551"/>
                  </a:lnTo>
                  <a:lnTo>
                    <a:pt x="911" y="4545"/>
                  </a:lnTo>
                  <a:lnTo>
                    <a:pt x="899" y="4537"/>
                  </a:lnTo>
                  <a:lnTo>
                    <a:pt x="889" y="4526"/>
                  </a:lnTo>
                  <a:lnTo>
                    <a:pt x="877" y="4522"/>
                  </a:lnTo>
                  <a:lnTo>
                    <a:pt x="863" y="4522"/>
                  </a:lnTo>
                  <a:lnTo>
                    <a:pt x="848" y="4524"/>
                  </a:lnTo>
                  <a:lnTo>
                    <a:pt x="820" y="4524"/>
                  </a:lnTo>
                  <a:lnTo>
                    <a:pt x="806" y="4522"/>
                  </a:lnTo>
                  <a:lnTo>
                    <a:pt x="793" y="4524"/>
                  </a:lnTo>
                  <a:lnTo>
                    <a:pt x="765" y="4524"/>
                  </a:lnTo>
                  <a:lnTo>
                    <a:pt x="753" y="4518"/>
                  </a:lnTo>
                  <a:lnTo>
                    <a:pt x="741" y="4510"/>
                  </a:lnTo>
                  <a:lnTo>
                    <a:pt x="730" y="4499"/>
                  </a:lnTo>
                  <a:lnTo>
                    <a:pt x="706" y="4485"/>
                  </a:lnTo>
                  <a:lnTo>
                    <a:pt x="696" y="4477"/>
                  </a:lnTo>
                  <a:lnTo>
                    <a:pt x="684" y="4471"/>
                  </a:lnTo>
                  <a:lnTo>
                    <a:pt x="659" y="4469"/>
                  </a:lnTo>
                  <a:lnTo>
                    <a:pt x="647" y="4475"/>
                  </a:lnTo>
                  <a:lnTo>
                    <a:pt x="620" y="4473"/>
                  </a:lnTo>
                  <a:lnTo>
                    <a:pt x="595" y="4469"/>
                  </a:lnTo>
                  <a:lnTo>
                    <a:pt x="591" y="4455"/>
                  </a:lnTo>
                  <a:lnTo>
                    <a:pt x="589" y="4442"/>
                  </a:lnTo>
                  <a:lnTo>
                    <a:pt x="579" y="4430"/>
                  </a:lnTo>
                  <a:lnTo>
                    <a:pt x="558" y="4440"/>
                  </a:lnTo>
                  <a:lnTo>
                    <a:pt x="552" y="4455"/>
                  </a:lnTo>
                  <a:lnTo>
                    <a:pt x="528" y="4463"/>
                  </a:lnTo>
                  <a:lnTo>
                    <a:pt x="514" y="4457"/>
                  </a:lnTo>
                  <a:lnTo>
                    <a:pt x="501" y="4455"/>
                  </a:lnTo>
                  <a:lnTo>
                    <a:pt x="475" y="4467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57" name="Freeform 9"/>
            <p:cNvSpPr>
              <a:spLocks/>
            </p:cNvSpPr>
            <p:nvPr/>
          </p:nvSpPr>
          <p:spPr bwMode="auto">
            <a:xfrm>
              <a:off x="5911" y="2606"/>
              <a:ext cx="1520" cy="1058"/>
            </a:xfrm>
            <a:custGeom>
              <a:avLst/>
              <a:gdLst>
                <a:gd name="T0" fmla="*/ 1 w 2496"/>
                <a:gd name="T1" fmla="*/ 1 h 2049"/>
                <a:gd name="T2" fmla="*/ 1 w 2496"/>
                <a:gd name="T3" fmla="*/ 1 h 2049"/>
                <a:gd name="T4" fmla="*/ 1 w 2496"/>
                <a:gd name="T5" fmla="*/ 1 h 2049"/>
                <a:gd name="T6" fmla="*/ 1 w 2496"/>
                <a:gd name="T7" fmla="*/ 1 h 2049"/>
                <a:gd name="T8" fmla="*/ 1 w 2496"/>
                <a:gd name="T9" fmla="*/ 1 h 2049"/>
                <a:gd name="T10" fmla="*/ 1 w 2496"/>
                <a:gd name="T11" fmla="*/ 1 h 2049"/>
                <a:gd name="T12" fmla="*/ 1 w 2496"/>
                <a:gd name="T13" fmla="*/ 1 h 2049"/>
                <a:gd name="T14" fmla="*/ 1 w 2496"/>
                <a:gd name="T15" fmla="*/ 1 h 2049"/>
                <a:gd name="T16" fmla="*/ 1 w 2496"/>
                <a:gd name="T17" fmla="*/ 1 h 2049"/>
                <a:gd name="T18" fmla="*/ 1 w 2496"/>
                <a:gd name="T19" fmla="*/ 1 h 2049"/>
                <a:gd name="T20" fmla="*/ 1 w 2496"/>
                <a:gd name="T21" fmla="*/ 1 h 2049"/>
                <a:gd name="T22" fmla="*/ 1 w 2496"/>
                <a:gd name="T23" fmla="*/ 1 h 2049"/>
                <a:gd name="T24" fmla="*/ 1 w 2496"/>
                <a:gd name="T25" fmla="*/ 1 h 2049"/>
                <a:gd name="T26" fmla="*/ 1 w 2496"/>
                <a:gd name="T27" fmla="*/ 1 h 2049"/>
                <a:gd name="T28" fmla="*/ 1 w 2496"/>
                <a:gd name="T29" fmla="*/ 1 h 2049"/>
                <a:gd name="T30" fmla="*/ 1 w 2496"/>
                <a:gd name="T31" fmla="*/ 1 h 2049"/>
                <a:gd name="T32" fmla="*/ 1 w 2496"/>
                <a:gd name="T33" fmla="*/ 1 h 2049"/>
                <a:gd name="T34" fmla="*/ 1 w 2496"/>
                <a:gd name="T35" fmla="*/ 1 h 2049"/>
                <a:gd name="T36" fmla="*/ 1 w 2496"/>
                <a:gd name="T37" fmla="*/ 1 h 2049"/>
                <a:gd name="T38" fmla="*/ 1 w 2496"/>
                <a:gd name="T39" fmla="*/ 1 h 2049"/>
                <a:gd name="T40" fmla="*/ 1 w 2496"/>
                <a:gd name="T41" fmla="*/ 1 h 2049"/>
                <a:gd name="T42" fmla="*/ 1 w 2496"/>
                <a:gd name="T43" fmla="*/ 1 h 2049"/>
                <a:gd name="T44" fmla="*/ 1 w 2496"/>
                <a:gd name="T45" fmla="*/ 1 h 2049"/>
                <a:gd name="T46" fmla="*/ 1 w 2496"/>
                <a:gd name="T47" fmla="*/ 1 h 2049"/>
                <a:gd name="T48" fmla="*/ 1 w 2496"/>
                <a:gd name="T49" fmla="*/ 1 h 2049"/>
                <a:gd name="T50" fmla="*/ 1 w 2496"/>
                <a:gd name="T51" fmla="*/ 1 h 2049"/>
                <a:gd name="T52" fmla="*/ 1 w 2496"/>
                <a:gd name="T53" fmla="*/ 1 h 2049"/>
                <a:gd name="T54" fmla="*/ 1 w 2496"/>
                <a:gd name="T55" fmla="*/ 1 h 2049"/>
                <a:gd name="T56" fmla="*/ 1 w 2496"/>
                <a:gd name="T57" fmla="*/ 1 h 2049"/>
                <a:gd name="T58" fmla="*/ 1 w 2496"/>
                <a:gd name="T59" fmla="*/ 1 h 2049"/>
                <a:gd name="T60" fmla="*/ 1 w 2496"/>
                <a:gd name="T61" fmla="*/ 1 h 2049"/>
                <a:gd name="T62" fmla="*/ 1 w 2496"/>
                <a:gd name="T63" fmla="*/ 1 h 2049"/>
                <a:gd name="T64" fmla="*/ 1 w 2496"/>
                <a:gd name="T65" fmla="*/ 1 h 2049"/>
                <a:gd name="T66" fmla="*/ 1 w 2496"/>
                <a:gd name="T67" fmla="*/ 1 h 2049"/>
                <a:gd name="T68" fmla="*/ 1 w 2496"/>
                <a:gd name="T69" fmla="*/ 1 h 2049"/>
                <a:gd name="T70" fmla="*/ 1 w 2496"/>
                <a:gd name="T71" fmla="*/ 1 h 2049"/>
                <a:gd name="T72" fmla="*/ 1 w 2496"/>
                <a:gd name="T73" fmla="*/ 1 h 2049"/>
                <a:gd name="T74" fmla="*/ 1 w 2496"/>
                <a:gd name="T75" fmla="*/ 1 h 2049"/>
                <a:gd name="T76" fmla="*/ 1 w 2496"/>
                <a:gd name="T77" fmla="*/ 1 h 2049"/>
                <a:gd name="T78" fmla="*/ 1 w 2496"/>
                <a:gd name="T79" fmla="*/ 1 h 2049"/>
                <a:gd name="T80" fmla="*/ 1 w 2496"/>
                <a:gd name="T81" fmla="*/ 1 h 2049"/>
                <a:gd name="T82" fmla="*/ 1 w 2496"/>
                <a:gd name="T83" fmla="*/ 1 h 2049"/>
                <a:gd name="T84" fmla="*/ 1 w 2496"/>
                <a:gd name="T85" fmla="*/ 1 h 2049"/>
                <a:gd name="T86" fmla="*/ 1 w 2496"/>
                <a:gd name="T87" fmla="*/ 1 h 2049"/>
                <a:gd name="T88" fmla="*/ 1 w 2496"/>
                <a:gd name="T89" fmla="*/ 1 h 2049"/>
                <a:gd name="T90" fmla="*/ 1 w 2496"/>
                <a:gd name="T91" fmla="*/ 1 h 2049"/>
                <a:gd name="T92" fmla="*/ 1 w 2496"/>
                <a:gd name="T93" fmla="*/ 1 h 2049"/>
                <a:gd name="T94" fmla="*/ 1 w 2496"/>
                <a:gd name="T95" fmla="*/ 1 h 2049"/>
                <a:gd name="T96" fmla="*/ 1 w 2496"/>
                <a:gd name="T97" fmla="*/ 1 h 2049"/>
                <a:gd name="T98" fmla="*/ 1 w 2496"/>
                <a:gd name="T99" fmla="*/ 1 h 2049"/>
                <a:gd name="T100" fmla="*/ 1 w 2496"/>
                <a:gd name="T101" fmla="*/ 1 h 2049"/>
                <a:gd name="T102" fmla="*/ 1 w 2496"/>
                <a:gd name="T103" fmla="*/ 1 h 2049"/>
                <a:gd name="T104" fmla="*/ 1 w 2496"/>
                <a:gd name="T105" fmla="*/ 1 h 2049"/>
                <a:gd name="T106" fmla="*/ 1 w 2496"/>
                <a:gd name="T107" fmla="*/ 1 h 2049"/>
                <a:gd name="T108" fmla="*/ 1 w 2496"/>
                <a:gd name="T109" fmla="*/ 1 h 2049"/>
                <a:gd name="T110" fmla="*/ 1 w 2496"/>
                <a:gd name="T111" fmla="*/ 1 h 2049"/>
                <a:gd name="T112" fmla="*/ 1 w 2496"/>
                <a:gd name="T113" fmla="*/ 1 h 20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96"/>
                <a:gd name="T172" fmla="*/ 0 h 2049"/>
                <a:gd name="T173" fmla="*/ 2496 w 2496"/>
                <a:gd name="T174" fmla="*/ 2049 h 20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96" h="2049">
                  <a:moveTo>
                    <a:pt x="94" y="1192"/>
                  </a:moveTo>
                  <a:lnTo>
                    <a:pt x="112" y="1194"/>
                  </a:lnTo>
                  <a:lnTo>
                    <a:pt x="133" y="1196"/>
                  </a:lnTo>
                  <a:lnTo>
                    <a:pt x="149" y="1194"/>
                  </a:lnTo>
                  <a:lnTo>
                    <a:pt x="173" y="1194"/>
                  </a:lnTo>
                  <a:lnTo>
                    <a:pt x="188" y="1192"/>
                  </a:lnTo>
                  <a:lnTo>
                    <a:pt x="202" y="1190"/>
                  </a:lnTo>
                  <a:lnTo>
                    <a:pt x="216" y="1188"/>
                  </a:lnTo>
                  <a:lnTo>
                    <a:pt x="232" y="1188"/>
                  </a:lnTo>
                  <a:lnTo>
                    <a:pt x="249" y="1188"/>
                  </a:lnTo>
                  <a:lnTo>
                    <a:pt x="263" y="1186"/>
                  </a:lnTo>
                  <a:lnTo>
                    <a:pt x="277" y="1184"/>
                  </a:lnTo>
                  <a:lnTo>
                    <a:pt x="293" y="1182"/>
                  </a:lnTo>
                  <a:lnTo>
                    <a:pt x="312" y="1180"/>
                  </a:lnTo>
                  <a:lnTo>
                    <a:pt x="330" y="1176"/>
                  </a:lnTo>
                  <a:lnTo>
                    <a:pt x="344" y="1169"/>
                  </a:lnTo>
                  <a:lnTo>
                    <a:pt x="361" y="1159"/>
                  </a:lnTo>
                  <a:lnTo>
                    <a:pt x="375" y="1151"/>
                  </a:lnTo>
                  <a:lnTo>
                    <a:pt x="387" y="1145"/>
                  </a:lnTo>
                  <a:lnTo>
                    <a:pt x="401" y="1137"/>
                  </a:lnTo>
                  <a:lnTo>
                    <a:pt x="416" y="1125"/>
                  </a:lnTo>
                  <a:lnTo>
                    <a:pt x="426" y="1116"/>
                  </a:lnTo>
                  <a:lnTo>
                    <a:pt x="440" y="1110"/>
                  </a:lnTo>
                  <a:lnTo>
                    <a:pt x="444" y="1094"/>
                  </a:lnTo>
                  <a:lnTo>
                    <a:pt x="452" y="1080"/>
                  </a:lnTo>
                  <a:lnTo>
                    <a:pt x="467" y="1070"/>
                  </a:lnTo>
                  <a:lnTo>
                    <a:pt x="478" y="1055"/>
                  </a:lnTo>
                  <a:lnTo>
                    <a:pt x="488" y="1043"/>
                  </a:lnTo>
                  <a:lnTo>
                    <a:pt x="504" y="1031"/>
                  </a:lnTo>
                  <a:lnTo>
                    <a:pt x="520" y="1023"/>
                  </a:lnTo>
                  <a:lnTo>
                    <a:pt x="518" y="1037"/>
                  </a:lnTo>
                  <a:lnTo>
                    <a:pt x="527" y="1049"/>
                  </a:lnTo>
                  <a:lnTo>
                    <a:pt x="535" y="1059"/>
                  </a:lnTo>
                  <a:lnTo>
                    <a:pt x="545" y="1047"/>
                  </a:lnTo>
                  <a:lnTo>
                    <a:pt x="549" y="1033"/>
                  </a:lnTo>
                  <a:lnTo>
                    <a:pt x="545" y="1019"/>
                  </a:lnTo>
                  <a:lnTo>
                    <a:pt x="561" y="1013"/>
                  </a:lnTo>
                  <a:lnTo>
                    <a:pt x="567" y="998"/>
                  </a:lnTo>
                  <a:lnTo>
                    <a:pt x="575" y="988"/>
                  </a:lnTo>
                  <a:lnTo>
                    <a:pt x="592" y="970"/>
                  </a:lnTo>
                  <a:lnTo>
                    <a:pt x="606" y="962"/>
                  </a:lnTo>
                  <a:lnTo>
                    <a:pt x="620" y="956"/>
                  </a:lnTo>
                  <a:lnTo>
                    <a:pt x="630" y="945"/>
                  </a:lnTo>
                  <a:lnTo>
                    <a:pt x="643" y="939"/>
                  </a:lnTo>
                  <a:lnTo>
                    <a:pt x="657" y="927"/>
                  </a:lnTo>
                  <a:lnTo>
                    <a:pt x="669" y="915"/>
                  </a:lnTo>
                  <a:lnTo>
                    <a:pt x="685" y="907"/>
                  </a:lnTo>
                  <a:lnTo>
                    <a:pt x="700" y="903"/>
                  </a:lnTo>
                  <a:lnTo>
                    <a:pt x="714" y="896"/>
                  </a:lnTo>
                  <a:lnTo>
                    <a:pt x="728" y="890"/>
                  </a:lnTo>
                  <a:lnTo>
                    <a:pt x="740" y="880"/>
                  </a:lnTo>
                  <a:lnTo>
                    <a:pt x="748" y="868"/>
                  </a:lnTo>
                  <a:lnTo>
                    <a:pt x="759" y="856"/>
                  </a:lnTo>
                  <a:lnTo>
                    <a:pt x="767" y="844"/>
                  </a:lnTo>
                  <a:lnTo>
                    <a:pt x="779" y="833"/>
                  </a:lnTo>
                  <a:lnTo>
                    <a:pt x="789" y="823"/>
                  </a:lnTo>
                  <a:lnTo>
                    <a:pt x="801" y="809"/>
                  </a:lnTo>
                  <a:lnTo>
                    <a:pt x="814" y="797"/>
                  </a:lnTo>
                  <a:lnTo>
                    <a:pt x="826" y="786"/>
                  </a:lnTo>
                  <a:lnTo>
                    <a:pt x="840" y="776"/>
                  </a:lnTo>
                  <a:lnTo>
                    <a:pt x="856" y="768"/>
                  </a:lnTo>
                  <a:lnTo>
                    <a:pt x="866" y="760"/>
                  </a:lnTo>
                  <a:lnTo>
                    <a:pt x="883" y="751"/>
                  </a:lnTo>
                  <a:lnTo>
                    <a:pt x="897" y="745"/>
                  </a:lnTo>
                  <a:lnTo>
                    <a:pt x="911" y="741"/>
                  </a:lnTo>
                  <a:lnTo>
                    <a:pt x="928" y="737"/>
                  </a:lnTo>
                  <a:lnTo>
                    <a:pt x="950" y="735"/>
                  </a:lnTo>
                  <a:lnTo>
                    <a:pt x="964" y="733"/>
                  </a:lnTo>
                  <a:lnTo>
                    <a:pt x="980" y="728"/>
                  </a:lnTo>
                  <a:lnTo>
                    <a:pt x="996" y="722"/>
                  </a:lnTo>
                  <a:lnTo>
                    <a:pt x="1010" y="716"/>
                  </a:lnTo>
                  <a:lnTo>
                    <a:pt x="1028" y="712"/>
                  </a:lnTo>
                  <a:lnTo>
                    <a:pt x="1043" y="706"/>
                  </a:lnTo>
                  <a:lnTo>
                    <a:pt x="1057" y="706"/>
                  </a:lnTo>
                  <a:lnTo>
                    <a:pt x="1071" y="706"/>
                  </a:lnTo>
                  <a:lnTo>
                    <a:pt x="1085" y="708"/>
                  </a:lnTo>
                  <a:lnTo>
                    <a:pt x="1114" y="704"/>
                  </a:lnTo>
                  <a:lnTo>
                    <a:pt x="1128" y="700"/>
                  </a:lnTo>
                  <a:lnTo>
                    <a:pt x="1136" y="688"/>
                  </a:lnTo>
                  <a:lnTo>
                    <a:pt x="1122" y="682"/>
                  </a:lnTo>
                  <a:lnTo>
                    <a:pt x="1108" y="692"/>
                  </a:lnTo>
                  <a:lnTo>
                    <a:pt x="1118" y="680"/>
                  </a:lnTo>
                  <a:lnTo>
                    <a:pt x="1132" y="675"/>
                  </a:lnTo>
                  <a:lnTo>
                    <a:pt x="1150" y="678"/>
                  </a:lnTo>
                  <a:lnTo>
                    <a:pt x="1165" y="680"/>
                  </a:lnTo>
                  <a:lnTo>
                    <a:pt x="1179" y="675"/>
                  </a:lnTo>
                  <a:lnTo>
                    <a:pt x="1193" y="673"/>
                  </a:lnTo>
                  <a:lnTo>
                    <a:pt x="1209" y="665"/>
                  </a:lnTo>
                  <a:lnTo>
                    <a:pt x="1224" y="657"/>
                  </a:lnTo>
                  <a:lnTo>
                    <a:pt x="1234" y="647"/>
                  </a:lnTo>
                  <a:lnTo>
                    <a:pt x="1248" y="637"/>
                  </a:lnTo>
                  <a:lnTo>
                    <a:pt x="1262" y="633"/>
                  </a:lnTo>
                  <a:lnTo>
                    <a:pt x="1279" y="625"/>
                  </a:lnTo>
                  <a:lnTo>
                    <a:pt x="1293" y="616"/>
                  </a:lnTo>
                  <a:lnTo>
                    <a:pt x="1307" y="610"/>
                  </a:lnTo>
                  <a:lnTo>
                    <a:pt x="1321" y="602"/>
                  </a:lnTo>
                  <a:lnTo>
                    <a:pt x="1338" y="594"/>
                  </a:lnTo>
                  <a:lnTo>
                    <a:pt x="1354" y="586"/>
                  </a:lnTo>
                  <a:lnTo>
                    <a:pt x="1366" y="574"/>
                  </a:lnTo>
                  <a:lnTo>
                    <a:pt x="1378" y="561"/>
                  </a:lnTo>
                  <a:lnTo>
                    <a:pt x="1387" y="578"/>
                  </a:lnTo>
                  <a:lnTo>
                    <a:pt x="1401" y="572"/>
                  </a:lnTo>
                  <a:lnTo>
                    <a:pt x="1409" y="557"/>
                  </a:lnTo>
                  <a:lnTo>
                    <a:pt x="1395" y="555"/>
                  </a:lnTo>
                  <a:lnTo>
                    <a:pt x="1399" y="541"/>
                  </a:lnTo>
                  <a:lnTo>
                    <a:pt x="1407" y="527"/>
                  </a:lnTo>
                  <a:lnTo>
                    <a:pt x="1417" y="517"/>
                  </a:lnTo>
                  <a:lnTo>
                    <a:pt x="1429" y="504"/>
                  </a:lnTo>
                  <a:lnTo>
                    <a:pt x="1435" y="490"/>
                  </a:lnTo>
                  <a:lnTo>
                    <a:pt x="1437" y="478"/>
                  </a:lnTo>
                  <a:lnTo>
                    <a:pt x="1437" y="456"/>
                  </a:lnTo>
                  <a:lnTo>
                    <a:pt x="1444" y="441"/>
                  </a:lnTo>
                  <a:lnTo>
                    <a:pt x="1452" y="427"/>
                  </a:lnTo>
                  <a:lnTo>
                    <a:pt x="1460" y="415"/>
                  </a:lnTo>
                  <a:lnTo>
                    <a:pt x="1468" y="403"/>
                  </a:lnTo>
                  <a:lnTo>
                    <a:pt x="1478" y="388"/>
                  </a:lnTo>
                  <a:lnTo>
                    <a:pt x="1484" y="372"/>
                  </a:lnTo>
                  <a:lnTo>
                    <a:pt x="1489" y="356"/>
                  </a:lnTo>
                  <a:lnTo>
                    <a:pt x="1491" y="339"/>
                  </a:lnTo>
                  <a:lnTo>
                    <a:pt x="1489" y="327"/>
                  </a:lnTo>
                  <a:lnTo>
                    <a:pt x="1489" y="305"/>
                  </a:lnTo>
                  <a:lnTo>
                    <a:pt x="1486" y="291"/>
                  </a:lnTo>
                  <a:lnTo>
                    <a:pt x="1480" y="276"/>
                  </a:lnTo>
                  <a:lnTo>
                    <a:pt x="1476" y="262"/>
                  </a:lnTo>
                  <a:lnTo>
                    <a:pt x="1458" y="256"/>
                  </a:lnTo>
                  <a:lnTo>
                    <a:pt x="1456" y="241"/>
                  </a:lnTo>
                  <a:lnTo>
                    <a:pt x="1466" y="230"/>
                  </a:lnTo>
                  <a:lnTo>
                    <a:pt x="1491" y="224"/>
                  </a:lnTo>
                  <a:lnTo>
                    <a:pt x="1520" y="226"/>
                  </a:lnTo>
                  <a:lnTo>
                    <a:pt x="1534" y="232"/>
                  </a:lnTo>
                  <a:lnTo>
                    <a:pt x="1534" y="247"/>
                  </a:lnTo>
                  <a:lnTo>
                    <a:pt x="1546" y="241"/>
                  </a:lnTo>
                  <a:lnTo>
                    <a:pt x="1548" y="226"/>
                  </a:lnTo>
                  <a:lnTo>
                    <a:pt x="1563" y="222"/>
                  </a:lnTo>
                  <a:lnTo>
                    <a:pt x="1577" y="220"/>
                  </a:lnTo>
                  <a:lnTo>
                    <a:pt x="1591" y="218"/>
                  </a:lnTo>
                  <a:lnTo>
                    <a:pt x="1605" y="218"/>
                  </a:lnTo>
                  <a:lnTo>
                    <a:pt x="1622" y="214"/>
                  </a:lnTo>
                  <a:lnTo>
                    <a:pt x="1636" y="210"/>
                  </a:lnTo>
                  <a:lnTo>
                    <a:pt x="1650" y="208"/>
                  </a:lnTo>
                  <a:lnTo>
                    <a:pt x="1662" y="206"/>
                  </a:lnTo>
                  <a:lnTo>
                    <a:pt x="1660" y="220"/>
                  </a:lnTo>
                  <a:lnTo>
                    <a:pt x="1654" y="235"/>
                  </a:lnTo>
                  <a:lnTo>
                    <a:pt x="1642" y="245"/>
                  </a:lnTo>
                  <a:lnTo>
                    <a:pt x="1632" y="256"/>
                  </a:lnTo>
                  <a:lnTo>
                    <a:pt x="1628" y="270"/>
                  </a:lnTo>
                  <a:lnTo>
                    <a:pt x="1636" y="282"/>
                  </a:lnTo>
                  <a:lnTo>
                    <a:pt x="1642" y="295"/>
                  </a:lnTo>
                  <a:lnTo>
                    <a:pt x="1636" y="309"/>
                  </a:lnTo>
                  <a:lnTo>
                    <a:pt x="1654" y="311"/>
                  </a:lnTo>
                  <a:lnTo>
                    <a:pt x="1668" y="311"/>
                  </a:lnTo>
                  <a:lnTo>
                    <a:pt x="1683" y="309"/>
                  </a:lnTo>
                  <a:lnTo>
                    <a:pt x="1695" y="307"/>
                  </a:lnTo>
                  <a:lnTo>
                    <a:pt x="1707" y="297"/>
                  </a:lnTo>
                  <a:lnTo>
                    <a:pt x="1707" y="280"/>
                  </a:lnTo>
                  <a:lnTo>
                    <a:pt x="1719" y="270"/>
                  </a:lnTo>
                  <a:lnTo>
                    <a:pt x="1736" y="268"/>
                  </a:lnTo>
                  <a:lnTo>
                    <a:pt x="1750" y="272"/>
                  </a:lnTo>
                  <a:lnTo>
                    <a:pt x="1764" y="266"/>
                  </a:lnTo>
                  <a:lnTo>
                    <a:pt x="1766" y="254"/>
                  </a:lnTo>
                  <a:lnTo>
                    <a:pt x="1764" y="239"/>
                  </a:lnTo>
                  <a:lnTo>
                    <a:pt x="1752" y="228"/>
                  </a:lnTo>
                  <a:lnTo>
                    <a:pt x="1738" y="222"/>
                  </a:lnTo>
                  <a:lnTo>
                    <a:pt x="1732" y="208"/>
                  </a:lnTo>
                  <a:lnTo>
                    <a:pt x="1732" y="194"/>
                  </a:lnTo>
                  <a:lnTo>
                    <a:pt x="1721" y="182"/>
                  </a:lnTo>
                  <a:lnTo>
                    <a:pt x="1705" y="182"/>
                  </a:lnTo>
                  <a:lnTo>
                    <a:pt x="1691" y="184"/>
                  </a:lnTo>
                  <a:lnTo>
                    <a:pt x="1681" y="194"/>
                  </a:lnTo>
                  <a:lnTo>
                    <a:pt x="1679" y="177"/>
                  </a:lnTo>
                  <a:lnTo>
                    <a:pt x="1693" y="169"/>
                  </a:lnTo>
                  <a:lnTo>
                    <a:pt x="1711" y="155"/>
                  </a:lnTo>
                  <a:lnTo>
                    <a:pt x="1723" y="147"/>
                  </a:lnTo>
                  <a:lnTo>
                    <a:pt x="1734" y="133"/>
                  </a:lnTo>
                  <a:lnTo>
                    <a:pt x="1744" y="118"/>
                  </a:lnTo>
                  <a:lnTo>
                    <a:pt x="1754" y="110"/>
                  </a:lnTo>
                  <a:lnTo>
                    <a:pt x="1768" y="106"/>
                  </a:lnTo>
                  <a:lnTo>
                    <a:pt x="1782" y="104"/>
                  </a:lnTo>
                  <a:lnTo>
                    <a:pt x="1795" y="92"/>
                  </a:lnTo>
                  <a:lnTo>
                    <a:pt x="1809" y="90"/>
                  </a:lnTo>
                  <a:lnTo>
                    <a:pt x="1803" y="104"/>
                  </a:lnTo>
                  <a:lnTo>
                    <a:pt x="1789" y="110"/>
                  </a:lnTo>
                  <a:lnTo>
                    <a:pt x="1780" y="123"/>
                  </a:lnTo>
                  <a:lnTo>
                    <a:pt x="1789" y="137"/>
                  </a:lnTo>
                  <a:lnTo>
                    <a:pt x="1797" y="149"/>
                  </a:lnTo>
                  <a:lnTo>
                    <a:pt x="1811" y="155"/>
                  </a:lnTo>
                  <a:lnTo>
                    <a:pt x="1825" y="147"/>
                  </a:lnTo>
                  <a:lnTo>
                    <a:pt x="1833" y="133"/>
                  </a:lnTo>
                  <a:lnTo>
                    <a:pt x="1848" y="129"/>
                  </a:lnTo>
                  <a:lnTo>
                    <a:pt x="1864" y="116"/>
                  </a:lnTo>
                  <a:lnTo>
                    <a:pt x="1872" y="100"/>
                  </a:lnTo>
                  <a:lnTo>
                    <a:pt x="1872" y="86"/>
                  </a:lnTo>
                  <a:lnTo>
                    <a:pt x="1872" y="70"/>
                  </a:lnTo>
                  <a:lnTo>
                    <a:pt x="1882" y="61"/>
                  </a:lnTo>
                  <a:lnTo>
                    <a:pt x="1896" y="57"/>
                  </a:lnTo>
                  <a:lnTo>
                    <a:pt x="1896" y="74"/>
                  </a:lnTo>
                  <a:lnTo>
                    <a:pt x="1894" y="88"/>
                  </a:lnTo>
                  <a:lnTo>
                    <a:pt x="1911" y="90"/>
                  </a:lnTo>
                  <a:lnTo>
                    <a:pt x="1921" y="100"/>
                  </a:lnTo>
                  <a:lnTo>
                    <a:pt x="1935" y="92"/>
                  </a:lnTo>
                  <a:lnTo>
                    <a:pt x="1923" y="84"/>
                  </a:lnTo>
                  <a:lnTo>
                    <a:pt x="1923" y="70"/>
                  </a:lnTo>
                  <a:lnTo>
                    <a:pt x="1937" y="70"/>
                  </a:lnTo>
                  <a:lnTo>
                    <a:pt x="1949" y="70"/>
                  </a:lnTo>
                  <a:lnTo>
                    <a:pt x="1964" y="63"/>
                  </a:lnTo>
                  <a:lnTo>
                    <a:pt x="1978" y="59"/>
                  </a:lnTo>
                  <a:lnTo>
                    <a:pt x="1982" y="45"/>
                  </a:lnTo>
                  <a:lnTo>
                    <a:pt x="1968" y="49"/>
                  </a:lnTo>
                  <a:lnTo>
                    <a:pt x="1953" y="55"/>
                  </a:lnTo>
                  <a:lnTo>
                    <a:pt x="1962" y="41"/>
                  </a:lnTo>
                  <a:lnTo>
                    <a:pt x="1966" y="27"/>
                  </a:lnTo>
                  <a:lnTo>
                    <a:pt x="1951" y="29"/>
                  </a:lnTo>
                  <a:lnTo>
                    <a:pt x="1937" y="31"/>
                  </a:lnTo>
                  <a:lnTo>
                    <a:pt x="1923" y="35"/>
                  </a:lnTo>
                  <a:lnTo>
                    <a:pt x="1927" y="23"/>
                  </a:lnTo>
                  <a:lnTo>
                    <a:pt x="1909" y="33"/>
                  </a:lnTo>
                  <a:lnTo>
                    <a:pt x="1896" y="41"/>
                  </a:lnTo>
                  <a:lnTo>
                    <a:pt x="1882" y="47"/>
                  </a:lnTo>
                  <a:lnTo>
                    <a:pt x="1886" y="31"/>
                  </a:lnTo>
                  <a:lnTo>
                    <a:pt x="1899" y="19"/>
                  </a:lnTo>
                  <a:lnTo>
                    <a:pt x="1913" y="10"/>
                  </a:lnTo>
                  <a:lnTo>
                    <a:pt x="1929" y="4"/>
                  </a:lnTo>
                  <a:lnTo>
                    <a:pt x="1943" y="0"/>
                  </a:lnTo>
                  <a:lnTo>
                    <a:pt x="1964" y="0"/>
                  </a:lnTo>
                  <a:lnTo>
                    <a:pt x="1978" y="6"/>
                  </a:lnTo>
                  <a:lnTo>
                    <a:pt x="1992" y="10"/>
                  </a:lnTo>
                  <a:lnTo>
                    <a:pt x="2007" y="15"/>
                  </a:lnTo>
                  <a:lnTo>
                    <a:pt x="2024" y="17"/>
                  </a:lnTo>
                  <a:lnTo>
                    <a:pt x="2042" y="19"/>
                  </a:lnTo>
                  <a:lnTo>
                    <a:pt x="2056" y="17"/>
                  </a:lnTo>
                  <a:lnTo>
                    <a:pt x="2073" y="23"/>
                  </a:lnTo>
                  <a:lnTo>
                    <a:pt x="2095" y="27"/>
                  </a:lnTo>
                  <a:lnTo>
                    <a:pt x="2109" y="31"/>
                  </a:lnTo>
                  <a:lnTo>
                    <a:pt x="2125" y="37"/>
                  </a:lnTo>
                  <a:lnTo>
                    <a:pt x="2140" y="43"/>
                  </a:lnTo>
                  <a:lnTo>
                    <a:pt x="2154" y="55"/>
                  </a:lnTo>
                  <a:lnTo>
                    <a:pt x="2164" y="68"/>
                  </a:lnTo>
                  <a:lnTo>
                    <a:pt x="2182" y="74"/>
                  </a:lnTo>
                  <a:lnTo>
                    <a:pt x="2197" y="72"/>
                  </a:lnTo>
                  <a:lnTo>
                    <a:pt x="2209" y="76"/>
                  </a:lnTo>
                  <a:lnTo>
                    <a:pt x="2229" y="82"/>
                  </a:lnTo>
                  <a:lnTo>
                    <a:pt x="2244" y="86"/>
                  </a:lnTo>
                  <a:lnTo>
                    <a:pt x="2258" y="92"/>
                  </a:lnTo>
                  <a:lnTo>
                    <a:pt x="2272" y="98"/>
                  </a:lnTo>
                  <a:lnTo>
                    <a:pt x="2286" y="108"/>
                  </a:lnTo>
                  <a:lnTo>
                    <a:pt x="2298" y="108"/>
                  </a:lnTo>
                  <a:lnTo>
                    <a:pt x="2358" y="137"/>
                  </a:lnTo>
                  <a:lnTo>
                    <a:pt x="2368" y="149"/>
                  </a:lnTo>
                  <a:lnTo>
                    <a:pt x="2378" y="163"/>
                  </a:lnTo>
                  <a:lnTo>
                    <a:pt x="2386" y="175"/>
                  </a:lnTo>
                  <a:lnTo>
                    <a:pt x="2386" y="190"/>
                  </a:lnTo>
                  <a:lnTo>
                    <a:pt x="2398" y="202"/>
                  </a:lnTo>
                  <a:lnTo>
                    <a:pt x="2404" y="216"/>
                  </a:lnTo>
                  <a:lnTo>
                    <a:pt x="2412" y="235"/>
                  </a:lnTo>
                  <a:lnTo>
                    <a:pt x="2423" y="247"/>
                  </a:lnTo>
                  <a:lnTo>
                    <a:pt x="2429" y="266"/>
                  </a:lnTo>
                  <a:lnTo>
                    <a:pt x="2439" y="278"/>
                  </a:lnTo>
                  <a:lnTo>
                    <a:pt x="2449" y="293"/>
                  </a:lnTo>
                  <a:lnTo>
                    <a:pt x="2459" y="307"/>
                  </a:lnTo>
                  <a:lnTo>
                    <a:pt x="2465" y="321"/>
                  </a:lnTo>
                  <a:lnTo>
                    <a:pt x="2478" y="337"/>
                  </a:lnTo>
                  <a:lnTo>
                    <a:pt x="2484" y="352"/>
                  </a:lnTo>
                  <a:lnTo>
                    <a:pt x="2486" y="366"/>
                  </a:lnTo>
                  <a:lnTo>
                    <a:pt x="2490" y="378"/>
                  </a:lnTo>
                  <a:lnTo>
                    <a:pt x="2494" y="392"/>
                  </a:lnTo>
                  <a:lnTo>
                    <a:pt x="2496" y="407"/>
                  </a:lnTo>
                  <a:lnTo>
                    <a:pt x="2492" y="421"/>
                  </a:lnTo>
                  <a:lnTo>
                    <a:pt x="2486" y="435"/>
                  </a:lnTo>
                  <a:lnTo>
                    <a:pt x="2476" y="443"/>
                  </a:lnTo>
                  <a:lnTo>
                    <a:pt x="2461" y="453"/>
                  </a:lnTo>
                  <a:lnTo>
                    <a:pt x="2451" y="464"/>
                  </a:lnTo>
                  <a:lnTo>
                    <a:pt x="2437" y="468"/>
                  </a:lnTo>
                  <a:lnTo>
                    <a:pt x="2423" y="476"/>
                  </a:lnTo>
                  <a:lnTo>
                    <a:pt x="2408" y="482"/>
                  </a:lnTo>
                  <a:lnTo>
                    <a:pt x="2394" y="488"/>
                  </a:lnTo>
                  <a:lnTo>
                    <a:pt x="2380" y="498"/>
                  </a:lnTo>
                  <a:lnTo>
                    <a:pt x="2368" y="513"/>
                  </a:lnTo>
                  <a:lnTo>
                    <a:pt x="2355" y="523"/>
                  </a:lnTo>
                  <a:lnTo>
                    <a:pt x="2343" y="537"/>
                  </a:lnTo>
                  <a:lnTo>
                    <a:pt x="2329" y="539"/>
                  </a:lnTo>
                  <a:lnTo>
                    <a:pt x="2317" y="529"/>
                  </a:lnTo>
                  <a:lnTo>
                    <a:pt x="2301" y="531"/>
                  </a:lnTo>
                  <a:lnTo>
                    <a:pt x="2288" y="539"/>
                  </a:lnTo>
                  <a:lnTo>
                    <a:pt x="2301" y="547"/>
                  </a:lnTo>
                  <a:lnTo>
                    <a:pt x="2313" y="553"/>
                  </a:lnTo>
                  <a:lnTo>
                    <a:pt x="2317" y="568"/>
                  </a:lnTo>
                  <a:lnTo>
                    <a:pt x="2309" y="578"/>
                  </a:lnTo>
                  <a:lnTo>
                    <a:pt x="2294" y="588"/>
                  </a:lnTo>
                  <a:lnTo>
                    <a:pt x="2280" y="584"/>
                  </a:lnTo>
                  <a:lnTo>
                    <a:pt x="2290" y="596"/>
                  </a:lnTo>
                  <a:lnTo>
                    <a:pt x="2290" y="610"/>
                  </a:lnTo>
                  <a:lnTo>
                    <a:pt x="2276" y="608"/>
                  </a:lnTo>
                  <a:lnTo>
                    <a:pt x="2260" y="616"/>
                  </a:lnTo>
                  <a:lnTo>
                    <a:pt x="2250" y="623"/>
                  </a:lnTo>
                  <a:lnTo>
                    <a:pt x="2235" y="629"/>
                  </a:lnTo>
                  <a:lnTo>
                    <a:pt x="2246" y="639"/>
                  </a:lnTo>
                  <a:lnTo>
                    <a:pt x="2235" y="655"/>
                  </a:lnTo>
                  <a:lnTo>
                    <a:pt x="2215" y="661"/>
                  </a:lnTo>
                  <a:lnTo>
                    <a:pt x="2201" y="665"/>
                  </a:lnTo>
                  <a:lnTo>
                    <a:pt x="2184" y="671"/>
                  </a:lnTo>
                  <a:lnTo>
                    <a:pt x="2170" y="675"/>
                  </a:lnTo>
                  <a:lnTo>
                    <a:pt x="2154" y="684"/>
                  </a:lnTo>
                  <a:lnTo>
                    <a:pt x="2140" y="688"/>
                  </a:lnTo>
                  <a:lnTo>
                    <a:pt x="2125" y="692"/>
                  </a:lnTo>
                  <a:lnTo>
                    <a:pt x="2111" y="694"/>
                  </a:lnTo>
                  <a:lnTo>
                    <a:pt x="2093" y="700"/>
                  </a:lnTo>
                  <a:lnTo>
                    <a:pt x="2075" y="704"/>
                  </a:lnTo>
                  <a:lnTo>
                    <a:pt x="2060" y="708"/>
                  </a:lnTo>
                  <a:lnTo>
                    <a:pt x="2046" y="712"/>
                  </a:lnTo>
                  <a:lnTo>
                    <a:pt x="2032" y="714"/>
                  </a:lnTo>
                  <a:lnTo>
                    <a:pt x="2018" y="716"/>
                  </a:lnTo>
                  <a:lnTo>
                    <a:pt x="1999" y="722"/>
                  </a:lnTo>
                  <a:lnTo>
                    <a:pt x="1982" y="733"/>
                  </a:lnTo>
                  <a:lnTo>
                    <a:pt x="1966" y="735"/>
                  </a:lnTo>
                  <a:lnTo>
                    <a:pt x="1951" y="739"/>
                  </a:lnTo>
                  <a:lnTo>
                    <a:pt x="1935" y="745"/>
                  </a:lnTo>
                  <a:lnTo>
                    <a:pt x="1921" y="749"/>
                  </a:lnTo>
                  <a:lnTo>
                    <a:pt x="1907" y="751"/>
                  </a:lnTo>
                  <a:lnTo>
                    <a:pt x="1890" y="755"/>
                  </a:lnTo>
                  <a:lnTo>
                    <a:pt x="1874" y="760"/>
                  </a:lnTo>
                  <a:lnTo>
                    <a:pt x="1858" y="768"/>
                  </a:lnTo>
                  <a:lnTo>
                    <a:pt x="1842" y="774"/>
                  </a:lnTo>
                  <a:lnTo>
                    <a:pt x="1827" y="778"/>
                  </a:lnTo>
                  <a:lnTo>
                    <a:pt x="1813" y="780"/>
                  </a:lnTo>
                  <a:lnTo>
                    <a:pt x="1797" y="782"/>
                  </a:lnTo>
                  <a:lnTo>
                    <a:pt x="1780" y="786"/>
                  </a:lnTo>
                  <a:lnTo>
                    <a:pt x="1766" y="789"/>
                  </a:lnTo>
                  <a:lnTo>
                    <a:pt x="1750" y="795"/>
                  </a:lnTo>
                  <a:lnTo>
                    <a:pt x="1736" y="797"/>
                  </a:lnTo>
                  <a:lnTo>
                    <a:pt x="1719" y="799"/>
                  </a:lnTo>
                  <a:lnTo>
                    <a:pt x="1697" y="805"/>
                  </a:lnTo>
                  <a:lnTo>
                    <a:pt x="1683" y="811"/>
                  </a:lnTo>
                  <a:lnTo>
                    <a:pt x="1673" y="823"/>
                  </a:lnTo>
                  <a:lnTo>
                    <a:pt x="1666" y="837"/>
                  </a:lnTo>
                  <a:lnTo>
                    <a:pt x="1656" y="852"/>
                  </a:lnTo>
                  <a:lnTo>
                    <a:pt x="1648" y="866"/>
                  </a:lnTo>
                  <a:lnTo>
                    <a:pt x="1640" y="880"/>
                  </a:lnTo>
                  <a:lnTo>
                    <a:pt x="1632" y="892"/>
                  </a:lnTo>
                  <a:lnTo>
                    <a:pt x="1624" y="907"/>
                  </a:lnTo>
                  <a:lnTo>
                    <a:pt x="1618" y="923"/>
                  </a:lnTo>
                  <a:lnTo>
                    <a:pt x="1611" y="937"/>
                  </a:lnTo>
                  <a:lnTo>
                    <a:pt x="1605" y="954"/>
                  </a:lnTo>
                  <a:lnTo>
                    <a:pt x="1599" y="968"/>
                  </a:lnTo>
                  <a:lnTo>
                    <a:pt x="1593" y="980"/>
                  </a:lnTo>
                  <a:lnTo>
                    <a:pt x="1587" y="992"/>
                  </a:lnTo>
                  <a:lnTo>
                    <a:pt x="1577" y="1009"/>
                  </a:lnTo>
                  <a:lnTo>
                    <a:pt x="1569" y="1023"/>
                  </a:lnTo>
                  <a:lnTo>
                    <a:pt x="1561" y="1037"/>
                  </a:lnTo>
                  <a:lnTo>
                    <a:pt x="1555" y="1049"/>
                  </a:lnTo>
                  <a:lnTo>
                    <a:pt x="1546" y="1061"/>
                  </a:lnTo>
                  <a:lnTo>
                    <a:pt x="1540" y="1076"/>
                  </a:lnTo>
                  <a:lnTo>
                    <a:pt x="1532" y="1092"/>
                  </a:lnTo>
                  <a:lnTo>
                    <a:pt x="1522" y="1106"/>
                  </a:lnTo>
                  <a:lnTo>
                    <a:pt x="1512" y="1121"/>
                  </a:lnTo>
                  <a:lnTo>
                    <a:pt x="1502" y="1137"/>
                  </a:lnTo>
                  <a:lnTo>
                    <a:pt x="1493" y="1147"/>
                  </a:lnTo>
                  <a:lnTo>
                    <a:pt x="1482" y="1161"/>
                  </a:lnTo>
                  <a:lnTo>
                    <a:pt x="1474" y="1173"/>
                  </a:lnTo>
                  <a:lnTo>
                    <a:pt x="1468" y="1186"/>
                  </a:lnTo>
                  <a:lnTo>
                    <a:pt x="1462" y="1200"/>
                  </a:lnTo>
                  <a:lnTo>
                    <a:pt x="1456" y="1214"/>
                  </a:lnTo>
                  <a:lnTo>
                    <a:pt x="1448" y="1226"/>
                  </a:lnTo>
                  <a:lnTo>
                    <a:pt x="1442" y="1241"/>
                  </a:lnTo>
                  <a:lnTo>
                    <a:pt x="1437" y="1253"/>
                  </a:lnTo>
                  <a:lnTo>
                    <a:pt x="1431" y="1268"/>
                  </a:lnTo>
                  <a:lnTo>
                    <a:pt x="1421" y="1284"/>
                  </a:lnTo>
                  <a:lnTo>
                    <a:pt x="1415" y="1301"/>
                  </a:lnTo>
                  <a:lnTo>
                    <a:pt x="1405" y="1313"/>
                  </a:lnTo>
                  <a:lnTo>
                    <a:pt x="1391" y="1317"/>
                  </a:lnTo>
                  <a:lnTo>
                    <a:pt x="1376" y="1315"/>
                  </a:lnTo>
                  <a:lnTo>
                    <a:pt x="1358" y="1317"/>
                  </a:lnTo>
                  <a:lnTo>
                    <a:pt x="1340" y="1319"/>
                  </a:lnTo>
                  <a:lnTo>
                    <a:pt x="1323" y="1319"/>
                  </a:lnTo>
                  <a:lnTo>
                    <a:pt x="1309" y="1323"/>
                  </a:lnTo>
                  <a:lnTo>
                    <a:pt x="1295" y="1329"/>
                  </a:lnTo>
                  <a:lnTo>
                    <a:pt x="1279" y="1335"/>
                  </a:lnTo>
                  <a:lnTo>
                    <a:pt x="1264" y="1342"/>
                  </a:lnTo>
                  <a:lnTo>
                    <a:pt x="1250" y="1352"/>
                  </a:lnTo>
                  <a:lnTo>
                    <a:pt x="1232" y="1360"/>
                  </a:lnTo>
                  <a:lnTo>
                    <a:pt x="1216" y="1368"/>
                  </a:lnTo>
                  <a:lnTo>
                    <a:pt x="1203" y="1376"/>
                  </a:lnTo>
                  <a:lnTo>
                    <a:pt x="1195" y="1384"/>
                  </a:lnTo>
                  <a:lnTo>
                    <a:pt x="1183" y="1397"/>
                  </a:lnTo>
                  <a:lnTo>
                    <a:pt x="1173" y="1407"/>
                  </a:lnTo>
                  <a:lnTo>
                    <a:pt x="1163" y="1417"/>
                  </a:lnTo>
                  <a:lnTo>
                    <a:pt x="1152" y="1433"/>
                  </a:lnTo>
                  <a:lnTo>
                    <a:pt x="1140" y="1445"/>
                  </a:lnTo>
                  <a:lnTo>
                    <a:pt x="1136" y="1460"/>
                  </a:lnTo>
                  <a:lnTo>
                    <a:pt x="1128" y="1472"/>
                  </a:lnTo>
                  <a:lnTo>
                    <a:pt x="1120" y="1486"/>
                  </a:lnTo>
                  <a:lnTo>
                    <a:pt x="1116" y="1502"/>
                  </a:lnTo>
                  <a:lnTo>
                    <a:pt x="1110" y="1517"/>
                  </a:lnTo>
                  <a:lnTo>
                    <a:pt x="1100" y="1531"/>
                  </a:lnTo>
                  <a:lnTo>
                    <a:pt x="1091" y="1543"/>
                  </a:lnTo>
                  <a:lnTo>
                    <a:pt x="1079" y="1559"/>
                  </a:lnTo>
                  <a:lnTo>
                    <a:pt x="1069" y="1574"/>
                  </a:lnTo>
                  <a:lnTo>
                    <a:pt x="1063" y="1588"/>
                  </a:lnTo>
                  <a:lnTo>
                    <a:pt x="1057" y="1602"/>
                  </a:lnTo>
                  <a:lnTo>
                    <a:pt x="1055" y="1616"/>
                  </a:lnTo>
                  <a:lnTo>
                    <a:pt x="1053" y="1631"/>
                  </a:lnTo>
                  <a:lnTo>
                    <a:pt x="1051" y="1645"/>
                  </a:lnTo>
                  <a:lnTo>
                    <a:pt x="1049" y="1661"/>
                  </a:lnTo>
                  <a:lnTo>
                    <a:pt x="1045" y="1678"/>
                  </a:lnTo>
                  <a:lnTo>
                    <a:pt x="1036" y="1692"/>
                  </a:lnTo>
                  <a:lnTo>
                    <a:pt x="1032" y="1708"/>
                  </a:lnTo>
                  <a:lnTo>
                    <a:pt x="1028" y="1722"/>
                  </a:lnTo>
                  <a:lnTo>
                    <a:pt x="1020" y="1737"/>
                  </a:lnTo>
                  <a:lnTo>
                    <a:pt x="1010" y="1751"/>
                  </a:lnTo>
                  <a:lnTo>
                    <a:pt x="998" y="1761"/>
                  </a:lnTo>
                  <a:lnTo>
                    <a:pt x="986" y="1774"/>
                  </a:lnTo>
                  <a:lnTo>
                    <a:pt x="976" y="1789"/>
                  </a:lnTo>
                  <a:lnTo>
                    <a:pt x="970" y="1803"/>
                  </a:lnTo>
                  <a:lnTo>
                    <a:pt x="964" y="1817"/>
                  </a:lnTo>
                  <a:lnTo>
                    <a:pt x="956" y="1831"/>
                  </a:lnTo>
                  <a:lnTo>
                    <a:pt x="948" y="1846"/>
                  </a:lnTo>
                  <a:lnTo>
                    <a:pt x="936" y="1858"/>
                  </a:lnTo>
                  <a:lnTo>
                    <a:pt x="930" y="1870"/>
                  </a:lnTo>
                  <a:lnTo>
                    <a:pt x="923" y="1884"/>
                  </a:lnTo>
                  <a:lnTo>
                    <a:pt x="919" y="1899"/>
                  </a:lnTo>
                  <a:lnTo>
                    <a:pt x="915" y="1913"/>
                  </a:lnTo>
                  <a:lnTo>
                    <a:pt x="909" y="1929"/>
                  </a:lnTo>
                  <a:lnTo>
                    <a:pt x="903" y="1945"/>
                  </a:lnTo>
                  <a:lnTo>
                    <a:pt x="897" y="1960"/>
                  </a:lnTo>
                  <a:lnTo>
                    <a:pt x="891" y="1974"/>
                  </a:lnTo>
                  <a:lnTo>
                    <a:pt x="883" y="1988"/>
                  </a:lnTo>
                  <a:lnTo>
                    <a:pt x="873" y="2002"/>
                  </a:lnTo>
                  <a:lnTo>
                    <a:pt x="862" y="2015"/>
                  </a:lnTo>
                  <a:lnTo>
                    <a:pt x="854" y="2025"/>
                  </a:lnTo>
                  <a:lnTo>
                    <a:pt x="844" y="2039"/>
                  </a:lnTo>
                  <a:lnTo>
                    <a:pt x="836" y="2049"/>
                  </a:lnTo>
                  <a:lnTo>
                    <a:pt x="799" y="2041"/>
                  </a:lnTo>
                  <a:lnTo>
                    <a:pt x="787" y="2037"/>
                  </a:lnTo>
                  <a:lnTo>
                    <a:pt x="773" y="2035"/>
                  </a:lnTo>
                  <a:lnTo>
                    <a:pt x="746" y="2033"/>
                  </a:lnTo>
                  <a:lnTo>
                    <a:pt x="732" y="2031"/>
                  </a:lnTo>
                  <a:lnTo>
                    <a:pt x="720" y="2029"/>
                  </a:lnTo>
                  <a:lnTo>
                    <a:pt x="706" y="2031"/>
                  </a:lnTo>
                  <a:lnTo>
                    <a:pt x="691" y="2029"/>
                  </a:lnTo>
                  <a:lnTo>
                    <a:pt x="677" y="2025"/>
                  </a:lnTo>
                  <a:lnTo>
                    <a:pt x="651" y="2019"/>
                  </a:lnTo>
                  <a:lnTo>
                    <a:pt x="639" y="2015"/>
                  </a:lnTo>
                  <a:lnTo>
                    <a:pt x="624" y="2011"/>
                  </a:lnTo>
                  <a:lnTo>
                    <a:pt x="610" y="2009"/>
                  </a:lnTo>
                  <a:lnTo>
                    <a:pt x="596" y="2007"/>
                  </a:lnTo>
                  <a:lnTo>
                    <a:pt x="584" y="2009"/>
                  </a:lnTo>
                  <a:lnTo>
                    <a:pt x="571" y="2015"/>
                  </a:lnTo>
                  <a:lnTo>
                    <a:pt x="561" y="2025"/>
                  </a:lnTo>
                  <a:lnTo>
                    <a:pt x="535" y="2029"/>
                  </a:lnTo>
                  <a:lnTo>
                    <a:pt x="510" y="2025"/>
                  </a:lnTo>
                  <a:lnTo>
                    <a:pt x="504" y="2013"/>
                  </a:lnTo>
                  <a:lnTo>
                    <a:pt x="486" y="1996"/>
                  </a:lnTo>
                  <a:lnTo>
                    <a:pt x="473" y="1988"/>
                  </a:lnTo>
                  <a:lnTo>
                    <a:pt x="475" y="1974"/>
                  </a:lnTo>
                  <a:lnTo>
                    <a:pt x="496" y="1956"/>
                  </a:lnTo>
                  <a:lnTo>
                    <a:pt x="514" y="1937"/>
                  </a:lnTo>
                  <a:lnTo>
                    <a:pt x="531" y="1917"/>
                  </a:lnTo>
                  <a:lnTo>
                    <a:pt x="543" y="1892"/>
                  </a:lnTo>
                  <a:lnTo>
                    <a:pt x="551" y="1880"/>
                  </a:lnTo>
                  <a:lnTo>
                    <a:pt x="567" y="1858"/>
                  </a:lnTo>
                  <a:lnTo>
                    <a:pt x="573" y="1846"/>
                  </a:lnTo>
                  <a:lnTo>
                    <a:pt x="577" y="1831"/>
                  </a:lnTo>
                  <a:lnTo>
                    <a:pt x="573" y="1817"/>
                  </a:lnTo>
                  <a:lnTo>
                    <a:pt x="565" y="1807"/>
                  </a:lnTo>
                  <a:lnTo>
                    <a:pt x="549" y="1787"/>
                  </a:lnTo>
                  <a:lnTo>
                    <a:pt x="527" y="1772"/>
                  </a:lnTo>
                  <a:lnTo>
                    <a:pt x="514" y="1763"/>
                  </a:lnTo>
                  <a:lnTo>
                    <a:pt x="502" y="1757"/>
                  </a:lnTo>
                  <a:lnTo>
                    <a:pt x="490" y="1753"/>
                  </a:lnTo>
                  <a:lnTo>
                    <a:pt x="480" y="1741"/>
                  </a:lnTo>
                  <a:lnTo>
                    <a:pt x="469" y="1716"/>
                  </a:lnTo>
                  <a:lnTo>
                    <a:pt x="450" y="1698"/>
                  </a:lnTo>
                  <a:lnTo>
                    <a:pt x="428" y="1710"/>
                  </a:lnTo>
                  <a:lnTo>
                    <a:pt x="416" y="1716"/>
                  </a:lnTo>
                  <a:lnTo>
                    <a:pt x="391" y="1710"/>
                  </a:lnTo>
                  <a:lnTo>
                    <a:pt x="389" y="1698"/>
                  </a:lnTo>
                  <a:lnTo>
                    <a:pt x="397" y="1671"/>
                  </a:lnTo>
                  <a:lnTo>
                    <a:pt x="397" y="1657"/>
                  </a:lnTo>
                  <a:lnTo>
                    <a:pt x="395" y="1643"/>
                  </a:lnTo>
                  <a:lnTo>
                    <a:pt x="383" y="1619"/>
                  </a:lnTo>
                  <a:lnTo>
                    <a:pt x="373" y="1608"/>
                  </a:lnTo>
                  <a:lnTo>
                    <a:pt x="348" y="1600"/>
                  </a:lnTo>
                  <a:lnTo>
                    <a:pt x="334" y="1600"/>
                  </a:lnTo>
                  <a:lnTo>
                    <a:pt x="318" y="1598"/>
                  </a:lnTo>
                  <a:lnTo>
                    <a:pt x="306" y="1592"/>
                  </a:lnTo>
                  <a:lnTo>
                    <a:pt x="279" y="1588"/>
                  </a:lnTo>
                  <a:lnTo>
                    <a:pt x="255" y="1594"/>
                  </a:lnTo>
                  <a:lnTo>
                    <a:pt x="243" y="1602"/>
                  </a:lnTo>
                  <a:lnTo>
                    <a:pt x="228" y="1608"/>
                  </a:lnTo>
                  <a:lnTo>
                    <a:pt x="192" y="1608"/>
                  </a:lnTo>
                  <a:lnTo>
                    <a:pt x="173" y="1608"/>
                  </a:lnTo>
                  <a:lnTo>
                    <a:pt x="159" y="1608"/>
                  </a:lnTo>
                  <a:lnTo>
                    <a:pt x="133" y="1614"/>
                  </a:lnTo>
                  <a:lnTo>
                    <a:pt x="120" y="1619"/>
                  </a:lnTo>
                  <a:lnTo>
                    <a:pt x="106" y="1623"/>
                  </a:lnTo>
                  <a:lnTo>
                    <a:pt x="92" y="1625"/>
                  </a:lnTo>
                  <a:lnTo>
                    <a:pt x="78" y="1627"/>
                  </a:lnTo>
                  <a:lnTo>
                    <a:pt x="66" y="1621"/>
                  </a:lnTo>
                  <a:lnTo>
                    <a:pt x="57" y="1608"/>
                  </a:lnTo>
                  <a:lnTo>
                    <a:pt x="45" y="1584"/>
                  </a:lnTo>
                  <a:lnTo>
                    <a:pt x="33" y="1559"/>
                  </a:lnTo>
                  <a:lnTo>
                    <a:pt x="25" y="1535"/>
                  </a:lnTo>
                  <a:lnTo>
                    <a:pt x="19" y="1523"/>
                  </a:lnTo>
                  <a:lnTo>
                    <a:pt x="13" y="1509"/>
                  </a:lnTo>
                  <a:lnTo>
                    <a:pt x="11" y="1494"/>
                  </a:lnTo>
                  <a:lnTo>
                    <a:pt x="6" y="1468"/>
                  </a:lnTo>
                  <a:lnTo>
                    <a:pt x="4" y="1456"/>
                  </a:lnTo>
                  <a:lnTo>
                    <a:pt x="4" y="1441"/>
                  </a:lnTo>
                  <a:lnTo>
                    <a:pt x="9" y="1429"/>
                  </a:lnTo>
                  <a:lnTo>
                    <a:pt x="11" y="1403"/>
                  </a:lnTo>
                  <a:lnTo>
                    <a:pt x="9" y="1388"/>
                  </a:lnTo>
                  <a:lnTo>
                    <a:pt x="0" y="1362"/>
                  </a:lnTo>
                  <a:lnTo>
                    <a:pt x="13" y="1337"/>
                  </a:lnTo>
                  <a:lnTo>
                    <a:pt x="23" y="1327"/>
                  </a:lnTo>
                  <a:lnTo>
                    <a:pt x="35" y="1305"/>
                  </a:lnTo>
                  <a:lnTo>
                    <a:pt x="45" y="1297"/>
                  </a:lnTo>
                  <a:lnTo>
                    <a:pt x="76" y="1268"/>
                  </a:lnTo>
                  <a:lnTo>
                    <a:pt x="82" y="1255"/>
                  </a:lnTo>
                  <a:lnTo>
                    <a:pt x="92" y="1233"/>
                  </a:lnTo>
                  <a:lnTo>
                    <a:pt x="94" y="1218"/>
                  </a:lnTo>
                  <a:lnTo>
                    <a:pt x="94" y="1192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58" name="Freeform 10"/>
            <p:cNvSpPr>
              <a:spLocks/>
            </p:cNvSpPr>
            <p:nvPr/>
          </p:nvSpPr>
          <p:spPr bwMode="auto">
            <a:xfrm>
              <a:off x="4690" y="3830"/>
              <a:ext cx="712" cy="957"/>
            </a:xfrm>
            <a:custGeom>
              <a:avLst/>
              <a:gdLst>
                <a:gd name="T0" fmla="*/ 1 w 1167"/>
                <a:gd name="T1" fmla="*/ 1 h 1851"/>
                <a:gd name="T2" fmla="*/ 1 w 1167"/>
                <a:gd name="T3" fmla="*/ 1 h 1851"/>
                <a:gd name="T4" fmla="*/ 1 w 1167"/>
                <a:gd name="T5" fmla="*/ 1 h 1851"/>
                <a:gd name="T6" fmla="*/ 1 w 1167"/>
                <a:gd name="T7" fmla="*/ 1 h 1851"/>
                <a:gd name="T8" fmla="*/ 1 w 1167"/>
                <a:gd name="T9" fmla="*/ 1 h 1851"/>
                <a:gd name="T10" fmla="*/ 1 w 1167"/>
                <a:gd name="T11" fmla="*/ 1 h 1851"/>
                <a:gd name="T12" fmla="*/ 1 w 1167"/>
                <a:gd name="T13" fmla="*/ 1 h 1851"/>
                <a:gd name="T14" fmla="*/ 1 w 1167"/>
                <a:gd name="T15" fmla="*/ 1 h 1851"/>
                <a:gd name="T16" fmla="*/ 1 w 1167"/>
                <a:gd name="T17" fmla="*/ 1 h 1851"/>
                <a:gd name="T18" fmla="*/ 1 w 1167"/>
                <a:gd name="T19" fmla="*/ 1 h 1851"/>
                <a:gd name="T20" fmla="*/ 1 w 1167"/>
                <a:gd name="T21" fmla="*/ 1 h 1851"/>
                <a:gd name="T22" fmla="*/ 1 w 1167"/>
                <a:gd name="T23" fmla="*/ 1 h 1851"/>
                <a:gd name="T24" fmla="*/ 1 w 1167"/>
                <a:gd name="T25" fmla="*/ 1 h 1851"/>
                <a:gd name="T26" fmla="*/ 1 w 1167"/>
                <a:gd name="T27" fmla="*/ 1 h 1851"/>
                <a:gd name="T28" fmla="*/ 1 w 1167"/>
                <a:gd name="T29" fmla="*/ 1 h 1851"/>
                <a:gd name="T30" fmla="*/ 1 w 1167"/>
                <a:gd name="T31" fmla="*/ 1 h 1851"/>
                <a:gd name="T32" fmla="*/ 1 w 1167"/>
                <a:gd name="T33" fmla="*/ 1 h 1851"/>
                <a:gd name="T34" fmla="*/ 1 w 1167"/>
                <a:gd name="T35" fmla="*/ 1 h 1851"/>
                <a:gd name="T36" fmla="*/ 1 w 1167"/>
                <a:gd name="T37" fmla="*/ 1 h 1851"/>
                <a:gd name="T38" fmla="*/ 1 w 1167"/>
                <a:gd name="T39" fmla="*/ 1 h 1851"/>
                <a:gd name="T40" fmla="*/ 1 w 1167"/>
                <a:gd name="T41" fmla="*/ 1 h 1851"/>
                <a:gd name="T42" fmla="*/ 1 w 1167"/>
                <a:gd name="T43" fmla="*/ 1 h 1851"/>
                <a:gd name="T44" fmla="*/ 1 w 1167"/>
                <a:gd name="T45" fmla="*/ 1 h 1851"/>
                <a:gd name="T46" fmla="*/ 1 w 1167"/>
                <a:gd name="T47" fmla="*/ 1 h 1851"/>
                <a:gd name="T48" fmla="*/ 1 w 1167"/>
                <a:gd name="T49" fmla="*/ 1 h 1851"/>
                <a:gd name="T50" fmla="*/ 1 w 1167"/>
                <a:gd name="T51" fmla="*/ 1 h 1851"/>
                <a:gd name="T52" fmla="*/ 1 w 1167"/>
                <a:gd name="T53" fmla="*/ 1 h 1851"/>
                <a:gd name="T54" fmla="*/ 1 w 1167"/>
                <a:gd name="T55" fmla="*/ 1 h 1851"/>
                <a:gd name="T56" fmla="*/ 1 w 1167"/>
                <a:gd name="T57" fmla="*/ 1 h 1851"/>
                <a:gd name="T58" fmla="*/ 1 w 1167"/>
                <a:gd name="T59" fmla="*/ 1 h 1851"/>
                <a:gd name="T60" fmla="*/ 1 w 1167"/>
                <a:gd name="T61" fmla="*/ 1 h 1851"/>
                <a:gd name="T62" fmla="*/ 1 w 1167"/>
                <a:gd name="T63" fmla="*/ 1 h 1851"/>
                <a:gd name="T64" fmla="*/ 1 w 1167"/>
                <a:gd name="T65" fmla="*/ 1 h 1851"/>
                <a:gd name="T66" fmla="*/ 1 w 1167"/>
                <a:gd name="T67" fmla="*/ 1 h 1851"/>
                <a:gd name="T68" fmla="*/ 1 w 1167"/>
                <a:gd name="T69" fmla="*/ 1 h 1851"/>
                <a:gd name="T70" fmla="*/ 1 w 1167"/>
                <a:gd name="T71" fmla="*/ 1 h 1851"/>
                <a:gd name="T72" fmla="*/ 1 w 1167"/>
                <a:gd name="T73" fmla="*/ 1 h 1851"/>
                <a:gd name="T74" fmla="*/ 1 w 1167"/>
                <a:gd name="T75" fmla="*/ 1 h 1851"/>
                <a:gd name="T76" fmla="*/ 1 w 1167"/>
                <a:gd name="T77" fmla="*/ 1 h 1851"/>
                <a:gd name="T78" fmla="*/ 1 w 1167"/>
                <a:gd name="T79" fmla="*/ 1 h 1851"/>
                <a:gd name="T80" fmla="*/ 1 w 1167"/>
                <a:gd name="T81" fmla="*/ 1 h 1851"/>
                <a:gd name="T82" fmla="*/ 1 w 1167"/>
                <a:gd name="T83" fmla="*/ 1 h 1851"/>
                <a:gd name="T84" fmla="*/ 1 w 1167"/>
                <a:gd name="T85" fmla="*/ 1 h 1851"/>
                <a:gd name="T86" fmla="*/ 1 w 1167"/>
                <a:gd name="T87" fmla="*/ 1 h 1851"/>
                <a:gd name="T88" fmla="*/ 1 w 1167"/>
                <a:gd name="T89" fmla="*/ 1 h 1851"/>
                <a:gd name="T90" fmla="*/ 1 w 1167"/>
                <a:gd name="T91" fmla="*/ 1 h 1851"/>
                <a:gd name="T92" fmla="*/ 1 w 1167"/>
                <a:gd name="T93" fmla="*/ 1 h 1851"/>
                <a:gd name="T94" fmla="*/ 1 w 1167"/>
                <a:gd name="T95" fmla="*/ 1 h 1851"/>
                <a:gd name="T96" fmla="*/ 1 w 1167"/>
                <a:gd name="T97" fmla="*/ 1 h 1851"/>
                <a:gd name="T98" fmla="*/ 1 w 1167"/>
                <a:gd name="T99" fmla="*/ 1 h 1851"/>
                <a:gd name="T100" fmla="*/ 1 w 1167"/>
                <a:gd name="T101" fmla="*/ 1 h 1851"/>
                <a:gd name="T102" fmla="*/ 1 w 1167"/>
                <a:gd name="T103" fmla="*/ 1 h 1851"/>
                <a:gd name="T104" fmla="*/ 1 w 1167"/>
                <a:gd name="T105" fmla="*/ 1 h 1851"/>
                <a:gd name="T106" fmla="*/ 1 w 1167"/>
                <a:gd name="T107" fmla="*/ 1 h 1851"/>
                <a:gd name="T108" fmla="*/ 1 w 1167"/>
                <a:gd name="T109" fmla="*/ 1 h 1851"/>
                <a:gd name="T110" fmla="*/ 1 w 1167"/>
                <a:gd name="T111" fmla="*/ 1 h 1851"/>
                <a:gd name="T112" fmla="*/ 1 w 1167"/>
                <a:gd name="T113" fmla="*/ 1 h 1851"/>
                <a:gd name="T114" fmla="*/ 1 w 1167"/>
                <a:gd name="T115" fmla="*/ 1 h 1851"/>
                <a:gd name="T116" fmla="*/ 1 w 1167"/>
                <a:gd name="T117" fmla="*/ 1 h 185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67"/>
                <a:gd name="T178" fmla="*/ 0 h 1851"/>
                <a:gd name="T179" fmla="*/ 1167 w 1167"/>
                <a:gd name="T180" fmla="*/ 1851 h 185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67" h="1851">
                  <a:moveTo>
                    <a:pt x="131" y="51"/>
                  </a:moveTo>
                  <a:lnTo>
                    <a:pt x="165" y="31"/>
                  </a:lnTo>
                  <a:lnTo>
                    <a:pt x="186" y="12"/>
                  </a:lnTo>
                  <a:lnTo>
                    <a:pt x="198" y="4"/>
                  </a:lnTo>
                  <a:lnTo>
                    <a:pt x="210" y="0"/>
                  </a:lnTo>
                  <a:lnTo>
                    <a:pt x="216" y="23"/>
                  </a:lnTo>
                  <a:lnTo>
                    <a:pt x="212" y="35"/>
                  </a:lnTo>
                  <a:lnTo>
                    <a:pt x="208" y="49"/>
                  </a:lnTo>
                  <a:lnTo>
                    <a:pt x="206" y="63"/>
                  </a:lnTo>
                  <a:lnTo>
                    <a:pt x="212" y="88"/>
                  </a:lnTo>
                  <a:lnTo>
                    <a:pt x="224" y="98"/>
                  </a:lnTo>
                  <a:lnTo>
                    <a:pt x="234" y="108"/>
                  </a:lnTo>
                  <a:lnTo>
                    <a:pt x="243" y="120"/>
                  </a:lnTo>
                  <a:lnTo>
                    <a:pt x="247" y="147"/>
                  </a:lnTo>
                  <a:lnTo>
                    <a:pt x="247" y="175"/>
                  </a:lnTo>
                  <a:lnTo>
                    <a:pt x="245" y="188"/>
                  </a:lnTo>
                  <a:lnTo>
                    <a:pt x="240" y="202"/>
                  </a:lnTo>
                  <a:lnTo>
                    <a:pt x="238" y="214"/>
                  </a:lnTo>
                  <a:lnTo>
                    <a:pt x="238" y="228"/>
                  </a:lnTo>
                  <a:lnTo>
                    <a:pt x="257" y="247"/>
                  </a:lnTo>
                  <a:lnTo>
                    <a:pt x="271" y="241"/>
                  </a:lnTo>
                  <a:lnTo>
                    <a:pt x="283" y="239"/>
                  </a:lnTo>
                  <a:lnTo>
                    <a:pt x="297" y="241"/>
                  </a:lnTo>
                  <a:lnTo>
                    <a:pt x="310" y="249"/>
                  </a:lnTo>
                  <a:lnTo>
                    <a:pt x="322" y="253"/>
                  </a:lnTo>
                  <a:lnTo>
                    <a:pt x="336" y="255"/>
                  </a:lnTo>
                  <a:lnTo>
                    <a:pt x="361" y="259"/>
                  </a:lnTo>
                  <a:lnTo>
                    <a:pt x="371" y="271"/>
                  </a:lnTo>
                  <a:lnTo>
                    <a:pt x="377" y="300"/>
                  </a:lnTo>
                  <a:lnTo>
                    <a:pt x="377" y="312"/>
                  </a:lnTo>
                  <a:lnTo>
                    <a:pt x="377" y="326"/>
                  </a:lnTo>
                  <a:lnTo>
                    <a:pt x="375" y="340"/>
                  </a:lnTo>
                  <a:lnTo>
                    <a:pt x="371" y="355"/>
                  </a:lnTo>
                  <a:lnTo>
                    <a:pt x="367" y="369"/>
                  </a:lnTo>
                  <a:lnTo>
                    <a:pt x="361" y="383"/>
                  </a:lnTo>
                  <a:lnTo>
                    <a:pt x="356" y="395"/>
                  </a:lnTo>
                  <a:lnTo>
                    <a:pt x="352" y="410"/>
                  </a:lnTo>
                  <a:lnTo>
                    <a:pt x="348" y="422"/>
                  </a:lnTo>
                  <a:lnTo>
                    <a:pt x="344" y="450"/>
                  </a:lnTo>
                  <a:lnTo>
                    <a:pt x="346" y="474"/>
                  </a:lnTo>
                  <a:lnTo>
                    <a:pt x="359" y="480"/>
                  </a:lnTo>
                  <a:lnTo>
                    <a:pt x="367" y="470"/>
                  </a:lnTo>
                  <a:lnTo>
                    <a:pt x="391" y="457"/>
                  </a:lnTo>
                  <a:lnTo>
                    <a:pt x="418" y="448"/>
                  </a:lnTo>
                  <a:lnTo>
                    <a:pt x="430" y="446"/>
                  </a:lnTo>
                  <a:lnTo>
                    <a:pt x="456" y="448"/>
                  </a:lnTo>
                  <a:lnTo>
                    <a:pt x="472" y="448"/>
                  </a:lnTo>
                  <a:lnTo>
                    <a:pt x="486" y="452"/>
                  </a:lnTo>
                  <a:lnTo>
                    <a:pt x="496" y="464"/>
                  </a:lnTo>
                  <a:lnTo>
                    <a:pt x="510" y="464"/>
                  </a:lnTo>
                  <a:lnTo>
                    <a:pt x="522" y="470"/>
                  </a:lnTo>
                  <a:lnTo>
                    <a:pt x="535" y="476"/>
                  </a:lnTo>
                  <a:lnTo>
                    <a:pt x="547" y="482"/>
                  </a:lnTo>
                  <a:lnTo>
                    <a:pt x="561" y="490"/>
                  </a:lnTo>
                  <a:lnTo>
                    <a:pt x="573" y="498"/>
                  </a:lnTo>
                  <a:lnTo>
                    <a:pt x="583" y="506"/>
                  </a:lnTo>
                  <a:lnTo>
                    <a:pt x="596" y="515"/>
                  </a:lnTo>
                  <a:lnTo>
                    <a:pt x="616" y="533"/>
                  </a:lnTo>
                  <a:lnTo>
                    <a:pt x="628" y="541"/>
                  </a:lnTo>
                  <a:lnTo>
                    <a:pt x="638" y="551"/>
                  </a:lnTo>
                  <a:lnTo>
                    <a:pt x="647" y="561"/>
                  </a:lnTo>
                  <a:lnTo>
                    <a:pt x="655" y="572"/>
                  </a:lnTo>
                  <a:lnTo>
                    <a:pt x="669" y="574"/>
                  </a:lnTo>
                  <a:lnTo>
                    <a:pt x="695" y="580"/>
                  </a:lnTo>
                  <a:lnTo>
                    <a:pt x="708" y="586"/>
                  </a:lnTo>
                  <a:lnTo>
                    <a:pt x="722" y="594"/>
                  </a:lnTo>
                  <a:lnTo>
                    <a:pt x="732" y="602"/>
                  </a:lnTo>
                  <a:lnTo>
                    <a:pt x="740" y="614"/>
                  </a:lnTo>
                  <a:lnTo>
                    <a:pt x="754" y="637"/>
                  </a:lnTo>
                  <a:lnTo>
                    <a:pt x="767" y="663"/>
                  </a:lnTo>
                  <a:lnTo>
                    <a:pt x="773" y="677"/>
                  </a:lnTo>
                  <a:lnTo>
                    <a:pt x="777" y="690"/>
                  </a:lnTo>
                  <a:lnTo>
                    <a:pt x="779" y="704"/>
                  </a:lnTo>
                  <a:lnTo>
                    <a:pt x="781" y="730"/>
                  </a:lnTo>
                  <a:lnTo>
                    <a:pt x="781" y="759"/>
                  </a:lnTo>
                  <a:lnTo>
                    <a:pt x="787" y="785"/>
                  </a:lnTo>
                  <a:lnTo>
                    <a:pt x="789" y="800"/>
                  </a:lnTo>
                  <a:lnTo>
                    <a:pt x="789" y="828"/>
                  </a:lnTo>
                  <a:lnTo>
                    <a:pt x="791" y="857"/>
                  </a:lnTo>
                  <a:lnTo>
                    <a:pt x="795" y="871"/>
                  </a:lnTo>
                  <a:lnTo>
                    <a:pt x="801" y="885"/>
                  </a:lnTo>
                  <a:lnTo>
                    <a:pt x="805" y="897"/>
                  </a:lnTo>
                  <a:lnTo>
                    <a:pt x="811" y="912"/>
                  </a:lnTo>
                  <a:lnTo>
                    <a:pt x="816" y="926"/>
                  </a:lnTo>
                  <a:lnTo>
                    <a:pt x="824" y="938"/>
                  </a:lnTo>
                  <a:lnTo>
                    <a:pt x="834" y="948"/>
                  </a:lnTo>
                  <a:lnTo>
                    <a:pt x="842" y="961"/>
                  </a:lnTo>
                  <a:lnTo>
                    <a:pt x="854" y="984"/>
                  </a:lnTo>
                  <a:lnTo>
                    <a:pt x="862" y="998"/>
                  </a:lnTo>
                  <a:lnTo>
                    <a:pt x="868" y="1011"/>
                  </a:lnTo>
                  <a:lnTo>
                    <a:pt x="885" y="1033"/>
                  </a:lnTo>
                  <a:lnTo>
                    <a:pt x="891" y="1045"/>
                  </a:lnTo>
                  <a:lnTo>
                    <a:pt x="899" y="1057"/>
                  </a:lnTo>
                  <a:lnTo>
                    <a:pt x="909" y="1068"/>
                  </a:lnTo>
                  <a:lnTo>
                    <a:pt x="923" y="1072"/>
                  </a:lnTo>
                  <a:lnTo>
                    <a:pt x="946" y="1088"/>
                  </a:lnTo>
                  <a:lnTo>
                    <a:pt x="970" y="1096"/>
                  </a:lnTo>
                  <a:lnTo>
                    <a:pt x="981" y="1104"/>
                  </a:lnTo>
                  <a:lnTo>
                    <a:pt x="992" y="1116"/>
                  </a:lnTo>
                  <a:lnTo>
                    <a:pt x="1002" y="1125"/>
                  </a:lnTo>
                  <a:lnTo>
                    <a:pt x="1014" y="1131"/>
                  </a:lnTo>
                  <a:lnTo>
                    <a:pt x="1026" y="1137"/>
                  </a:lnTo>
                  <a:lnTo>
                    <a:pt x="1038" y="1145"/>
                  </a:lnTo>
                  <a:lnTo>
                    <a:pt x="1053" y="1151"/>
                  </a:lnTo>
                  <a:lnTo>
                    <a:pt x="1063" y="1159"/>
                  </a:lnTo>
                  <a:lnTo>
                    <a:pt x="1073" y="1167"/>
                  </a:lnTo>
                  <a:lnTo>
                    <a:pt x="1085" y="1175"/>
                  </a:lnTo>
                  <a:lnTo>
                    <a:pt x="1095" y="1186"/>
                  </a:lnTo>
                  <a:lnTo>
                    <a:pt x="1106" y="1196"/>
                  </a:lnTo>
                  <a:lnTo>
                    <a:pt x="1114" y="1208"/>
                  </a:lnTo>
                  <a:lnTo>
                    <a:pt x="1120" y="1220"/>
                  </a:lnTo>
                  <a:lnTo>
                    <a:pt x="1128" y="1230"/>
                  </a:lnTo>
                  <a:lnTo>
                    <a:pt x="1134" y="1243"/>
                  </a:lnTo>
                  <a:lnTo>
                    <a:pt x="1138" y="1257"/>
                  </a:lnTo>
                  <a:lnTo>
                    <a:pt x="1142" y="1271"/>
                  </a:lnTo>
                  <a:lnTo>
                    <a:pt x="1142" y="1285"/>
                  </a:lnTo>
                  <a:lnTo>
                    <a:pt x="1138" y="1312"/>
                  </a:lnTo>
                  <a:lnTo>
                    <a:pt x="1122" y="1349"/>
                  </a:lnTo>
                  <a:lnTo>
                    <a:pt x="1114" y="1361"/>
                  </a:lnTo>
                  <a:lnTo>
                    <a:pt x="1106" y="1373"/>
                  </a:lnTo>
                  <a:lnTo>
                    <a:pt x="1099" y="1398"/>
                  </a:lnTo>
                  <a:lnTo>
                    <a:pt x="1104" y="1412"/>
                  </a:lnTo>
                  <a:lnTo>
                    <a:pt x="1122" y="1432"/>
                  </a:lnTo>
                  <a:lnTo>
                    <a:pt x="1124" y="1459"/>
                  </a:lnTo>
                  <a:lnTo>
                    <a:pt x="1124" y="1474"/>
                  </a:lnTo>
                  <a:lnTo>
                    <a:pt x="1122" y="1488"/>
                  </a:lnTo>
                  <a:lnTo>
                    <a:pt x="1120" y="1500"/>
                  </a:lnTo>
                  <a:lnTo>
                    <a:pt x="1116" y="1517"/>
                  </a:lnTo>
                  <a:lnTo>
                    <a:pt x="1114" y="1531"/>
                  </a:lnTo>
                  <a:lnTo>
                    <a:pt x="1116" y="1545"/>
                  </a:lnTo>
                  <a:lnTo>
                    <a:pt x="1130" y="1568"/>
                  </a:lnTo>
                  <a:lnTo>
                    <a:pt x="1136" y="1580"/>
                  </a:lnTo>
                  <a:lnTo>
                    <a:pt x="1150" y="1600"/>
                  </a:lnTo>
                  <a:lnTo>
                    <a:pt x="1161" y="1614"/>
                  </a:lnTo>
                  <a:lnTo>
                    <a:pt x="1165" y="1627"/>
                  </a:lnTo>
                  <a:lnTo>
                    <a:pt x="1167" y="1655"/>
                  </a:lnTo>
                  <a:lnTo>
                    <a:pt x="1161" y="1680"/>
                  </a:lnTo>
                  <a:lnTo>
                    <a:pt x="1144" y="1702"/>
                  </a:lnTo>
                  <a:lnTo>
                    <a:pt x="1144" y="1731"/>
                  </a:lnTo>
                  <a:lnTo>
                    <a:pt x="1138" y="1743"/>
                  </a:lnTo>
                  <a:lnTo>
                    <a:pt x="1112" y="1735"/>
                  </a:lnTo>
                  <a:lnTo>
                    <a:pt x="1099" y="1731"/>
                  </a:lnTo>
                  <a:lnTo>
                    <a:pt x="1095" y="1743"/>
                  </a:lnTo>
                  <a:lnTo>
                    <a:pt x="1093" y="1757"/>
                  </a:lnTo>
                  <a:lnTo>
                    <a:pt x="1089" y="1771"/>
                  </a:lnTo>
                  <a:lnTo>
                    <a:pt x="1083" y="1783"/>
                  </a:lnTo>
                  <a:lnTo>
                    <a:pt x="1075" y="1794"/>
                  </a:lnTo>
                  <a:lnTo>
                    <a:pt x="1065" y="1804"/>
                  </a:lnTo>
                  <a:lnTo>
                    <a:pt x="1055" y="1814"/>
                  </a:lnTo>
                  <a:lnTo>
                    <a:pt x="1040" y="1816"/>
                  </a:lnTo>
                  <a:lnTo>
                    <a:pt x="1016" y="1824"/>
                  </a:lnTo>
                  <a:lnTo>
                    <a:pt x="990" y="1824"/>
                  </a:lnTo>
                  <a:lnTo>
                    <a:pt x="975" y="1824"/>
                  </a:lnTo>
                  <a:lnTo>
                    <a:pt x="948" y="1830"/>
                  </a:lnTo>
                  <a:lnTo>
                    <a:pt x="934" y="1834"/>
                  </a:lnTo>
                  <a:lnTo>
                    <a:pt x="905" y="1851"/>
                  </a:lnTo>
                  <a:lnTo>
                    <a:pt x="901" y="1836"/>
                  </a:lnTo>
                  <a:lnTo>
                    <a:pt x="903" y="1822"/>
                  </a:lnTo>
                  <a:lnTo>
                    <a:pt x="905" y="1808"/>
                  </a:lnTo>
                  <a:lnTo>
                    <a:pt x="909" y="1796"/>
                  </a:lnTo>
                  <a:lnTo>
                    <a:pt x="911" y="1781"/>
                  </a:lnTo>
                  <a:lnTo>
                    <a:pt x="911" y="1767"/>
                  </a:lnTo>
                  <a:lnTo>
                    <a:pt x="907" y="1753"/>
                  </a:lnTo>
                  <a:lnTo>
                    <a:pt x="897" y="1745"/>
                  </a:lnTo>
                  <a:lnTo>
                    <a:pt x="883" y="1739"/>
                  </a:lnTo>
                  <a:lnTo>
                    <a:pt x="875" y="1728"/>
                  </a:lnTo>
                  <a:lnTo>
                    <a:pt x="866" y="1718"/>
                  </a:lnTo>
                  <a:lnTo>
                    <a:pt x="856" y="1708"/>
                  </a:lnTo>
                  <a:lnTo>
                    <a:pt x="846" y="1698"/>
                  </a:lnTo>
                  <a:lnTo>
                    <a:pt x="834" y="1692"/>
                  </a:lnTo>
                  <a:lnTo>
                    <a:pt x="824" y="1682"/>
                  </a:lnTo>
                  <a:lnTo>
                    <a:pt x="816" y="1671"/>
                  </a:lnTo>
                  <a:lnTo>
                    <a:pt x="807" y="1657"/>
                  </a:lnTo>
                  <a:lnTo>
                    <a:pt x="795" y="1651"/>
                  </a:lnTo>
                  <a:lnTo>
                    <a:pt x="777" y="1633"/>
                  </a:lnTo>
                  <a:lnTo>
                    <a:pt x="763" y="1629"/>
                  </a:lnTo>
                  <a:lnTo>
                    <a:pt x="724" y="1631"/>
                  </a:lnTo>
                  <a:lnTo>
                    <a:pt x="706" y="1629"/>
                  </a:lnTo>
                  <a:lnTo>
                    <a:pt x="691" y="1629"/>
                  </a:lnTo>
                  <a:lnTo>
                    <a:pt x="663" y="1629"/>
                  </a:lnTo>
                  <a:lnTo>
                    <a:pt x="651" y="1633"/>
                  </a:lnTo>
                  <a:lnTo>
                    <a:pt x="638" y="1639"/>
                  </a:lnTo>
                  <a:lnTo>
                    <a:pt x="624" y="1647"/>
                  </a:lnTo>
                  <a:lnTo>
                    <a:pt x="610" y="1653"/>
                  </a:lnTo>
                  <a:lnTo>
                    <a:pt x="596" y="1657"/>
                  </a:lnTo>
                  <a:lnTo>
                    <a:pt x="583" y="1665"/>
                  </a:lnTo>
                  <a:lnTo>
                    <a:pt x="571" y="1671"/>
                  </a:lnTo>
                  <a:lnTo>
                    <a:pt x="557" y="1680"/>
                  </a:lnTo>
                  <a:lnTo>
                    <a:pt x="545" y="1686"/>
                  </a:lnTo>
                  <a:lnTo>
                    <a:pt x="531" y="1690"/>
                  </a:lnTo>
                  <a:lnTo>
                    <a:pt x="518" y="1686"/>
                  </a:lnTo>
                  <a:lnTo>
                    <a:pt x="494" y="1676"/>
                  </a:lnTo>
                  <a:lnTo>
                    <a:pt x="474" y="1655"/>
                  </a:lnTo>
                  <a:lnTo>
                    <a:pt x="460" y="1645"/>
                  </a:lnTo>
                  <a:lnTo>
                    <a:pt x="450" y="1637"/>
                  </a:lnTo>
                  <a:lnTo>
                    <a:pt x="424" y="1631"/>
                  </a:lnTo>
                  <a:lnTo>
                    <a:pt x="411" y="1623"/>
                  </a:lnTo>
                  <a:lnTo>
                    <a:pt x="403" y="1610"/>
                  </a:lnTo>
                  <a:lnTo>
                    <a:pt x="401" y="1584"/>
                  </a:lnTo>
                  <a:lnTo>
                    <a:pt x="397" y="1570"/>
                  </a:lnTo>
                  <a:lnTo>
                    <a:pt x="393" y="1555"/>
                  </a:lnTo>
                  <a:lnTo>
                    <a:pt x="391" y="1543"/>
                  </a:lnTo>
                  <a:lnTo>
                    <a:pt x="387" y="1529"/>
                  </a:lnTo>
                  <a:lnTo>
                    <a:pt x="385" y="1515"/>
                  </a:lnTo>
                  <a:lnTo>
                    <a:pt x="381" y="1500"/>
                  </a:lnTo>
                  <a:lnTo>
                    <a:pt x="375" y="1474"/>
                  </a:lnTo>
                  <a:lnTo>
                    <a:pt x="375" y="1459"/>
                  </a:lnTo>
                  <a:lnTo>
                    <a:pt x="375" y="1416"/>
                  </a:lnTo>
                  <a:lnTo>
                    <a:pt x="373" y="1402"/>
                  </a:lnTo>
                  <a:lnTo>
                    <a:pt x="373" y="1387"/>
                  </a:lnTo>
                  <a:lnTo>
                    <a:pt x="369" y="1363"/>
                  </a:lnTo>
                  <a:lnTo>
                    <a:pt x="367" y="1347"/>
                  </a:lnTo>
                  <a:lnTo>
                    <a:pt x="365" y="1332"/>
                  </a:lnTo>
                  <a:lnTo>
                    <a:pt x="359" y="1320"/>
                  </a:lnTo>
                  <a:lnTo>
                    <a:pt x="352" y="1308"/>
                  </a:lnTo>
                  <a:lnTo>
                    <a:pt x="352" y="1279"/>
                  </a:lnTo>
                  <a:lnTo>
                    <a:pt x="356" y="1265"/>
                  </a:lnTo>
                  <a:lnTo>
                    <a:pt x="361" y="1251"/>
                  </a:lnTo>
                  <a:lnTo>
                    <a:pt x="369" y="1239"/>
                  </a:lnTo>
                  <a:lnTo>
                    <a:pt x="377" y="1228"/>
                  </a:lnTo>
                  <a:lnTo>
                    <a:pt x="387" y="1218"/>
                  </a:lnTo>
                  <a:lnTo>
                    <a:pt x="397" y="1208"/>
                  </a:lnTo>
                  <a:lnTo>
                    <a:pt x="411" y="1202"/>
                  </a:lnTo>
                  <a:lnTo>
                    <a:pt x="426" y="1202"/>
                  </a:lnTo>
                  <a:lnTo>
                    <a:pt x="440" y="1200"/>
                  </a:lnTo>
                  <a:lnTo>
                    <a:pt x="454" y="1196"/>
                  </a:lnTo>
                  <a:lnTo>
                    <a:pt x="467" y="1188"/>
                  </a:lnTo>
                  <a:lnTo>
                    <a:pt x="478" y="1169"/>
                  </a:lnTo>
                  <a:lnTo>
                    <a:pt x="486" y="1151"/>
                  </a:lnTo>
                  <a:lnTo>
                    <a:pt x="490" y="1137"/>
                  </a:lnTo>
                  <a:lnTo>
                    <a:pt x="490" y="1123"/>
                  </a:lnTo>
                  <a:lnTo>
                    <a:pt x="488" y="1108"/>
                  </a:lnTo>
                  <a:lnTo>
                    <a:pt x="482" y="1094"/>
                  </a:lnTo>
                  <a:lnTo>
                    <a:pt x="469" y="1086"/>
                  </a:lnTo>
                  <a:lnTo>
                    <a:pt x="474" y="1074"/>
                  </a:lnTo>
                  <a:lnTo>
                    <a:pt x="464" y="1061"/>
                  </a:lnTo>
                  <a:lnTo>
                    <a:pt x="450" y="1057"/>
                  </a:lnTo>
                  <a:lnTo>
                    <a:pt x="436" y="1055"/>
                  </a:lnTo>
                  <a:lnTo>
                    <a:pt x="424" y="1053"/>
                  </a:lnTo>
                  <a:lnTo>
                    <a:pt x="411" y="1047"/>
                  </a:lnTo>
                  <a:lnTo>
                    <a:pt x="397" y="1043"/>
                  </a:lnTo>
                  <a:lnTo>
                    <a:pt x="385" y="1037"/>
                  </a:lnTo>
                  <a:lnTo>
                    <a:pt x="375" y="1027"/>
                  </a:lnTo>
                  <a:lnTo>
                    <a:pt x="363" y="1017"/>
                  </a:lnTo>
                  <a:lnTo>
                    <a:pt x="350" y="1008"/>
                  </a:lnTo>
                  <a:lnTo>
                    <a:pt x="338" y="1004"/>
                  </a:lnTo>
                  <a:lnTo>
                    <a:pt x="312" y="998"/>
                  </a:lnTo>
                  <a:lnTo>
                    <a:pt x="300" y="990"/>
                  </a:lnTo>
                  <a:lnTo>
                    <a:pt x="289" y="982"/>
                  </a:lnTo>
                  <a:lnTo>
                    <a:pt x="277" y="974"/>
                  </a:lnTo>
                  <a:lnTo>
                    <a:pt x="265" y="968"/>
                  </a:lnTo>
                  <a:lnTo>
                    <a:pt x="253" y="959"/>
                  </a:lnTo>
                  <a:lnTo>
                    <a:pt x="234" y="938"/>
                  </a:lnTo>
                  <a:lnTo>
                    <a:pt x="232" y="924"/>
                  </a:lnTo>
                  <a:lnTo>
                    <a:pt x="230" y="912"/>
                  </a:lnTo>
                  <a:lnTo>
                    <a:pt x="228" y="897"/>
                  </a:lnTo>
                  <a:lnTo>
                    <a:pt x="222" y="885"/>
                  </a:lnTo>
                  <a:lnTo>
                    <a:pt x="212" y="875"/>
                  </a:lnTo>
                  <a:lnTo>
                    <a:pt x="188" y="885"/>
                  </a:lnTo>
                  <a:lnTo>
                    <a:pt x="173" y="887"/>
                  </a:lnTo>
                  <a:lnTo>
                    <a:pt x="161" y="881"/>
                  </a:lnTo>
                  <a:lnTo>
                    <a:pt x="153" y="871"/>
                  </a:lnTo>
                  <a:lnTo>
                    <a:pt x="143" y="845"/>
                  </a:lnTo>
                  <a:lnTo>
                    <a:pt x="133" y="836"/>
                  </a:lnTo>
                  <a:lnTo>
                    <a:pt x="118" y="830"/>
                  </a:lnTo>
                  <a:lnTo>
                    <a:pt x="106" y="826"/>
                  </a:lnTo>
                  <a:lnTo>
                    <a:pt x="96" y="816"/>
                  </a:lnTo>
                  <a:lnTo>
                    <a:pt x="86" y="806"/>
                  </a:lnTo>
                  <a:lnTo>
                    <a:pt x="61" y="800"/>
                  </a:lnTo>
                  <a:lnTo>
                    <a:pt x="47" y="796"/>
                  </a:lnTo>
                  <a:lnTo>
                    <a:pt x="29" y="775"/>
                  </a:lnTo>
                  <a:lnTo>
                    <a:pt x="17" y="775"/>
                  </a:lnTo>
                  <a:lnTo>
                    <a:pt x="2" y="755"/>
                  </a:lnTo>
                  <a:lnTo>
                    <a:pt x="2" y="741"/>
                  </a:lnTo>
                  <a:lnTo>
                    <a:pt x="0" y="718"/>
                  </a:lnTo>
                  <a:lnTo>
                    <a:pt x="17" y="718"/>
                  </a:lnTo>
                  <a:lnTo>
                    <a:pt x="33" y="716"/>
                  </a:lnTo>
                  <a:lnTo>
                    <a:pt x="47" y="708"/>
                  </a:lnTo>
                  <a:lnTo>
                    <a:pt x="59" y="700"/>
                  </a:lnTo>
                  <a:lnTo>
                    <a:pt x="74" y="688"/>
                  </a:lnTo>
                  <a:lnTo>
                    <a:pt x="84" y="673"/>
                  </a:lnTo>
                  <a:lnTo>
                    <a:pt x="92" y="663"/>
                  </a:lnTo>
                  <a:lnTo>
                    <a:pt x="98" y="651"/>
                  </a:lnTo>
                  <a:lnTo>
                    <a:pt x="104" y="635"/>
                  </a:lnTo>
                  <a:lnTo>
                    <a:pt x="110" y="618"/>
                  </a:lnTo>
                  <a:lnTo>
                    <a:pt x="116" y="604"/>
                  </a:lnTo>
                  <a:lnTo>
                    <a:pt x="122" y="588"/>
                  </a:lnTo>
                  <a:lnTo>
                    <a:pt x="126" y="568"/>
                  </a:lnTo>
                  <a:lnTo>
                    <a:pt x="129" y="555"/>
                  </a:lnTo>
                  <a:lnTo>
                    <a:pt x="131" y="539"/>
                  </a:lnTo>
                  <a:lnTo>
                    <a:pt x="131" y="523"/>
                  </a:lnTo>
                  <a:lnTo>
                    <a:pt x="129" y="506"/>
                  </a:lnTo>
                  <a:lnTo>
                    <a:pt x="124" y="492"/>
                  </a:lnTo>
                  <a:lnTo>
                    <a:pt x="118" y="476"/>
                  </a:lnTo>
                  <a:lnTo>
                    <a:pt x="112" y="466"/>
                  </a:lnTo>
                  <a:lnTo>
                    <a:pt x="100" y="454"/>
                  </a:lnTo>
                  <a:lnTo>
                    <a:pt x="86" y="446"/>
                  </a:lnTo>
                  <a:lnTo>
                    <a:pt x="69" y="440"/>
                  </a:lnTo>
                  <a:lnTo>
                    <a:pt x="59" y="430"/>
                  </a:lnTo>
                  <a:lnTo>
                    <a:pt x="43" y="424"/>
                  </a:lnTo>
                  <a:lnTo>
                    <a:pt x="27" y="426"/>
                  </a:lnTo>
                  <a:lnTo>
                    <a:pt x="6" y="428"/>
                  </a:lnTo>
                  <a:lnTo>
                    <a:pt x="10" y="414"/>
                  </a:lnTo>
                  <a:lnTo>
                    <a:pt x="23" y="402"/>
                  </a:lnTo>
                  <a:lnTo>
                    <a:pt x="37" y="393"/>
                  </a:lnTo>
                  <a:lnTo>
                    <a:pt x="51" y="393"/>
                  </a:lnTo>
                  <a:lnTo>
                    <a:pt x="63" y="383"/>
                  </a:lnTo>
                  <a:lnTo>
                    <a:pt x="63" y="367"/>
                  </a:lnTo>
                  <a:lnTo>
                    <a:pt x="72" y="344"/>
                  </a:lnTo>
                  <a:lnTo>
                    <a:pt x="76" y="328"/>
                  </a:lnTo>
                  <a:lnTo>
                    <a:pt x="80" y="314"/>
                  </a:lnTo>
                  <a:lnTo>
                    <a:pt x="82" y="300"/>
                  </a:lnTo>
                  <a:lnTo>
                    <a:pt x="82" y="281"/>
                  </a:lnTo>
                  <a:lnTo>
                    <a:pt x="84" y="267"/>
                  </a:lnTo>
                  <a:lnTo>
                    <a:pt x="90" y="249"/>
                  </a:lnTo>
                  <a:lnTo>
                    <a:pt x="96" y="234"/>
                  </a:lnTo>
                  <a:lnTo>
                    <a:pt x="104" y="216"/>
                  </a:lnTo>
                  <a:lnTo>
                    <a:pt x="110" y="202"/>
                  </a:lnTo>
                  <a:lnTo>
                    <a:pt x="114" y="188"/>
                  </a:lnTo>
                  <a:lnTo>
                    <a:pt x="118" y="173"/>
                  </a:lnTo>
                  <a:lnTo>
                    <a:pt x="118" y="159"/>
                  </a:lnTo>
                  <a:lnTo>
                    <a:pt x="131" y="147"/>
                  </a:lnTo>
                  <a:lnTo>
                    <a:pt x="145" y="137"/>
                  </a:lnTo>
                  <a:lnTo>
                    <a:pt x="157" y="131"/>
                  </a:lnTo>
                  <a:lnTo>
                    <a:pt x="161" y="116"/>
                  </a:lnTo>
                  <a:lnTo>
                    <a:pt x="173" y="108"/>
                  </a:lnTo>
                  <a:lnTo>
                    <a:pt x="163" y="100"/>
                  </a:lnTo>
                  <a:lnTo>
                    <a:pt x="155" y="88"/>
                  </a:lnTo>
                  <a:lnTo>
                    <a:pt x="169" y="86"/>
                  </a:lnTo>
                  <a:lnTo>
                    <a:pt x="183" y="84"/>
                  </a:lnTo>
                  <a:lnTo>
                    <a:pt x="198" y="80"/>
                  </a:lnTo>
                  <a:lnTo>
                    <a:pt x="212" y="88"/>
                  </a:lnTo>
                  <a:lnTo>
                    <a:pt x="228" y="96"/>
                  </a:lnTo>
                  <a:lnTo>
                    <a:pt x="243" y="90"/>
                  </a:lnTo>
                  <a:lnTo>
                    <a:pt x="247" y="76"/>
                  </a:lnTo>
                  <a:lnTo>
                    <a:pt x="261" y="82"/>
                  </a:lnTo>
                  <a:lnTo>
                    <a:pt x="273" y="90"/>
                  </a:lnTo>
                  <a:lnTo>
                    <a:pt x="277" y="76"/>
                  </a:lnTo>
                  <a:lnTo>
                    <a:pt x="265" y="65"/>
                  </a:lnTo>
                  <a:lnTo>
                    <a:pt x="251" y="61"/>
                  </a:lnTo>
                  <a:lnTo>
                    <a:pt x="236" y="55"/>
                  </a:lnTo>
                  <a:lnTo>
                    <a:pt x="222" y="49"/>
                  </a:lnTo>
                  <a:lnTo>
                    <a:pt x="210" y="39"/>
                  </a:lnTo>
                  <a:lnTo>
                    <a:pt x="214" y="53"/>
                  </a:lnTo>
                  <a:lnTo>
                    <a:pt x="226" y="63"/>
                  </a:lnTo>
                  <a:lnTo>
                    <a:pt x="210" y="63"/>
                  </a:lnTo>
                  <a:lnTo>
                    <a:pt x="194" y="53"/>
                  </a:lnTo>
                  <a:lnTo>
                    <a:pt x="183" y="61"/>
                  </a:lnTo>
                  <a:lnTo>
                    <a:pt x="173" y="76"/>
                  </a:lnTo>
                  <a:lnTo>
                    <a:pt x="159" y="76"/>
                  </a:lnTo>
                  <a:lnTo>
                    <a:pt x="145" y="72"/>
                  </a:lnTo>
                  <a:lnTo>
                    <a:pt x="131" y="74"/>
                  </a:lnTo>
                  <a:lnTo>
                    <a:pt x="124" y="61"/>
                  </a:lnTo>
                  <a:lnTo>
                    <a:pt x="131" y="5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59" name="Freeform 11"/>
            <p:cNvSpPr>
              <a:spLocks/>
            </p:cNvSpPr>
            <p:nvPr/>
          </p:nvSpPr>
          <p:spPr bwMode="auto">
            <a:xfrm>
              <a:off x="4690" y="3488"/>
              <a:ext cx="1186" cy="1945"/>
            </a:xfrm>
            <a:custGeom>
              <a:avLst/>
              <a:gdLst>
                <a:gd name="T0" fmla="*/ 1 w 1943"/>
                <a:gd name="T1" fmla="*/ 1 h 3752"/>
                <a:gd name="T2" fmla="*/ 1 w 1943"/>
                <a:gd name="T3" fmla="*/ 1 h 3752"/>
                <a:gd name="T4" fmla="*/ 1 w 1943"/>
                <a:gd name="T5" fmla="*/ 1 h 3752"/>
                <a:gd name="T6" fmla="*/ 1 w 1943"/>
                <a:gd name="T7" fmla="*/ 1 h 3752"/>
                <a:gd name="T8" fmla="*/ 1 w 1943"/>
                <a:gd name="T9" fmla="*/ 1 h 3752"/>
                <a:gd name="T10" fmla="*/ 1 w 1943"/>
                <a:gd name="T11" fmla="*/ 1 h 3752"/>
                <a:gd name="T12" fmla="*/ 1 w 1943"/>
                <a:gd name="T13" fmla="*/ 1 h 3752"/>
                <a:gd name="T14" fmla="*/ 1 w 1943"/>
                <a:gd name="T15" fmla="*/ 1 h 3752"/>
                <a:gd name="T16" fmla="*/ 1 w 1943"/>
                <a:gd name="T17" fmla="*/ 1 h 3752"/>
                <a:gd name="T18" fmla="*/ 1 w 1943"/>
                <a:gd name="T19" fmla="*/ 1 h 3752"/>
                <a:gd name="T20" fmla="*/ 1 w 1943"/>
                <a:gd name="T21" fmla="*/ 1 h 3752"/>
                <a:gd name="T22" fmla="*/ 1 w 1943"/>
                <a:gd name="T23" fmla="*/ 1 h 3752"/>
                <a:gd name="T24" fmla="*/ 1 w 1943"/>
                <a:gd name="T25" fmla="*/ 1 h 3752"/>
                <a:gd name="T26" fmla="*/ 1 w 1943"/>
                <a:gd name="T27" fmla="*/ 1 h 3752"/>
                <a:gd name="T28" fmla="*/ 1 w 1943"/>
                <a:gd name="T29" fmla="*/ 1 h 3752"/>
                <a:gd name="T30" fmla="*/ 1 w 1943"/>
                <a:gd name="T31" fmla="*/ 1 h 3752"/>
                <a:gd name="T32" fmla="*/ 0 w 1943"/>
                <a:gd name="T33" fmla="*/ 1 h 3752"/>
                <a:gd name="T34" fmla="*/ 1 w 1943"/>
                <a:gd name="T35" fmla="*/ 1 h 3752"/>
                <a:gd name="T36" fmla="*/ 1 w 1943"/>
                <a:gd name="T37" fmla="*/ 1 h 3752"/>
                <a:gd name="T38" fmla="*/ 1 w 1943"/>
                <a:gd name="T39" fmla="*/ 1 h 3752"/>
                <a:gd name="T40" fmla="*/ 1 w 1943"/>
                <a:gd name="T41" fmla="*/ 1 h 3752"/>
                <a:gd name="T42" fmla="*/ 1 w 1943"/>
                <a:gd name="T43" fmla="*/ 1 h 3752"/>
                <a:gd name="T44" fmla="*/ 1 w 1943"/>
                <a:gd name="T45" fmla="*/ 1 h 3752"/>
                <a:gd name="T46" fmla="*/ 1 w 1943"/>
                <a:gd name="T47" fmla="*/ 1 h 3752"/>
                <a:gd name="T48" fmla="*/ 1 w 1943"/>
                <a:gd name="T49" fmla="*/ 1 h 3752"/>
                <a:gd name="T50" fmla="*/ 1 w 1943"/>
                <a:gd name="T51" fmla="*/ 1 h 3752"/>
                <a:gd name="T52" fmla="*/ 1 w 1943"/>
                <a:gd name="T53" fmla="*/ 1 h 3752"/>
                <a:gd name="T54" fmla="*/ 1 w 1943"/>
                <a:gd name="T55" fmla="*/ 1 h 3752"/>
                <a:gd name="T56" fmla="*/ 1 w 1943"/>
                <a:gd name="T57" fmla="*/ 1 h 3752"/>
                <a:gd name="T58" fmla="*/ 1 w 1943"/>
                <a:gd name="T59" fmla="*/ 1 h 3752"/>
                <a:gd name="T60" fmla="*/ 1 w 1943"/>
                <a:gd name="T61" fmla="*/ 1 h 3752"/>
                <a:gd name="T62" fmla="*/ 1 w 1943"/>
                <a:gd name="T63" fmla="*/ 1 h 3752"/>
                <a:gd name="T64" fmla="*/ 1 w 1943"/>
                <a:gd name="T65" fmla="*/ 1 h 3752"/>
                <a:gd name="T66" fmla="*/ 1 w 1943"/>
                <a:gd name="T67" fmla="*/ 1 h 3752"/>
                <a:gd name="T68" fmla="*/ 1 w 1943"/>
                <a:gd name="T69" fmla="*/ 1 h 3752"/>
                <a:gd name="T70" fmla="*/ 1 w 1943"/>
                <a:gd name="T71" fmla="*/ 1 h 3752"/>
                <a:gd name="T72" fmla="*/ 1 w 1943"/>
                <a:gd name="T73" fmla="*/ 1 h 3752"/>
                <a:gd name="T74" fmla="*/ 1 w 1943"/>
                <a:gd name="T75" fmla="*/ 1 h 3752"/>
                <a:gd name="T76" fmla="*/ 1 w 1943"/>
                <a:gd name="T77" fmla="*/ 1 h 3752"/>
                <a:gd name="T78" fmla="*/ 1 w 1943"/>
                <a:gd name="T79" fmla="*/ 1 h 3752"/>
                <a:gd name="T80" fmla="*/ 1 w 1943"/>
                <a:gd name="T81" fmla="*/ 1 h 3752"/>
                <a:gd name="T82" fmla="*/ 1 w 1943"/>
                <a:gd name="T83" fmla="*/ 1 h 3752"/>
                <a:gd name="T84" fmla="*/ 1 w 1943"/>
                <a:gd name="T85" fmla="*/ 1 h 3752"/>
                <a:gd name="T86" fmla="*/ 1 w 1943"/>
                <a:gd name="T87" fmla="*/ 1 h 3752"/>
                <a:gd name="T88" fmla="*/ 1 w 1943"/>
                <a:gd name="T89" fmla="*/ 1 h 3752"/>
                <a:gd name="T90" fmla="*/ 1 w 1943"/>
                <a:gd name="T91" fmla="*/ 1 h 3752"/>
                <a:gd name="T92" fmla="*/ 1 w 1943"/>
                <a:gd name="T93" fmla="*/ 1 h 3752"/>
                <a:gd name="T94" fmla="*/ 1 w 1943"/>
                <a:gd name="T95" fmla="*/ 1 h 3752"/>
                <a:gd name="T96" fmla="*/ 1 w 1943"/>
                <a:gd name="T97" fmla="*/ 1 h 3752"/>
                <a:gd name="T98" fmla="*/ 1 w 1943"/>
                <a:gd name="T99" fmla="*/ 1 h 3752"/>
                <a:gd name="T100" fmla="*/ 1 w 1943"/>
                <a:gd name="T101" fmla="*/ 1 h 3752"/>
                <a:gd name="T102" fmla="*/ 1 w 1943"/>
                <a:gd name="T103" fmla="*/ 1 h 3752"/>
                <a:gd name="T104" fmla="*/ 1 w 1943"/>
                <a:gd name="T105" fmla="*/ 1 h 3752"/>
                <a:gd name="T106" fmla="*/ 1 w 1943"/>
                <a:gd name="T107" fmla="*/ 1 h 3752"/>
                <a:gd name="T108" fmla="*/ 1 w 1943"/>
                <a:gd name="T109" fmla="*/ 1 h 3752"/>
                <a:gd name="T110" fmla="*/ 1 w 1943"/>
                <a:gd name="T111" fmla="*/ 1 h 3752"/>
                <a:gd name="T112" fmla="*/ 1 w 1943"/>
                <a:gd name="T113" fmla="*/ 1 h 3752"/>
                <a:gd name="T114" fmla="*/ 1 w 1943"/>
                <a:gd name="T115" fmla="*/ 1 h 3752"/>
                <a:gd name="T116" fmla="*/ 1 w 1943"/>
                <a:gd name="T117" fmla="*/ 1 h 3752"/>
                <a:gd name="T118" fmla="*/ 1 w 1943"/>
                <a:gd name="T119" fmla="*/ 1 h 37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43"/>
                <a:gd name="T181" fmla="*/ 0 h 3752"/>
                <a:gd name="T182" fmla="*/ 1943 w 1943"/>
                <a:gd name="T183" fmla="*/ 3752 h 37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43" h="3752">
                  <a:moveTo>
                    <a:pt x="903" y="2507"/>
                  </a:moveTo>
                  <a:lnTo>
                    <a:pt x="919" y="2497"/>
                  </a:lnTo>
                  <a:lnTo>
                    <a:pt x="946" y="2486"/>
                  </a:lnTo>
                  <a:lnTo>
                    <a:pt x="958" y="2484"/>
                  </a:lnTo>
                  <a:lnTo>
                    <a:pt x="988" y="2480"/>
                  </a:lnTo>
                  <a:lnTo>
                    <a:pt x="1000" y="2480"/>
                  </a:lnTo>
                  <a:lnTo>
                    <a:pt x="1028" y="2478"/>
                  </a:lnTo>
                  <a:lnTo>
                    <a:pt x="1053" y="2470"/>
                  </a:lnTo>
                  <a:lnTo>
                    <a:pt x="1063" y="2460"/>
                  </a:lnTo>
                  <a:lnTo>
                    <a:pt x="1073" y="2450"/>
                  </a:lnTo>
                  <a:lnTo>
                    <a:pt x="1081" y="2439"/>
                  </a:lnTo>
                  <a:lnTo>
                    <a:pt x="1087" y="2427"/>
                  </a:lnTo>
                  <a:lnTo>
                    <a:pt x="1091" y="2413"/>
                  </a:lnTo>
                  <a:lnTo>
                    <a:pt x="1093" y="2399"/>
                  </a:lnTo>
                  <a:lnTo>
                    <a:pt x="1097" y="2387"/>
                  </a:lnTo>
                  <a:lnTo>
                    <a:pt x="1110" y="2391"/>
                  </a:lnTo>
                  <a:lnTo>
                    <a:pt x="1122" y="2397"/>
                  </a:lnTo>
                  <a:lnTo>
                    <a:pt x="1142" y="2387"/>
                  </a:lnTo>
                  <a:lnTo>
                    <a:pt x="1142" y="2372"/>
                  </a:lnTo>
                  <a:lnTo>
                    <a:pt x="1148" y="2346"/>
                  </a:lnTo>
                  <a:lnTo>
                    <a:pt x="1165" y="2323"/>
                  </a:lnTo>
                  <a:lnTo>
                    <a:pt x="1165" y="2297"/>
                  </a:lnTo>
                  <a:lnTo>
                    <a:pt x="1159" y="2270"/>
                  </a:lnTo>
                  <a:lnTo>
                    <a:pt x="1148" y="2258"/>
                  </a:lnTo>
                  <a:lnTo>
                    <a:pt x="1142" y="2246"/>
                  </a:lnTo>
                  <a:lnTo>
                    <a:pt x="1128" y="2224"/>
                  </a:lnTo>
                  <a:lnTo>
                    <a:pt x="1120" y="2211"/>
                  </a:lnTo>
                  <a:lnTo>
                    <a:pt x="1112" y="2187"/>
                  </a:lnTo>
                  <a:lnTo>
                    <a:pt x="1114" y="2173"/>
                  </a:lnTo>
                  <a:lnTo>
                    <a:pt x="1118" y="2156"/>
                  </a:lnTo>
                  <a:lnTo>
                    <a:pt x="1120" y="2144"/>
                  </a:lnTo>
                  <a:lnTo>
                    <a:pt x="1122" y="2130"/>
                  </a:lnTo>
                  <a:lnTo>
                    <a:pt x="1122" y="2115"/>
                  </a:lnTo>
                  <a:lnTo>
                    <a:pt x="1120" y="2088"/>
                  </a:lnTo>
                  <a:lnTo>
                    <a:pt x="1110" y="2080"/>
                  </a:lnTo>
                  <a:lnTo>
                    <a:pt x="1097" y="2054"/>
                  </a:lnTo>
                  <a:lnTo>
                    <a:pt x="1099" y="2041"/>
                  </a:lnTo>
                  <a:lnTo>
                    <a:pt x="1112" y="2017"/>
                  </a:lnTo>
                  <a:lnTo>
                    <a:pt x="1120" y="2005"/>
                  </a:lnTo>
                  <a:lnTo>
                    <a:pt x="1130" y="1980"/>
                  </a:lnTo>
                  <a:lnTo>
                    <a:pt x="1140" y="1956"/>
                  </a:lnTo>
                  <a:lnTo>
                    <a:pt x="1140" y="1927"/>
                  </a:lnTo>
                  <a:lnTo>
                    <a:pt x="1136" y="1913"/>
                  </a:lnTo>
                  <a:lnTo>
                    <a:pt x="1132" y="1899"/>
                  </a:lnTo>
                  <a:lnTo>
                    <a:pt x="1126" y="1886"/>
                  </a:lnTo>
                  <a:lnTo>
                    <a:pt x="1118" y="1876"/>
                  </a:lnTo>
                  <a:lnTo>
                    <a:pt x="1112" y="1864"/>
                  </a:lnTo>
                  <a:lnTo>
                    <a:pt x="1104" y="1852"/>
                  </a:lnTo>
                  <a:lnTo>
                    <a:pt x="1093" y="1842"/>
                  </a:lnTo>
                  <a:lnTo>
                    <a:pt x="1083" y="1831"/>
                  </a:lnTo>
                  <a:lnTo>
                    <a:pt x="1071" y="1823"/>
                  </a:lnTo>
                  <a:lnTo>
                    <a:pt x="1061" y="1815"/>
                  </a:lnTo>
                  <a:lnTo>
                    <a:pt x="1051" y="1807"/>
                  </a:lnTo>
                  <a:lnTo>
                    <a:pt x="1036" y="1801"/>
                  </a:lnTo>
                  <a:lnTo>
                    <a:pt x="1024" y="1793"/>
                  </a:lnTo>
                  <a:lnTo>
                    <a:pt x="1012" y="1787"/>
                  </a:lnTo>
                  <a:lnTo>
                    <a:pt x="1000" y="1781"/>
                  </a:lnTo>
                  <a:lnTo>
                    <a:pt x="990" y="1772"/>
                  </a:lnTo>
                  <a:lnTo>
                    <a:pt x="979" y="1760"/>
                  </a:lnTo>
                  <a:lnTo>
                    <a:pt x="968" y="1752"/>
                  </a:lnTo>
                  <a:lnTo>
                    <a:pt x="944" y="1744"/>
                  </a:lnTo>
                  <a:lnTo>
                    <a:pt x="932" y="1736"/>
                  </a:lnTo>
                  <a:lnTo>
                    <a:pt x="919" y="1728"/>
                  </a:lnTo>
                  <a:lnTo>
                    <a:pt x="897" y="1713"/>
                  </a:lnTo>
                  <a:lnTo>
                    <a:pt x="889" y="1701"/>
                  </a:lnTo>
                  <a:lnTo>
                    <a:pt x="883" y="1689"/>
                  </a:lnTo>
                  <a:lnTo>
                    <a:pt x="866" y="1667"/>
                  </a:lnTo>
                  <a:lnTo>
                    <a:pt x="860" y="1654"/>
                  </a:lnTo>
                  <a:lnTo>
                    <a:pt x="852" y="1640"/>
                  </a:lnTo>
                  <a:lnTo>
                    <a:pt x="846" y="1630"/>
                  </a:lnTo>
                  <a:lnTo>
                    <a:pt x="832" y="1604"/>
                  </a:lnTo>
                  <a:lnTo>
                    <a:pt x="822" y="1594"/>
                  </a:lnTo>
                  <a:lnTo>
                    <a:pt x="814" y="1582"/>
                  </a:lnTo>
                  <a:lnTo>
                    <a:pt x="809" y="1568"/>
                  </a:lnTo>
                  <a:lnTo>
                    <a:pt x="803" y="1553"/>
                  </a:lnTo>
                  <a:lnTo>
                    <a:pt x="799" y="1541"/>
                  </a:lnTo>
                  <a:lnTo>
                    <a:pt x="793" y="1527"/>
                  </a:lnTo>
                  <a:lnTo>
                    <a:pt x="789" y="1513"/>
                  </a:lnTo>
                  <a:lnTo>
                    <a:pt x="787" y="1498"/>
                  </a:lnTo>
                  <a:lnTo>
                    <a:pt x="787" y="1456"/>
                  </a:lnTo>
                  <a:lnTo>
                    <a:pt x="785" y="1441"/>
                  </a:lnTo>
                  <a:lnTo>
                    <a:pt x="779" y="1427"/>
                  </a:lnTo>
                  <a:lnTo>
                    <a:pt x="779" y="1386"/>
                  </a:lnTo>
                  <a:lnTo>
                    <a:pt x="777" y="1374"/>
                  </a:lnTo>
                  <a:lnTo>
                    <a:pt x="775" y="1346"/>
                  </a:lnTo>
                  <a:lnTo>
                    <a:pt x="771" y="1333"/>
                  </a:lnTo>
                  <a:lnTo>
                    <a:pt x="765" y="1319"/>
                  </a:lnTo>
                  <a:lnTo>
                    <a:pt x="759" y="1305"/>
                  </a:lnTo>
                  <a:lnTo>
                    <a:pt x="746" y="1281"/>
                  </a:lnTo>
                  <a:lnTo>
                    <a:pt x="730" y="1258"/>
                  </a:lnTo>
                  <a:lnTo>
                    <a:pt x="720" y="1250"/>
                  </a:lnTo>
                  <a:lnTo>
                    <a:pt x="706" y="1242"/>
                  </a:lnTo>
                  <a:lnTo>
                    <a:pt x="693" y="1236"/>
                  </a:lnTo>
                  <a:lnTo>
                    <a:pt x="679" y="1232"/>
                  </a:lnTo>
                  <a:lnTo>
                    <a:pt x="663" y="1228"/>
                  </a:lnTo>
                  <a:lnTo>
                    <a:pt x="645" y="1217"/>
                  </a:lnTo>
                  <a:lnTo>
                    <a:pt x="636" y="1207"/>
                  </a:lnTo>
                  <a:lnTo>
                    <a:pt x="626" y="1197"/>
                  </a:lnTo>
                  <a:lnTo>
                    <a:pt x="614" y="1189"/>
                  </a:lnTo>
                  <a:lnTo>
                    <a:pt x="604" y="1179"/>
                  </a:lnTo>
                  <a:lnTo>
                    <a:pt x="581" y="1162"/>
                  </a:lnTo>
                  <a:lnTo>
                    <a:pt x="571" y="1154"/>
                  </a:lnTo>
                  <a:lnTo>
                    <a:pt x="559" y="1146"/>
                  </a:lnTo>
                  <a:lnTo>
                    <a:pt x="545" y="1138"/>
                  </a:lnTo>
                  <a:lnTo>
                    <a:pt x="533" y="1132"/>
                  </a:lnTo>
                  <a:lnTo>
                    <a:pt x="520" y="1126"/>
                  </a:lnTo>
                  <a:lnTo>
                    <a:pt x="508" y="1120"/>
                  </a:lnTo>
                  <a:lnTo>
                    <a:pt x="494" y="1120"/>
                  </a:lnTo>
                  <a:lnTo>
                    <a:pt x="484" y="1108"/>
                  </a:lnTo>
                  <a:lnTo>
                    <a:pt x="470" y="1104"/>
                  </a:lnTo>
                  <a:lnTo>
                    <a:pt x="454" y="1104"/>
                  </a:lnTo>
                  <a:lnTo>
                    <a:pt x="428" y="1102"/>
                  </a:lnTo>
                  <a:lnTo>
                    <a:pt x="416" y="1104"/>
                  </a:lnTo>
                  <a:lnTo>
                    <a:pt x="401" y="1106"/>
                  </a:lnTo>
                  <a:lnTo>
                    <a:pt x="375" y="1118"/>
                  </a:lnTo>
                  <a:lnTo>
                    <a:pt x="363" y="1130"/>
                  </a:lnTo>
                  <a:lnTo>
                    <a:pt x="344" y="1134"/>
                  </a:lnTo>
                  <a:lnTo>
                    <a:pt x="342" y="1120"/>
                  </a:lnTo>
                  <a:lnTo>
                    <a:pt x="344" y="1092"/>
                  </a:lnTo>
                  <a:lnTo>
                    <a:pt x="350" y="1066"/>
                  </a:lnTo>
                  <a:lnTo>
                    <a:pt x="354" y="1051"/>
                  </a:lnTo>
                  <a:lnTo>
                    <a:pt x="359" y="1039"/>
                  </a:lnTo>
                  <a:lnTo>
                    <a:pt x="365" y="1025"/>
                  </a:lnTo>
                  <a:lnTo>
                    <a:pt x="369" y="1011"/>
                  </a:lnTo>
                  <a:lnTo>
                    <a:pt x="373" y="996"/>
                  </a:lnTo>
                  <a:lnTo>
                    <a:pt x="375" y="982"/>
                  </a:lnTo>
                  <a:lnTo>
                    <a:pt x="375" y="968"/>
                  </a:lnTo>
                  <a:lnTo>
                    <a:pt x="375" y="956"/>
                  </a:lnTo>
                  <a:lnTo>
                    <a:pt x="373" y="941"/>
                  </a:lnTo>
                  <a:lnTo>
                    <a:pt x="361" y="917"/>
                  </a:lnTo>
                  <a:lnTo>
                    <a:pt x="348" y="913"/>
                  </a:lnTo>
                  <a:lnTo>
                    <a:pt x="320" y="909"/>
                  </a:lnTo>
                  <a:lnTo>
                    <a:pt x="308" y="905"/>
                  </a:lnTo>
                  <a:lnTo>
                    <a:pt x="295" y="897"/>
                  </a:lnTo>
                  <a:lnTo>
                    <a:pt x="281" y="895"/>
                  </a:lnTo>
                  <a:lnTo>
                    <a:pt x="269" y="897"/>
                  </a:lnTo>
                  <a:lnTo>
                    <a:pt x="255" y="903"/>
                  </a:lnTo>
                  <a:lnTo>
                    <a:pt x="236" y="884"/>
                  </a:lnTo>
                  <a:lnTo>
                    <a:pt x="236" y="870"/>
                  </a:lnTo>
                  <a:lnTo>
                    <a:pt x="238" y="858"/>
                  </a:lnTo>
                  <a:lnTo>
                    <a:pt x="243" y="844"/>
                  </a:lnTo>
                  <a:lnTo>
                    <a:pt x="245" y="831"/>
                  </a:lnTo>
                  <a:lnTo>
                    <a:pt x="247" y="817"/>
                  </a:lnTo>
                  <a:lnTo>
                    <a:pt x="243" y="789"/>
                  </a:lnTo>
                  <a:lnTo>
                    <a:pt x="238" y="774"/>
                  </a:lnTo>
                  <a:lnTo>
                    <a:pt x="222" y="754"/>
                  </a:lnTo>
                  <a:lnTo>
                    <a:pt x="210" y="744"/>
                  </a:lnTo>
                  <a:lnTo>
                    <a:pt x="204" y="719"/>
                  </a:lnTo>
                  <a:lnTo>
                    <a:pt x="206" y="705"/>
                  </a:lnTo>
                  <a:lnTo>
                    <a:pt x="210" y="691"/>
                  </a:lnTo>
                  <a:lnTo>
                    <a:pt x="214" y="679"/>
                  </a:lnTo>
                  <a:lnTo>
                    <a:pt x="218" y="662"/>
                  </a:lnTo>
                  <a:lnTo>
                    <a:pt x="196" y="660"/>
                  </a:lnTo>
                  <a:lnTo>
                    <a:pt x="184" y="668"/>
                  </a:lnTo>
                  <a:lnTo>
                    <a:pt x="173" y="679"/>
                  </a:lnTo>
                  <a:lnTo>
                    <a:pt x="129" y="707"/>
                  </a:lnTo>
                  <a:lnTo>
                    <a:pt x="120" y="693"/>
                  </a:lnTo>
                  <a:lnTo>
                    <a:pt x="108" y="685"/>
                  </a:lnTo>
                  <a:lnTo>
                    <a:pt x="108" y="671"/>
                  </a:lnTo>
                  <a:lnTo>
                    <a:pt x="120" y="677"/>
                  </a:lnTo>
                  <a:lnTo>
                    <a:pt x="129" y="691"/>
                  </a:lnTo>
                  <a:lnTo>
                    <a:pt x="129" y="677"/>
                  </a:lnTo>
                  <a:lnTo>
                    <a:pt x="135" y="664"/>
                  </a:lnTo>
                  <a:lnTo>
                    <a:pt x="149" y="658"/>
                  </a:lnTo>
                  <a:lnTo>
                    <a:pt x="145" y="644"/>
                  </a:lnTo>
                  <a:lnTo>
                    <a:pt x="159" y="634"/>
                  </a:lnTo>
                  <a:lnTo>
                    <a:pt x="173" y="634"/>
                  </a:lnTo>
                  <a:lnTo>
                    <a:pt x="188" y="634"/>
                  </a:lnTo>
                  <a:lnTo>
                    <a:pt x="173" y="622"/>
                  </a:lnTo>
                  <a:lnTo>
                    <a:pt x="169" y="606"/>
                  </a:lnTo>
                  <a:lnTo>
                    <a:pt x="167" y="580"/>
                  </a:lnTo>
                  <a:lnTo>
                    <a:pt x="171" y="566"/>
                  </a:lnTo>
                  <a:lnTo>
                    <a:pt x="175" y="551"/>
                  </a:lnTo>
                  <a:lnTo>
                    <a:pt x="159" y="549"/>
                  </a:lnTo>
                  <a:lnTo>
                    <a:pt x="145" y="555"/>
                  </a:lnTo>
                  <a:lnTo>
                    <a:pt x="133" y="564"/>
                  </a:lnTo>
                  <a:lnTo>
                    <a:pt x="116" y="568"/>
                  </a:lnTo>
                  <a:lnTo>
                    <a:pt x="102" y="576"/>
                  </a:lnTo>
                  <a:lnTo>
                    <a:pt x="92" y="586"/>
                  </a:lnTo>
                  <a:lnTo>
                    <a:pt x="80" y="596"/>
                  </a:lnTo>
                  <a:lnTo>
                    <a:pt x="63" y="606"/>
                  </a:lnTo>
                  <a:lnTo>
                    <a:pt x="53" y="624"/>
                  </a:lnTo>
                  <a:lnTo>
                    <a:pt x="45" y="634"/>
                  </a:lnTo>
                  <a:lnTo>
                    <a:pt x="35" y="644"/>
                  </a:lnTo>
                  <a:lnTo>
                    <a:pt x="27" y="654"/>
                  </a:lnTo>
                  <a:lnTo>
                    <a:pt x="15" y="666"/>
                  </a:lnTo>
                  <a:lnTo>
                    <a:pt x="0" y="664"/>
                  </a:lnTo>
                  <a:lnTo>
                    <a:pt x="6" y="650"/>
                  </a:lnTo>
                  <a:lnTo>
                    <a:pt x="8" y="636"/>
                  </a:lnTo>
                  <a:lnTo>
                    <a:pt x="23" y="632"/>
                  </a:lnTo>
                  <a:lnTo>
                    <a:pt x="37" y="624"/>
                  </a:lnTo>
                  <a:lnTo>
                    <a:pt x="51" y="613"/>
                  </a:lnTo>
                  <a:lnTo>
                    <a:pt x="65" y="598"/>
                  </a:lnTo>
                  <a:lnTo>
                    <a:pt x="74" y="586"/>
                  </a:lnTo>
                  <a:lnTo>
                    <a:pt x="86" y="572"/>
                  </a:lnTo>
                  <a:lnTo>
                    <a:pt x="88" y="557"/>
                  </a:lnTo>
                  <a:lnTo>
                    <a:pt x="80" y="545"/>
                  </a:lnTo>
                  <a:lnTo>
                    <a:pt x="92" y="535"/>
                  </a:lnTo>
                  <a:lnTo>
                    <a:pt x="106" y="533"/>
                  </a:lnTo>
                  <a:lnTo>
                    <a:pt x="102" y="517"/>
                  </a:lnTo>
                  <a:lnTo>
                    <a:pt x="100" y="502"/>
                  </a:lnTo>
                  <a:lnTo>
                    <a:pt x="110" y="511"/>
                  </a:lnTo>
                  <a:lnTo>
                    <a:pt x="118" y="525"/>
                  </a:lnTo>
                  <a:lnTo>
                    <a:pt x="133" y="517"/>
                  </a:lnTo>
                  <a:lnTo>
                    <a:pt x="147" y="519"/>
                  </a:lnTo>
                  <a:lnTo>
                    <a:pt x="159" y="511"/>
                  </a:lnTo>
                  <a:lnTo>
                    <a:pt x="173" y="502"/>
                  </a:lnTo>
                  <a:lnTo>
                    <a:pt x="181" y="490"/>
                  </a:lnTo>
                  <a:lnTo>
                    <a:pt x="179" y="476"/>
                  </a:lnTo>
                  <a:lnTo>
                    <a:pt x="179" y="445"/>
                  </a:lnTo>
                  <a:lnTo>
                    <a:pt x="179" y="431"/>
                  </a:lnTo>
                  <a:lnTo>
                    <a:pt x="173" y="417"/>
                  </a:lnTo>
                  <a:lnTo>
                    <a:pt x="163" y="407"/>
                  </a:lnTo>
                  <a:lnTo>
                    <a:pt x="171" y="392"/>
                  </a:lnTo>
                  <a:lnTo>
                    <a:pt x="169" y="378"/>
                  </a:lnTo>
                  <a:lnTo>
                    <a:pt x="161" y="390"/>
                  </a:lnTo>
                  <a:lnTo>
                    <a:pt x="147" y="392"/>
                  </a:lnTo>
                  <a:lnTo>
                    <a:pt x="145" y="407"/>
                  </a:lnTo>
                  <a:lnTo>
                    <a:pt x="135" y="397"/>
                  </a:lnTo>
                  <a:lnTo>
                    <a:pt x="139" y="378"/>
                  </a:lnTo>
                  <a:lnTo>
                    <a:pt x="147" y="364"/>
                  </a:lnTo>
                  <a:lnTo>
                    <a:pt x="161" y="354"/>
                  </a:lnTo>
                  <a:lnTo>
                    <a:pt x="169" y="342"/>
                  </a:lnTo>
                  <a:lnTo>
                    <a:pt x="177" y="325"/>
                  </a:lnTo>
                  <a:lnTo>
                    <a:pt x="186" y="315"/>
                  </a:lnTo>
                  <a:lnTo>
                    <a:pt x="190" y="295"/>
                  </a:lnTo>
                  <a:lnTo>
                    <a:pt x="202" y="303"/>
                  </a:lnTo>
                  <a:lnTo>
                    <a:pt x="200" y="319"/>
                  </a:lnTo>
                  <a:lnTo>
                    <a:pt x="196" y="333"/>
                  </a:lnTo>
                  <a:lnTo>
                    <a:pt x="192" y="348"/>
                  </a:lnTo>
                  <a:lnTo>
                    <a:pt x="186" y="362"/>
                  </a:lnTo>
                  <a:lnTo>
                    <a:pt x="181" y="380"/>
                  </a:lnTo>
                  <a:lnTo>
                    <a:pt x="200" y="388"/>
                  </a:lnTo>
                  <a:lnTo>
                    <a:pt x="214" y="376"/>
                  </a:lnTo>
                  <a:lnTo>
                    <a:pt x="216" y="362"/>
                  </a:lnTo>
                  <a:lnTo>
                    <a:pt x="210" y="350"/>
                  </a:lnTo>
                  <a:lnTo>
                    <a:pt x="212" y="335"/>
                  </a:lnTo>
                  <a:lnTo>
                    <a:pt x="212" y="321"/>
                  </a:lnTo>
                  <a:lnTo>
                    <a:pt x="208" y="307"/>
                  </a:lnTo>
                  <a:lnTo>
                    <a:pt x="206" y="293"/>
                  </a:lnTo>
                  <a:lnTo>
                    <a:pt x="196" y="280"/>
                  </a:lnTo>
                  <a:lnTo>
                    <a:pt x="196" y="268"/>
                  </a:lnTo>
                  <a:lnTo>
                    <a:pt x="196" y="254"/>
                  </a:lnTo>
                  <a:lnTo>
                    <a:pt x="186" y="244"/>
                  </a:lnTo>
                  <a:lnTo>
                    <a:pt x="171" y="242"/>
                  </a:lnTo>
                  <a:lnTo>
                    <a:pt x="175" y="225"/>
                  </a:lnTo>
                  <a:lnTo>
                    <a:pt x="192" y="217"/>
                  </a:lnTo>
                  <a:lnTo>
                    <a:pt x="212" y="215"/>
                  </a:lnTo>
                  <a:lnTo>
                    <a:pt x="226" y="207"/>
                  </a:lnTo>
                  <a:lnTo>
                    <a:pt x="232" y="193"/>
                  </a:lnTo>
                  <a:lnTo>
                    <a:pt x="234" y="179"/>
                  </a:lnTo>
                  <a:lnTo>
                    <a:pt x="245" y="166"/>
                  </a:lnTo>
                  <a:lnTo>
                    <a:pt x="259" y="166"/>
                  </a:lnTo>
                  <a:lnTo>
                    <a:pt x="271" y="158"/>
                  </a:lnTo>
                  <a:lnTo>
                    <a:pt x="277" y="144"/>
                  </a:lnTo>
                  <a:lnTo>
                    <a:pt x="283" y="130"/>
                  </a:lnTo>
                  <a:lnTo>
                    <a:pt x="298" y="122"/>
                  </a:lnTo>
                  <a:lnTo>
                    <a:pt x="312" y="120"/>
                  </a:lnTo>
                  <a:lnTo>
                    <a:pt x="326" y="113"/>
                  </a:lnTo>
                  <a:lnTo>
                    <a:pt x="344" y="107"/>
                  </a:lnTo>
                  <a:lnTo>
                    <a:pt x="359" y="102"/>
                  </a:lnTo>
                  <a:lnTo>
                    <a:pt x="379" y="92"/>
                  </a:lnTo>
                  <a:lnTo>
                    <a:pt x="393" y="84"/>
                  </a:lnTo>
                  <a:lnTo>
                    <a:pt x="407" y="70"/>
                  </a:lnTo>
                  <a:lnTo>
                    <a:pt x="420" y="62"/>
                  </a:lnTo>
                  <a:lnTo>
                    <a:pt x="428" y="74"/>
                  </a:lnTo>
                  <a:lnTo>
                    <a:pt x="428" y="88"/>
                  </a:lnTo>
                  <a:lnTo>
                    <a:pt x="436" y="102"/>
                  </a:lnTo>
                  <a:lnTo>
                    <a:pt x="452" y="105"/>
                  </a:lnTo>
                  <a:lnTo>
                    <a:pt x="465" y="92"/>
                  </a:lnTo>
                  <a:lnTo>
                    <a:pt x="472" y="74"/>
                  </a:lnTo>
                  <a:lnTo>
                    <a:pt x="474" y="59"/>
                  </a:lnTo>
                  <a:lnTo>
                    <a:pt x="460" y="49"/>
                  </a:lnTo>
                  <a:lnTo>
                    <a:pt x="444" y="53"/>
                  </a:lnTo>
                  <a:lnTo>
                    <a:pt x="430" y="62"/>
                  </a:lnTo>
                  <a:lnTo>
                    <a:pt x="424" y="49"/>
                  </a:lnTo>
                  <a:lnTo>
                    <a:pt x="420" y="35"/>
                  </a:lnTo>
                  <a:lnTo>
                    <a:pt x="407" y="33"/>
                  </a:lnTo>
                  <a:lnTo>
                    <a:pt x="407" y="19"/>
                  </a:lnTo>
                  <a:lnTo>
                    <a:pt x="414" y="4"/>
                  </a:lnTo>
                  <a:lnTo>
                    <a:pt x="430" y="0"/>
                  </a:lnTo>
                  <a:lnTo>
                    <a:pt x="442" y="7"/>
                  </a:lnTo>
                  <a:lnTo>
                    <a:pt x="456" y="0"/>
                  </a:lnTo>
                  <a:lnTo>
                    <a:pt x="478" y="15"/>
                  </a:lnTo>
                  <a:lnTo>
                    <a:pt x="480" y="41"/>
                  </a:lnTo>
                  <a:lnTo>
                    <a:pt x="474" y="53"/>
                  </a:lnTo>
                  <a:lnTo>
                    <a:pt x="462" y="64"/>
                  </a:lnTo>
                  <a:lnTo>
                    <a:pt x="454" y="90"/>
                  </a:lnTo>
                  <a:lnTo>
                    <a:pt x="452" y="105"/>
                  </a:lnTo>
                  <a:lnTo>
                    <a:pt x="446" y="128"/>
                  </a:lnTo>
                  <a:lnTo>
                    <a:pt x="430" y="148"/>
                  </a:lnTo>
                  <a:lnTo>
                    <a:pt x="428" y="162"/>
                  </a:lnTo>
                  <a:lnTo>
                    <a:pt x="438" y="185"/>
                  </a:lnTo>
                  <a:lnTo>
                    <a:pt x="450" y="191"/>
                  </a:lnTo>
                  <a:lnTo>
                    <a:pt x="467" y="211"/>
                  </a:lnTo>
                  <a:lnTo>
                    <a:pt x="470" y="223"/>
                  </a:lnTo>
                  <a:lnTo>
                    <a:pt x="458" y="250"/>
                  </a:lnTo>
                  <a:lnTo>
                    <a:pt x="450" y="276"/>
                  </a:lnTo>
                  <a:lnTo>
                    <a:pt x="446" y="295"/>
                  </a:lnTo>
                  <a:lnTo>
                    <a:pt x="448" y="315"/>
                  </a:lnTo>
                  <a:lnTo>
                    <a:pt x="460" y="321"/>
                  </a:lnTo>
                  <a:lnTo>
                    <a:pt x="480" y="340"/>
                  </a:lnTo>
                  <a:lnTo>
                    <a:pt x="478" y="354"/>
                  </a:lnTo>
                  <a:lnTo>
                    <a:pt x="482" y="368"/>
                  </a:lnTo>
                  <a:lnTo>
                    <a:pt x="502" y="362"/>
                  </a:lnTo>
                  <a:lnTo>
                    <a:pt x="514" y="356"/>
                  </a:lnTo>
                  <a:lnTo>
                    <a:pt x="529" y="362"/>
                  </a:lnTo>
                  <a:lnTo>
                    <a:pt x="531" y="386"/>
                  </a:lnTo>
                  <a:lnTo>
                    <a:pt x="553" y="390"/>
                  </a:lnTo>
                  <a:lnTo>
                    <a:pt x="567" y="392"/>
                  </a:lnTo>
                  <a:lnTo>
                    <a:pt x="577" y="403"/>
                  </a:lnTo>
                  <a:lnTo>
                    <a:pt x="592" y="405"/>
                  </a:lnTo>
                  <a:lnTo>
                    <a:pt x="604" y="397"/>
                  </a:lnTo>
                  <a:lnTo>
                    <a:pt x="616" y="392"/>
                  </a:lnTo>
                  <a:lnTo>
                    <a:pt x="643" y="392"/>
                  </a:lnTo>
                  <a:lnTo>
                    <a:pt x="653" y="401"/>
                  </a:lnTo>
                  <a:lnTo>
                    <a:pt x="661" y="411"/>
                  </a:lnTo>
                  <a:lnTo>
                    <a:pt x="675" y="425"/>
                  </a:lnTo>
                  <a:lnTo>
                    <a:pt x="691" y="439"/>
                  </a:lnTo>
                  <a:lnTo>
                    <a:pt x="714" y="456"/>
                  </a:lnTo>
                  <a:lnTo>
                    <a:pt x="726" y="464"/>
                  </a:lnTo>
                  <a:lnTo>
                    <a:pt x="736" y="472"/>
                  </a:lnTo>
                  <a:lnTo>
                    <a:pt x="748" y="480"/>
                  </a:lnTo>
                  <a:lnTo>
                    <a:pt x="769" y="498"/>
                  </a:lnTo>
                  <a:lnTo>
                    <a:pt x="791" y="511"/>
                  </a:lnTo>
                  <a:lnTo>
                    <a:pt x="795" y="535"/>
                  </a:lnTo>
                  <a:lnTo>
                    <a:pt x="789" y="549"/>
                  </a:lnTo>
                  <a:lnTo>
                    <a:pt x="785" y="562"/>
                  </a:lnTo>
                  <a:lnTo>
                    <a:pt x="781" y="576"/>
                  </a:lnTo>
                  <a:lnTo>
                    <a:pt x="777" y="588"/>
                  </a:lnTo>
                  <a:lnTo>
                    <a:pt x="775" y="602"/>
                  </a:lnTo>
                  <a:lnTo>
                    <a:pt x="773" y="618"/>
                  </a:lnTo>
                  <a:lnTo>
                    <a:pt x="773" y="632"/>
                  </a:lnTo>
                  <a:lnTo>
                    <a:pt x="775" y="646"/>
                  </a:lnTo>
                  <a:lnTo>
                    <a:pt x="775" y="660"/>
                  </a:lnTo>
                  <a:lnTo>
                    <a:pt x="779" y="675"/>
                  </a:lnTo>
                  <a:lnTo>
                    <a:pt x="793" y="699"/>
                  </a:lnTo>
                  <a:lnTo>
                    <a:pt x="803" y="707"/>
                  </a:lnTo>
                  <a:lnTo>
                    <a:pt x="814" y="715"/>
                  </a:lnTo>
                  <a:lnTo>
                    <a:pt x="826" y="723"/>
                  </a:lnTo>
                  <a:lnTo>
                    <a:pt x="840" y="728"/>
                  </a:lnTo>
                  <a:lnTo>
                    <a:pt x="866" y="732"/>
                  </a:lnTo>
                  <a:lnTo>
                    <a:pt x="875" y="742"/>
                  </a:lnTo>
                  <a:lnTo>
                    <a:pt x="897" y="758"/>
                  </a:lnTo>
                  <a:lnTo>
                    <a:pt x="901" y="783"/>
                  </a:lnTo>
                  <a:lnTo>
                    <a:pt x="883" y="801"/>
                  </a:lnTo>
                  <a:lnTo>
                    <a:pt x="871" y="807"/>
                  </a:lnTo>
                  <a:lnTo>
                    <a:pt x="846" y="821"/>
                  </a:lnTo>
                  <a:lnTo>
                    <a:pt x="836" y="831"/>
                  </a:lnTo>
                  <a:lnTo>
                    <a:pt x="830" y="844"/>
                  </a:lnTo>
                  <a:lnTo>
                    <a:pt x="828" y="858"/>
                  </a:lnTo>
                  <a:lnTo>
                    <a:pt x="830" y="872"/>
                  </a:lnTo>
                  <a:lnTo>
                    <a:pt x="836" y="884"/>
                  </a:lnTo>
                  <a:lnTo>
                    <a:pt x="840" y="899"/>
                  </a:lnTo>
                  <a:lnTo>
                    <a:pt x="850" y="923"/>
                  </a:lnTo>
                  <a:lnTo>
                    <a:pt x="856" y="937"/>
                  </a:lnTo>
                  <a:lnTo>
                    <a:pt x="864" y="948"/>
                  </a:lnTo>
                  <a:lnTo>
                    <a:pt x="868" y="962"/>
                  </a:lnTo>
                  <a:lnTo>
                    <a:pt x="881" y="968"/>
                  </a:lnTo>
                  <a:lnTo>
                    <a:pt x="885" y="982"/>
                  </a:lnTo>
                  <a:lnTo>
                    <a:pt x="881" y="1009"/>
                  </a:lnTo>
                  <a:lnTo>
                    <a:pt x="877" y="1035"/>
                  </a:lnTo>
                  <a:lnTo>
                    <a:pt x="877" y="1049"/>
                  </a:lnTo>
                  <a:lnTo>
                    <a:pt x="887" y="1074"/>
                  </a:lnTo>
                  <a:lnTo>
                    <a:pt x="883" y="1086"/>
                  </a:lnTo>
                  <a:lnTo>
                    <a:pt x="891" y="1110"/>
                  </a:lnTo>
                  <a:lnTo>
                    <a:pt x="907" y="1132"/>
                  </a:lnTo>
                  <a:lnTo>
                    <a:pt x="915" y="1144"/>
                  </a:lnTo>
                  <a:lnTo>
                    <a:pt x="915" y="1171"/>
                  </a:lnTo>
                  <a:lnTo>
                    <a:pt x="915" y="1183"/>
                  </a:lnTo>
                  <a:lnTo>
                    <a:pt x="911" y="1211"/>
                  </a:lnTo>
                  <a:lnTo>
                    <a:pt x="907" y="1238"/>
                  </a:lnTo>
                  <a:lnTo>
                    <a:pt x="905" y="1250"/>
                  </a:lnTo>
                  <a:lnTo>
                    <a:pt x="903" y="1268"/>
                  </a:lnTo>
                  <a:lnTo>
                    <a:pt x="901" y="1291"/>
                  </a:lnTo>
                  <a:lnTo>
                    <a:pt x="901" y="1305"/>
                  </a:lnTo>
                  <a:lnTo>
                    <a:pt x="905" y="1319"/>
                  </a:lnTo>
                  <a:lnTo>
                    <a:pt x="913" y="1331"/>
                  </a:lnTo>
                  <a:lnTo>
                    <a:pt x="923" y="1340"/>
                  </a:lnTo>
                  <a:lnTo>
                    <a:pt x="946" y="1354"/>
                  </a:lnTo>
                  <a:lnTo>
                    <a:pt x="960" y="1358"/>
                  </a:lnTo>
                  <a:lnTo>
                    <a:pt x="971" y="1364"/>
                  </a:lnTo>
                  <a:lnTo>
                    <a:pt x="983" y="1372"/>
                  </a:lnTo>
                  <a:lnTo>
                    <a:pt x="998" y="1378"/>
                  </a:lnTo>
                  <a:lnTo>
                    <a:pt x="1010" y="1384"/>
                  </a:lnTo>
                  <a:lnTo>
                    <a:pt x="1034" y="1397"/>
                  </a:lnTo>
                  <a:lnTo>
                    <a:pt x="1040" y="1409"/>
                  </a:lnTo>
                  <a:lnTo>
                    <a:pt x="1065" y="1423"/>
                  </a:lnTo>
                  <a:lnTo>
                    <a:pt x="1077" y="1448"/>
                  </a:lnTo>
                  <a:lnTo>
                    <a:pt x="1093" y="1468"/>
                  </a:lnTo>
                  <a:lnTo>
                    <a:pt x="1106" y="1476"/>
                  </a:lnTo>
                  <a:lnTo>
                    <a:pt x="1114" y="1488"/>
                  </a:lnTo>
                  <a:lnTo>
                    <a:pt x="1124" y="1496"/>
                  </a:lnTo>
                  <a:lnTo>
                    <a:pt x="1142" y="1517"/>
                  </a:lnTo>
                  <a:lnTo>
                    <a:pt x="1152" y="1527"/>
                  </a:lnTo>
                  <a:lnTo>
                    <a:pt x="1165" y="1535"/>
                  </a:lnTo>
                  <a:lnTo>
                    <a:pt x="1177" y="1535"/>
                  </a:lnTo>
                  <a:lnTo>
                    <a:pt x="1191" y="1531"/>
                  </a:lnTo>
                  <a:lnTo>
                    <a:pt x="1203" y="1527"/>
                  </a:lnTo>
                  <a:lnTo>
                    <a:pt x="1218" y="1523"/>
                  </a:lnTo>
                  <a:lnTo>
                    <a:pt x="1232" y="1521"/>
                  </a:lnTo>
                  <a:lnTo>
                    <a:pt x="1256" y="1529"/>
                  </a:lnTo>
                  <a:lnTo>
                    <a:pt x="1270" y="1553"/>
                  </a:lnTo>
                  <a:lnTo>
                    <a:pt x="1295" y="1547"/>
                  </a:lnTo>
                  <a:lnTo>
                    <a:pt x="1307" y="1541"/>
                  </a:lnTo>
                  <a:lnTo>
                    <a:pt x="1321" y="1535"/>
                  </a:lnTo>
                  <a:lnTo>
                    <a:pt x="1346" y="1535"/>
                  </a:lnTo>
                  <a:lnTo>
                    <a:pt x="1358" y="1543"/>
                  </a:lnTo>
                  <a:lnTo>
                    <a:pt x="1368" y="1551"/>
                  </a:lnTo>
                  <a:lnTo>
                    <a:pt x="1376" y="1564"/>
                  </a:lnTo>
                  <a:lnTo>
                    <a:pt x="1380" y="1578"/>
                  </a:lnTo>
                  <a:lnTo>
                    <a:pt x="1384" y="1590"/>
                  </a:lnTo>
                  <a:lnTo>
                    <a:pt x="1395" y="1608"/>
                  </a:lnTo>
                  <a:lnTo>
                    <a:pt x="1413" y="1608"/>
                  </a:lnTo>
                  <a:lnTo>
                    <a:pt x="1435" y="1617"/>
                  </a:lnTo>
                  <a:lnTo>
                    <a:pt x="1446" y="1628"/>
                  </a:lnTo>
                  <a:lnTo>
                    <a:pt x="1460" y="1650"/>
                  </a:lnTo>
                  <a:lnTo>
                    <a:pt x="1470" y="1660"/>
                  </a:lnTo>
                  <a:lnTo>
                    <a:pt x="1481" y="1671"/>
                  </a:lnTo>
                  <a:lnTo>
                    <a:pt x="1497" y="1685"/>
                  </a:lnTo>
                  <a:lnTo>
                    <a:pt x="1510" y="1699"/>
                  </a:lnTo>
                  <a:lnTo>
                    <a:pt x="1520" y="1709"/>
                  </a:lnTo>
                  <a:lnTo>
                    <a:pt x="1532" y="1717"/>
                  </a:lnTo>
                  <a:lnTo>
                    <a:pt x="1542" y="1726"/>
                  </a:lnTo>
                  <a:lnTo>
                    <a:pt x="1567" y="1740"/>
                  </a:lnTo>
                  <a:lnTo>
                    <a:pt x="1579" y="1742"/>
                  </a:lnTo>
                  <a:lnTo>
                    <a:pt x="1593" y="1744"/>
                  </a:lnTo>
                  <a:lnTo>
                    <a:pt x="1620" y="1744"/>
                  </a:lnTo>
                  <a:lnTo>
                    <a:pt x="1636" y="1744"/>
                  </a:lnTo>
                  <a:lnTo>
                    <a:pt x="1648" y="1742"/>
                  </a:lnTo>
                  <a:lnTo>
                    <a:pt x="1662" y="1744"/>
                  </a:lnTo>
                  <a:lnTo>
                    <a:pt x="1685" y="1760"/>
                  </a:lnTo>
                  <a:lnTo>
                    <a:pt x="1707" y="1770"/>
                  </a:lnTo>
                  <a:lnTo>
                    <a:pt x="1721" y="1777"/>
                  </a:lnTo>
                  <a:lnTo>
                    <a:pt x="1734" y="1785"/>
                  </a:lnTo>
                  <a:lnTo>
                    <a:pt x="1760" y="1791"/>
                  </a:lnTo>
                  <a:lnTo>
                    <a:pt x="1786" y="1793"/>
                  </a:lnTo>
                  <a:lnTo>
                    <a:pt x="1801" y="1791"/>
                  </a:lnTo>
                  <a:lnTo>
                    <a:pt x="1813" y="1787"/>
                  </a:lnTo>
                  <a:lnTo>
                    <a:pt x="1829" y="1787"/>
                  </a:lnTo>
                  <a:lnTo>
                    <a:pt x="1827" y="1813"/>
                  </a:lnTo>
                  <a:lnTo>
                    <a:pt x="1827" y="1825"/>
                  </a:lnTo>
                  <a:lnTo>
                    <a:pt x="1827" y="1840"/>
                  </a:lnTo>
                  <a:lnTo>
                    <a:pt x="1833" y="1854"/>
                  </a:lnTo>
                  <a:lnTo>
                    <a:pt x="1837" y="1868"/>
                  </a:lnTo>
                  <a:lnTo>
                    <a:pt x="1843" y="1893"/>
                  </a:lnTo>
                  <a:lnTo>
                    <a:pt x="1852" y="1903"/>
                  </a:lnTo>
                  <a:lnTo>
                    <a:pt x="1862" y="1915"/>
                  </a:lnTo>
                  <a:lnTo>
                    <a:pt x="1870" y="1923"/>
                  </a:lnTo>
                  <a:lnTo>
                    <a:pt x="1886" y="1946"/>
                  </a:lnTo>
                  <a:lnTo>
                    <a:pt x="1890" y="1958"/>
                  </a:lnTo>
                  <a:lnTo>
                    <a:pt x="1892" y="1986"/>
                  </a:lnTo>
                  <a:lnTo>
                    <a:pt x="1888" y="1999"/>
                  </a:lnTo>
                  <a:lnTo>
                    <a:pt x="1886" y="2025"/>
                  </a:lnTo>
                  <a:lnTo>
                    <a:pt x="1884" y="2039"/>
                  </a:lnTo>
                  <a:lnTo>
                    <a:pt x="1880" y="2054"/>
                  </a:lnTo>
                  <a:lnTo>
                    <a:pt x="1874" y="2080"/>
                  </a:lnTo>
                  <a:lnTo>
                    <a:pt x="1872" y="2094"/>
                  </a:lnTo>
                  <a:lnTo>
                    <a:pt x="1872" y="2121"/>
                  </a:lnTo>
                  <a:lnTo>
                    <a:pt x="1878" y="2148"/>
                  </a:lnTo>
                  <a:lnTo>
                    <a:pt x="1886" y="2160"/>
                  </a:lnTo>
                  <a:lnTo>
                    <a:pt x="1892" y="2173"/>
                  </a:lnTo>
                  <a:lnTo>
                    <a:pt x="1907" y="2195"/>
                  </a:lnTo>
                  <a:lnTo>
                    <a:pt x="1915" y="2207"/>
                  </a:lnTo>
                  <a:lnTo>
                    <a:pt x="1919" y="2220"/>
                  </a:lnTo>
                  <a:lnTo>
                    <a:pt x="1923" y="2234"/>
                  </a:lnTo>
                  <a:lnTo>
                    <a:pt x="1927" y="2246"/>
                  </a:lnTo>
                  <a:lnTo>
                    <a:pt x="1933" y="2260"/>
                  </a:lnTo>
                  <a:lnTo>
                    <a:pt x="1941" y="2285"/>
                  </a:lnTo>
                  <a:lnTo>
                    <a:pt x="1941" y="2313"/>
                  </a:lnTo>
                  <a:lnTo>
                    <a:pt x="1943" y="2327"/>
                  </a:lnTo>
                  <a:lnTo>
                    <a:pt x="1943" y="2354"/>
                  </a:lnTo>
                  <a:lnTo>
                    <a:pt x="1941" y="2382"/>
                  </a:lnTo>
                  <a:lnTo>
                    <a:pt x="1943" y="2395"/>
                  </a:lnTo>
                  <a:lnTo>
                    <a:pt x="1943" y="2409"/>
                  </a:lnTo>
                  <a:lnTo>
                    <a:pt x="1943" y="2423"/>
                  </a:lnTo>
                  <a:lnTo>
                    <a:pt x="1939" y="2437"/>
                  </a:lnTo>
                  <a:lnTo>
                    <a:pt x="1935" y="2452"/>
                  </a:lnTo>
                  <a:lnTo>
                    <a:pt x="1933" y="2464"/>
                  </a:lnTo>
                  <a:lnTo>
                    <a:pt x="1929" y="2490"/>
                  </a:lnTo>
                  <a:lnTo>
                    <a:pt x="1927" y="2517"/>
                  </a:lnTo>
                  <a:lnTo>
                    <a:pt x="1925" y="2533"/>
                  </a:lnTo>
                  <a:lnTo>
                    <a:pt x="1921" y="2560"/>
                  </a:lnTo>
                  <a:lnTo>
                    <a:pt x="1917" y="2572"/>
                  </a:lnTo>
                  <a:lnTo>
                    <a:pt x="1911" y="2598"/>
                  </a:lnTo>
                  <a:lnTo>
                    <a:pt x="1913" y="2613"/>
                  </a:lnTo>
                  <a:lnTo>
                    <a:pt x="1911" y="2629"/>
                  </a:lnTo>
                  <a:lnTo>
                    <a:pt x="1894" y="2642"/>
                  </a:lnTo>
                  <a:lnTo>
                    <a:pt x="1878" y="2665"/>
                  </a:lnTo>
                  <a:lnTo>
                    <a:pt x="1870" y="2675"/>
                  </a:lnTo>
                  <a:lnTo>
                    <a:pt x="1860" y="2687"/>
                  </a:lnTo>
                  <a:lnTo>
                    <a:pt x="1841" y="2707"/>
                  </a:lnTo>
                  <a:lnTo>
                    <a:pt x="1833" y="2718"/>
                  </a:lnTo>
                  <a:lnTo>
                    <a:pt x="1827" y="2730"/>
                  </a:lnTo>
                  <a:lnTo>
                    <a:pt x="1821" y="2756"/>
                  </a:lnTo>
                  <a:lnTo>
                    <a:pt x="1821" y="2770"/>
                  </a:lnTo>
                  <a:lnTo>
                    <a:pt x="1825" y="2783"/>
                  </a:lnTo>
                  <a:lnTo>
                    <a:pt x="1833" y="2797"/>
                  </a:lnTo>
                  <a:lnTo>
                    <a:pt x="1839" y="2811"/>
                  </a:lnTo>
                  <a:lnTo>
                    <a:pt x="1852" y="2836"/>
                  </a:lnTo>
                  <a:lnTo>
                    <a:pt x="1860" y="2864"/>
                  </a:lnTo>
                  <a:lnTo>
                    <a:pt x="1864" y="2876"/>
                  </a:lnTo>
                  <a:lnTo>
                    <a:pt x="1868" y="2889"/>
                  </a:lnTo>
                  <a:lnTo>
                    <a:pt x="1874" y="2919"/>
                  </a:lnTo>
                  <a:lnTo>
                    <a:pt x="1878" y="2931"/>
                  </a:lnTo>
                  <a:lnTo>
                    <a:pt x="1882" y="2960"/>
                  </a:lnTo>
                  <a:lnTo>
                    <a:pt x="1884" y="2974"/>
                  </a:lnTo>
                  <a:lnTo>
                    <a:pt x="1884" y="2988"/>
                  </a:lnTo>
                  <a:lnTo>
                    <a:pt x="1884" y="3003"/>
                  </a:lnTo>
                  <a:lnTo>
                    <a:pt x="1884" y="3045"/>
                  </a:lnTo>
                  <a:lnTo>
                    <a:pt x="1882" y="3060"/>
                  </a:lnTo>
                  <a:lnTo>
                    <a:pt x="1880" y="3074"/>
                  </a:lnTo>
                  <a:lnTo>
                    <a:pt x="1878" y="3086"/>
                  </a:lnTo>
                  <a:lnTo>
                    <a:pt x="1874" y="3100"/>
                  </a:lnTo>
                  <a:lnTo>
                    <a:pt x="1860" y="3140"/>
                  </a:lnTo>
                  <a:lnTo>
                    <a:pt x="1858" y="3152"/>
                  </a:lnTo>
                  <a:lnTo>
                    <a:pt x="1850" y="3179"/>
                  </a:lnTo>
                  <a:lnTo>
                    <a:pt x="1839" y="3205"/>
                  </a:lnTo>
                  <a:lnTo>
                    <a:pt x="1823" y="3228"/>
                  </a:lnTo>
                  <a:lnTo>
                    <a:pt x="1813" y="3238"/>
                  </a:lnTo>
                  <a:lnTo>
                    <a:pt x="1807" y="3250"/>
                  </a:lnTo>
                  <a:lnTo>
                    <a:pt x="1799" y="3262"/>
                  </a:lnTo>
                  <a:lnTo>
                    <a:pt x="1797" y="3277"/>
                  </a:lnTo>
                  <a:lnTo>
                    <a:pt x="1793" y="3289"/>
                  </a:lnTo>
                  <a:lnTo>
                    <a:pt x="1789" y="3303"/>
                  </a:lnTo>
                  <a:lnTo>
                    <a:pt x="1793" y="3332"/>
                  </a:lnTo>
                  <a:lnTo>
                    <a:pt x="1791" y="3344"/>
                  </a:lnTo>
                  <a:lnTo>
                    <a:pt x="1789" y="3372"/>
                  </a:lnTo>
                  <a:lnTo>
                    <a:pt x="1789" y="3387"/>
                  </a:lnTo>
                  <a:lnTo>
                    <a:pt x="1784" y="3401"/>
                  </a:lnTo>
                  <a:lnTo>
                    <a:pt x="1780" y="3415"/>
                  </a:lnTo>
                  <a:lnTo>
                    <a:pt x="1772" y="3427"/>
                  </a:lnTo>
                  <a:lnTo>
                    <a:pt x="1762" y="3438"/>
                  </a:lnTo>
                  <a:lnTo>
                    <a:pt x="1756" y="3450"/>
                  </a:lnTo>
                  <a:lnTo>
                    <a:pt x="1748" y="3462"/>
                  </a:lnTo>
                  <a:lnTo>
                    <a:pt x="1738" y="3472"/>
                  </a:lnTo>
                  <a:lnTo>
                    <a:pt x="1729" y="3482"/>
                  </a:lnTo>
                  <a:lnTo>
                    <a:pt x="1719" y="3493"/>
                  </a:lnTo>
                  <a:lnTo>
                    <a:pt x="1709" y="3501"/>
                  </a:lnTo>
                  <a:lnTo>
                    <a:pt x="1699" y="3513"/>
                  </a:lnTo>
                  <a:lnTo>
                    <a:pt x="1689" y="3525"/>
                  </a:lnTo>
                  <a:lnTo>
                    <a:pt x="1679" y="3535"/>
                  </a:lnTo>
                  <a:lnTo>
                    <a:pt x="1662" y="3558"/>
                  </a:lnTo>
                  <a:lnTo>
                    <a:pt x="1652" y="3568"/>
                  </a:lnTo>
                  <a:lnTo>
                    <a:pt x="1640" y="3576"/>
                  </a:lnTo>
                  <a:lnTo>
                    <a:pt x="1620" y="3594"/>
                  </a:lnTo>
                  <a:lnTo>
                    <a:pt x="1611" y="3605"/>
                  </a:lnTo>
                  <a:lnTo>
                    <a:pt x="1601" y="3615"/>
                  </a:lnTo>
                  <a:lnTo>
                    <a:pt x="1591" y="3625"/>
                  </a:lnTo>
                  <a:lnTo>
                    <a:pt x="1581" y="3637"/>
                  </a:lnTo>
                  <a:lnTo>
                    <a:pt x="1569" y="3644"/>
                  </a:lnTo>
                  <a:lnTo>
                    <a:pt x="1556" y="3652"/>
                  </a:lnTo>
                  <a:lnTo>
                    <a:pt x="1544" y="3661"/>
                  </a:lnTo>
                  <a:lnTo>
                    <a:pt x="1532" y="3669"/>
                  </a:lnTo>
                  <a:lnTo>
                    <a:pt x="1520" y="3677"/>
                  </a:lnTo>
                  <a:lnTo>
                    <a:pt x="1510" y="3687"/>
                  </a:lnTo>
                  <a:lnTo>
                    <a:pt x="1491" y="3707"/>
                  </a:lnTo>
                  <a:lnTo>
                    <a:pt x="1487" y="3734"/>
                  </a:lnTo>
                  <a:lnTo>
                    <a:pt x="1481" y="3746"/>
                  </a:lnTo>
                  <a:lnTo>
                    <a:pt x="1466" y="3752"/>
                  </a:lnTo>
                  <a:lnTo>
                    <a:pt x="1454" y="3748"/>
                  </a:lnTo>
                  <a:lnTo>
                    <a:pt x="1435" y="3728"/>
                  </a:lnTo>
                  <a:lnTo>
                    <a:pt x="1413" y="3730"/>
                  </a:lnTo>
                  <a:lnTo>
                    <a:pt x="1387" y="3732"/>
                  </a:lnTo>
                  <a:lnTo>
                    <a:pt x="1372" y="3734"/>
                  </a:lnTo>
                  <a:lnTo>
                    <a:pt x="1352" y="3734"/>
                  </a:lnTo>
                  <a:lnTo>
                    <a:pt x="1344" y="3722"/>
                  </a:lnTo>
                  <a:lnTo>
                    <a:pt x="1332" y="3699"/>
                  </a:lnTo>
                  <a:lnTo>
                    <a:pt x="1325" y="3671"/>
                  </a:lnTo>
                  <a:lnTo>
                    <a:pt x="1323" y="3656"/>
                  </a:lnTo>
                  <a:lnTo>
                    <a:pt x="1321" y="3641"/>
                  </a:lnTo>
                  <a:lnTo>
                    <a:pt x="1313" y="3617"/>
                  </a:lnTo>
                  <a:lnTo>
                    <a:pt x="1299" y="3613"/>
                  </a:lnTo>
                  <a:lnTo>
                    <a:pt x="1293" y="3586"/>
                  </a:lnTo>
                  <a:lnTo>
                    <a:pt x="1295" y="3572"/>
                  </a:lnTo>
                  <a:lnTo>
                    <a:pt x="1299" y="3558"/>
                  </a:lnTo>
                  <a:lnTo>
                    <a:pt x="1305" y="3531"/>
                  </a:lnTo>
                  <a:lnTo>
                    <a:pt x="1307" y="3517"/>
                  </a:lnTo>
                  <a:lnTo>
                    <a:pt x="1311" y="3495"/>
                  </a:lnTo>
                  <a:lnTo>
                    <a:pt x="1313" y="3476"/>
                  </a:lnTo>
                  <a:lnTo>
                    <a:pt x="1313" y="3462"/>
                  </a:lnTo>
                  <a:lnTo>
                    <a:pt x="1313" y="3448"/>
                  </a:lnTo>
                  <a:lnTo>
                    <a:pt x="1317" y="3421"/>
                  </a:lnTo>
                  <a:lnTo>
                    <a:pt x="1321" y="3407"/>
                  </a:lnTo>
                  <a:lnTo>
                    <a:pt x="1350" y="3376"/>
                  </a:lnTo>
                  <a:lnTo>
                    <a:pt x="1358" y="3366"/>
                  </a:lnTo>
                  <a:lnTo>
                    <a:pt x="1364" y="3352"/>
                  </a:lnTo>
                  <a:lnTo>
                    <a:pt x="1364" y="3325"/>
                  </a:lnTo>
                  <a:lnTo>
                    <a:pt x="1360" y="3311"/>
                  </a:lnTo>
                  <a:lnTo>
                    <a:pt x="1338" y="3297"/>
                  </a:lnTo>
                  <a:lnTo>
                    <a:pt x="1311" y="3303"/>
                  </a:lnTo>
                  <a:lnTo>
                    <a:pt x="1299" y="3309"/>
                  </a:lnTo>
                  <a:lnTo>
                    <a:pt x="1295" y="3323"/>
                  </a:lnTo>
                  <a:lnTo>
                    <a:pt x="1293" y="3336"/>
                  </a:lnTo>
                  <a:lnTo>
                    <a:pt x="1289" y="3350"/>
                  </a:lnTo>
                  <a:lnTo>
                    <a:pt x="1273" y="3368"/>
                  </a:lnTo>
                  <a:lnTo>
                    <a:pt x="1252" y="3385"/>
                  </a:lnTo>
                  <a:lnTo>
                    <a:pt x="1252" y="3397"/>
                  </a:lnTo>
                  <a:lnTo>
                    <a:pt x="1248" y="3413"/>
                  </a:lnTo>
                  <a:lnTo>
                    <a:pt x="1240" y="3423"/>
                  </a:lnTo>
                  <a:lnTo>
                    <a:pt x="1220" y="3438"/>
                  </a:lnTo>
                  <a:lnTo>
                    <a:pt x="1199" y="3421"/>
                  </a:lnTo>
                  <a:lnTo>
                    <a:pt x="1197" y="3407"/>
                  </a:lnTo>
                  <a:lnTo>
                    <a:pt x="1193" y="3393"/>
                  </a:lnTo>
                  <a:lnTo>
                    <a:pt x="1185" y="3380"/>
                  </a:lnTo>
                  <a:lnTo>
                    <a:pt x="1177" y="3370"/>
                  </a:lnTo>
                  <a:lnTo>
                    <a:pt x="1165" y="3362"/>
                  </a:lnTo>
                  <a:lnTo>
                    <a:pt x="1152" y="3354"/>
                  </a:lnTo>
                  <a:lnTo>
                    <a:pt x="1142" y="3344"/>
                  </a:lnTo>
                  <a:lnTo>
                    <a:pt x="1142" y="3332"/>
                  </a:lnTo>
                  <a:lnTo>
                    <a:pt x="1148" y="3305"/>
                  </a:lnTo>
                  <a:lnTo>
                    <a:pt x="1148" y="3291"/>
                  </a:lnTo>
                  <a:lnTo>
                    <a:pt x="1150" y="3262"/>
                  </a:lnTo>
                  <a:lnTo>
                    <a:pt x="1150" y="3220"/>
                  </a:lnTo>
                  <a:lnTo>
                    <a:pt x="1150" y="3205"/>
                  </a:lnTo>
                  <a:lnTo>
                    <a:pt x="1150" y="3175"/>
                  </a:lnTo>
                  <a:lnTo>
                    <a:pt x="1150" y="3163"/>
                  </a:lnTo>
                  <a:lnTo>
                    <a:pt x="1167" y="3142"/>
                  </a:lnTo>
                  <a:lnTo>
                    <a:pt x="1179" y="3133"/>
                  </a:lnTo>
                  <a:lnTo>
                    <a:pt x="1191" y="3131"/>
                  </a:lnTo>
                  <a:lnTo>
                    <a:pt x="1218" y="3121"/>
                  </a:lnTo>
                  <a:lnTo>
                    <a:pt x="1232" y="3119"/>
                  </a:lnTo>
                  <a:lnTo>
                    <a:pt x="1244" y="3113"/>
                  </a:lnTo>
                  <a:lnTo>
                    <a:pt x="1254" y="3102"/>
                  </a:lnTo>
                  <a:lnTo>
                    <a:pt x="1260" y="3090"/>
                  </a:lnTo>
                  <a:lnTo>
                    <a:pt x="1262" y="3076"/>
                  </a:lnTo>
                  <a:lnTo>
                    <a:pt x="1262" y="3049"/>
                  </a:lnTo>
                  <a:lnTo>
                    <a:pt x="1260" y="3037"/>
                  </a:lnTo>
                  <a:lnTo>
                    <a:pt x="1252" y="3025"/>
                  </a:lnTo>
                  <a:lnTo>
                    <a:pt x="1242" y="3017"/>
                  </a:lnTo>
                  <a:lnTo>
                    <a:pt x="1218" y="3001"/>
                  </a:lnTo>
                  <a:lnTo>
                    <a:pt x="1197" y="2984"/>
                  </a:lnTo>
                  <a:lnTo>
                    <a:pt x="1187" y="2974"/>
                  </a:lnTo>
                  <a:lnTo>
                    <a:pt x="1183" y="2948"/>
                  </a:lnTo>
                  <a:lnTo>
                    <a:pt x="1181" y="2935"/>
                  </a:lnTo>
                  <a:lnTo>
                    <a:pt x="1177" y="2921"/>
                  </a:lnTo>
                  <a:lnTo>
                    <a:pt x="1173" y="2907"/>
                  </a:lnTo>
                  <a:lnTo>
                    <a:pt x="1171" y="2893"/>
                  </a:lnTo>
                  <a:lnTo>
                    <a:pt x="1165" y="2866"/>
                  </a:lnTo>
                  <a:lnTo>
                    <a:pt x="1163" y="2840"/>
                  </a:lnTo>
                  <a:lnTo>
                    <a:pt x="1163" y="2825"/>
                  </a:lnTo>
                  <a:lnTo>
                    <a:pt x="1156" y="2799"/>
                  </a:lnTo>
                  <a:lnTo>
                    <a:pt x="1148" y="2787"/>
                  </a:lnTo>
                  <a:lnTo>
                    <a:pt x="1142" y="2775"/>
                  </a:lnTo>
                  <a:lnTo>
                    <a:pt x="1134" y="2762"/>
                  </a:lnTo>
                  <a:lnTo>
                    <a:pt x="1120" y="2758"/>
                  </a:lnTo>
                  <a:lnTo>
                    <a:pt x="1102" y="2738"/>
                  </a:lnTo>
                  <a:lnTo>
                    <a:pt x="1081" y="2720"/>
                  </a:lnTo>
                  <a:lnTo>
                    <a:pt x="1063" y="2701"/>
                  </a:lnTo>
                  <a:lnTo>
                    <a:pt x="1055" y="2689"/>
                  </a:lnTo>
                  <a:lnTo>
                    <a:pt x="1036" y="2669"/>
                  </a:lnTo>
                  <a:lnTo>
                    <a:pt x="1016" y="2650"/>
                  </a:lnTo>
                  <a:lnTo>
                    <a:pt x="1006" y="2642"/>
                  </a:lnTo>
                  <a:lnTo>
                    <a:pt x="996" y="2632"/>
                  </a:lnTo>
                  <a:lnTo>
                    <a:pt x="986" y="2621"/>
                  </a:lnTo>
                  <a:lnTo>
                    <a:pt x="973" y="2615"/>
                  </a:lnTo>
                  <a:lnTo>
                    <a:pt x="952" y="2598"/>
                  </a:lnTo>
                  <a:lnTo>
                    <a:pt x="940" y="2590"/>
                  </a:lnTo>
                  <a:lnTo>
                    <a:pt x="927" y="2586"/>
                  </a:lnTo>
                  <a:lnTo>
                    <a:pt x="913" y="2584"/>
                  </a:lnTo>
                  <a:lnTo>
                    <a:pt x="893" y="2576"/>
                  </a:lnTo>
                  <a:lnTo>
                    <a:pt x="895" y="2560"/>
                  </a:lnTo>
                  <a:lnTo>
                    <a:pt x="897" y="2533"/>
                  </a:lnTo>
                  <a:lnTo>
                    <a:pt x="901" y="2519"/>
                  </a:lnTo>
                  <a:lnTo>
                    <a:pt x="903" y="2507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0" name="Freeform 12"/>
            <p:cNvSpPr>
              <a:spLocks/>
            </p:cNvSpPr>
            <p:nvPr/>
          </p:nvSpPr>
          <p:spPr bwMode="auto">
            <a:xfrm>
              <a:off x="4225" y="4190"/>
              <a:ext cx="1020" cy="1061"/>
            </a:xfrm>
            <a:custGeom>
              <a:avLst/>
              <a:gdLst>
                <a:gd name="T0" fmla="*/ 1 w 1672"/>
                <a:gd name="T1" fmla="*/ 1 h 2055"/>
                <a:gd name="T2" fmla="*/ 1 w 1672"/>
                <a:gd name="T3" fmla="*/ 1 h 2055"/>
                <a:gd name="T4" fmla="*/ 1 w 1672"/>
                <a:gd name="T5" fmla="*/ 1 h 2055"/>
                <a:gd name="T6" fmla="*/ 1 w 1672"/>
                <a:gd name="T7" fmla="*/ 1 h 2055"/>
                <a:gd name="T8" fmla="*/ 1 w 1672"/>
                <a:gd name="T9" fmla="*/ 1 h 2055"/>
                <a:gd name="T10" fmla="*/ 1 w 1672"/>
                <a:gd name="T11" fmla="*/ 1 h 2055"/>
                <a:gd name="T12" fmla="*/ 1 w 1672"/>
                <a:gd name="T13" fmla="*/ 1 h 2055"/>
                <a:gd name="T14" fmla="*/ 1 w 1672"/>
                <a:gd name="T15" fmla="*/ 1 h 2055"/>
                <a:gd name="T16" fmla="*/ 1 w 1672"/>
                <a:gd name="T17" fmla="*/ 1 h 2055"/>
                <a:gd name="T18" fmla="*/ 1 w 1672"/>
                <a:gd name="T19" fmla="*/ 1 h 2055"/>
                <a:gd name="T20" fmla="*/ 1 w 1672"/>
                <a:gd name="T21" fmla="*/ 1 h 2055"/>
                <a:gd name="T22" fmla="*/ 1 w 1672"/>
                <a:gd name="T23" fmla="*/ 1 h 2055"/>
                <a:gd name="T24" fmla="*/ 1 w 1672"/>
                <a:gd name="T25" fmla="*/ 1 h 2055"/>
                <a:gd name="T26" fmla="*/ 1 w 1672"/>
                <a:gd name="T27" fmla="*/ 1 h 2055"/>
                <a:gd name="T28" fmla="*/ 1 w 1672"/>
                <a:gd name="T29" fmla="*/ 1 h 2055"/>
                <a:gd name="T30" fmla="*/ 1 w 1672"/>
                <a:gd name="T31" fmla="*/ 1 h 2055"/>
                <a:gd name="T32" fmla="*/ 1 w 1672"/>
                <a:gd name="T33" fmla="*/ 1 h 2055"/>
                <a:gd name="T34" fmla="*/ 1 w 1672"/>
                <a:gd name="T35" fmla="*/ 1 h 2055"/>
                <a:gd name="T36" fmla="*/ 0 w 1672"/>
                <a:gd name="T37" fmla="*/ 1 h 2055"/>
                <a:gd name="T38" fmla="*/ 1 w 1672"/>
                <a:gd name="T39" fmla="*/ 1 h 2055"/>
                <a:gd name="T40" fmla="*/ 1 w 1672"/>
                <a:gd name="T41" fmla="*/ 1 h 2055"/>
                <a:gd name="T42" fmla="*/ 1 w 1672"/>
                <a:gd name="T43" fmla="*/ 1 h 2055"/>
                <a:gd name="T44" fmla="*/ 1 w 1672"/>
                <a:gd name="T45" fmla="*/ 1 h 2055"/>
                <a:gd name="T46" fmla="*/ 1 w 1672"/>
                <a:gd name="T47" fmla="*/ 1 h 2055"/>
                <a:gd name="T48" fmla="*/ 1 w 1672"/>
                <a:gd name="T49" fmla="*/ 1 h 2055"/>
                <a:gd name="T50" fmla="*/ 1 w 1672"/>
                <a:gd name="T51" fmla="*/ 1 h 2055"/>
                <a:gd name="T52" fmla="*/ 1 w 1672"/>
                <a:gd name="T53" fmla="*/ 1 h 2055"/>
                <a:gd name="T54" fmla="*/ 1 w 1672"/>
                <a:gd name="T55" fmla="*/ 1 h 2055"/>
                <a:gd name="T56" fmla="*/ 1 w 1672"/>
                <a:gd name="T57" fmla="*/ 1 h 2055"/>
                <a:gd name="T58" fmla="*/ 1 w 1672"/>
                <a:gd name="T59" fmla="*/ 1 h 2055"/>
                <a:gd name="T60" fmla="*/ 1 w 1672"/>
                <a:gd name="T61" fmla="*/ 1 h 2055"/>
                <a:gd name="T62" fmla="*/ 1 w 1672"/>
                <a:gd name="T63" fmla="*/ 1 h 2055"/>
                <a:gd name="T64" fmla="*/ 1 w 1672"/>
                <a:gd name="T65" fmla="*/ 1 h 2055"/>
                <a:gd name="T66" fmla="*/ 1 w 1672"/>
                <a:gd name="T67" fmla="*/ 1 h 2055"/>
                <a:gd name="T68" fmla="*/ 1 w 1672"/>
                <a:gd name="T69" fmla="*/ 1 h 2055"/>
                <a:gd name="T70" fmla="*/ 1 w 1672"/>
                <a:gd name="T71" fmla="*/ 1 h 2055"/>
                <a:gd name="T72" fmla="*/ 1 w 1672"/>
                <a:gd name="T73" fmla="*/ 1 h 2055"/>
                <a:gd name="T74" fmla="*/ 1 w 1672"/>
                <a:gd name="T75" fmla="*/ 1 h 2055"/>
                <a:gd name="T76" fmla="*/ 1 w 1672"/>
                <a:gd name="T77" fmla="*/ 1 h 2055"/>
                <a:gd name="T78" fmla="*/ 1 w 1672"/>
                <a:gd name="T79" fmla="*/ 1 h 2055"/>
                <a:gd name="T80" fmla="*/ 1 w 1672"/>
                <a:gd name="T81" fmla="*/ 1 h 2055"/>
                <a:gd name="T82" fmla="*/ 1 w 1672"/>
                <a:gd name="T83" fmla="*/ 1 h 2055"/>
                <a:gd name="T84" fmla="*/ 1 w 1672"/>
                <a:gd name="T85" fmla="*/ 1 h 2055"/>
                <a:gd name="T86" fmla="*/ 1 w 1672"/>
                <a:gd name="T87" fmla="*/ 1 h 2055"/>
                <a:gd name="T88" fmla="*/ 1 w 1672"/>
                <a:gd name="T89" fmla="*/ 1 h 2055"/>
                <a:gd name="T90" fmla="*/ 1 w 1672"/>
                <a:gd name="T91" fmla="*/ 1 h 2055"/>
                <a:gd name="T92" fmla="*/ 1 w 1672"/>
                <a:gd name="T93" fmla="*/ 1 h 2055"/>
                <a:gd name="T94" fmla="*/ 1 w 1672"/>
                <a:gd name="T95" fmla="*/ 1 h 2055"/>
                <a:gd name="T96" fmla="*/ 1 w 1672"/>
                <a:gd name="T97" fmla="*/ 1 h 2055"/>
                <a:gd name="T98" fmla="*/ 1 w 1672"/>
                <a:gd name="T99" fmla="*/ 1 h 2055"/>
                <a:gd name="T100" fmla="*/ 1 w 1672"/>
                <a:gd name="T101" fmla="*/ 1 h 2055"/>
                <a:gd name="T102" fmla="*/ 1 w 1672"/>
                <a:gd name="T103" fmla="*/ 1 h 2055"/>
                <a:gd name="T104" fmla="*/ 1 w 1672"/>
                <a:gd name="T105" fmla="*/ 1 h 2055"/>
                <a:gd name="T106" fmla="*/ 1 w 1672"/>
                <a:gd name="T107" fmla="*/ 1 h 2055"/>
                <a:gd name="T108" fmla="*/ 1 w 1672"/>
                <a:gd name="T109" fmla="*/ 1 h 2055"/>
                <a:gd name="T110" fmla="*/ 1 w 1672"/>
                <a:gd name="T111" fmla="*/ 1 h 2055"/>
                <a:gd name="T112" fmla="*/ 1 w 1672"/>
                <a:gd name="T113" fmla="*/ 1 h 2055"/>
                <a:gd name="T114" fmla="*/ 1 w 1672"/>
                <a:gd name="T115" fmla="*/ 1 h 205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72"/>
                <a:gd name="T175" fmla="*/ 0 h 2055"/>
                <a:gd name="T176" fmla="*/ 1672 w 1672"/>
                <a:gd name="T177" fmla="*/ 2055 h 205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72" h="2055">
                  <a:moveTo>
                    <a:pt x="1666" y="1159"/>
                  </a:moveTo>
                  <a:lnTo>
                    <a:pt x="1660" y="1185"/>
                  </a:lnTo>
                  <a:lnTo>
                    <a:pt x="1658" y="1197"/>
                  </a:lnTo>
                  <a:lnTo>
                    <a:pt x="1658" y="1224"/>
                  </a:lnTo>
                  <a:lnTo>
                    <a:pt x="1652" y="1238"/>
                  </a:lnTo>
                  <a:lnTo>
                    <a:pt x="1640" y="1242"/>
                  </a:lnTo>
                  <a:lnTo>
                    <a:pt x="1619" y="1258"/>
                  </a:lnTo>
                  <a:lnTo>
                    <a:pt x="1609" y="1271"/>
                  </a:lnTo>
                  <a:lnTo>
                    <a:pt x="1601" y="1281"/>
                  </a:lnTo>
                  <a:lnTo>
                    <a:pt x="1585" y="1302"/>
                  </a:lnTo>
                  <a:lnTo>
                    <a:pt x="1574" y="1315"/>
                  </a:lnTo>
                  <a:lnTo>
                    <a:pt x="1564" y="1325"/>
                  </a:lnTo>
                  <a:lnTo>
                    <a:pt x="1554" y="1335"/>
                  </a:lnTo>
                  <a:lnTo>
                    <a:pt x="1546" y="1345"/>
                  </a:lnTo>
                  <a:lnTo>
                    <a:pt x="1534" y="1353"/>
                  </a:lnTo>
                  <a:lnTo>
                    <a:pt x="1520" y="1359"/>
                  </a:lnTo>
                  <a:lnTo>
                    <a:pt x="1507" y="1355"/>
                  </a:lnTo>
                  <a:lnTo>
                    <a:pt x="1481" y="1357"/>
                  </a:lnTo>
                  <a:lnTo>
                    <a:pt x="1460" y="1378"/>
                  </a:lnTo>
                  <a:lnTo>
                    <a:pt x="1444" y="1380"/>
                  </a:lnTo>
                  <a:lnTo>
                    <a:pt x="1418" y="1374"/>
                  </a:lnTo>
                  <a:lnTo>
                    <a:pt x="1408" y="1365"/>
                  </a:lnTo>
                  <a:lnTo>
                    <a:pt x="1393" y="1367"/>
                  </a:lnTo>
                  <a:lnTo>
                    <a:pt x="1367" y="1372"/>
                  </a:lnTo>
                  <a:lnTo>
                    <a:pt x="1353" y="1367"/>
                  </a:lnTo>
                  <a:lnTo>
                    <a:pt x="1336" y="1367"/>
                  </a:lnTo>
                  <a:lnTo>
                    <a:pt x="1322" y="1365"/>
                  </a:lnTo>
                  <a:lnTo>
                    <a:pt x="1308" y="1365"/>
                  </a:lnTo>
                  <a:lnTo>
                    <a:pt x="1294" y="1367"/>
                  </a:lnTo>
                  <a:lnTo>
                    <a:pt x="1281" y="1374"/>
                  </a:lnTo>
                  <a:lnTo>
                    <a:pt x="1269" y="1378"/>
                  </a:lnTo>
                  <a:lnTo>
                    <a:pt x="1257" y="1386"/>
                  </a:lnTo>
                  <a:lnTo>
                    <a:pt x="1245" y="1392"/>
                  </a:lnTo>
                  <a:lnTo>
                    <a:pt x="1239" y="1410"/>
                  </a:lnTo>
                  <a:lnTo>
                    <a:pt x="1233" y="1431"/>
                  </a:lnTo>
                  <a:lnTo>
                    <a:pt x="1219" y="1437"/>
                  </a:lnTo>
                  <a:lnTo>
                    <a:pt x="1207" y="1447"/>
                  </a:lnTo>
                  <a:lnTo>
                    <a:pt x="1197" y="1455"/>
                  </a:lnTo>
                  <a:lnTo>
                    <a:pt x="1185" y="1463"/>
                  </a:lnTo>
                  <a:lnTo>
                    <a:pt x="1172" y="1471"/>
                  </a:lnTo>
                  <a:lnTo>
                    <a:pt x="1162" y="1482"/>
                  </a:lnTo>
                  <a:lnTo>
                    <a:pt x="1152" y="1494"/>
                  </a:lnTo>
                  <a:lnTo>
                    <a:pt x="1146" y="1506"/>
                  </a:lnTo>
                  <a:lnTo>
                    <a:pt x="1140" y="1518"/>
                  </a:lnTo>
                  <a:lnTo>
                    <a:pt x="1136" y="1532"/>
                  </a:lnTo>
                  <a:lnTo>
                    <a:pt x="1132" y="1545"/>
                  </a:lnTo>
                  <a:lnTo>
                    <a:pt x="1111" y="1565"/>
                  </a:lnTo>
                  <a:lnTo>
                    <a:pt x="1101" y="1573"/>
                  </a:lnTo>
                  <a:lnTo>
                    <a:pt x="1079" y="1589"/>
                  </a:lnTo>
                  <a:lnTo>
                    <a:pt x="1065" y="1594"/>
                  </a:lnTo>
                  <a:lnTo>
                    <a:pt x="1052" y="1596"/>
                  </a:lnTo>
                  <a:lnTo>
                    <a:pt x="1038" y="1596"/>
                  </a:lnTo>
                  <a:lnTo>
                    <a:pt x="1024" y="1598"/>
                  </a:lnTo>
                  <a:lnTo>
                    <a:pt x="1012" y="1604"/>
                  </a:lnTo>
                  <a:lnTo>
                    <a:pt x="1006" y="1616"/>
                  </a:lnTo>
                  <a:lnTo>
                    <a:pt x="1014" y="1628"/>
                  </a:lnTo>
                  <a:lnTo>
                    <a:pt x="1006" y="1653"/>
                  </a:lnTo>
                  <a:lnTo>
                    <a:pt x="999" y="1665"/>
                  </a:lnTo>
                  <a:lnTo>
                    <a:pt x="997" y="1691"/>
                  </a:lnTo>
                  <a:lnTo>
                    <a:pt x="973" y="1699"/>
                  </a:lnTo>
                  <a:lnTo>
                    <a:pt x="953" y="1716"/>
                  </a:lnTo>
                  <a:lnTo>
                    <a:pt x="944" y="1730"/>
                  </a:lnTo>
                  <a:lnTo>
                    <a:pt x="940" y="1742"/>
                  </a:lnTo>
                  <a:lnTo>
                    <a:pt x="936" y="1771"/>
                  </a:lnTo>
                  <a:lnTo>
                    <a:pt x="934" y="1783"/>
                  </a:lnTo>
                  <a:lnTo>
                    <a:pt x="930" y="1798"/>
                  </a:lnTo>
                  <a:lnTo>
                    <a:pt x="924" y="1813"/>
                  </a:lnTo>
                  <a:lnTo>
                    <a:pt x="920" y="1825"/>
                  </a:lnTo>
                  <a:lnTo>
                    <a:pt x="908" y="1847"/>
                  </a:lnTo>
                  <a:lnTo>
                    <a:pt x="904" y="1861"/>
                  </a:lnTo>
                  <a:lnTo>
                    <a:pt x="892" y="1870"/>
                  </a:lnTo>
                  <a:lnTo>
                    <a:pt x="877" y="1874"/>
                  </a:lnTo>
                  <a:lnTo>
                    <a:pt x="851" y="1882"/>
                  </a:lnTo>
                  <a:lnTo>
                    <a:pt x="824" y="1890"/>
                  </a:lnTo>
                  <a:lnTo>
                    <a:pt x="812" y="1894"/>
                  </a:lnTo>
                  <a:lnTo>
                    <a:pt x="798" y="1896"/>
                  </a:lnTo>
                  <a:lnTo>
                    <a:pt x="784" y="1900"/>
                  </a:lnTo>
                  <a:lnTo>
                    <a:pt x="757" y="1906"/>
                  </a:lnTo>
                  <a:lnTo>
                    <a:pt x="745" y="1914"/>
                  </a:lnTo>
                  <a:lnTo>
                    <a:pt x="737" y="1925"/>
                  </a:lnTo>
                  <a:lnTo>
                    <a:pt x="729" y="1937"/>
                  </a:lnTo>
                  <a:lnTo>
                    <a:pt x="711" y="1957"/>
                  </a:lnTo>
                  <a:lnTo>
                    <a:pt x="701" y="1967"/>
                  </a:lnTo>
                  <a:lnTo>
                    <a:pt x="681" y="1986"/>
                  </a:lnTo>
                  <a:lnTo>
                    <a:pt x="667" y="2008"/>
                  </a:lnTo>
                  <a:lnTo>
                    <a:pt x="658" y="2020"/>
                  </a:lnTo>
                  <a:lnTo>
                    <a:pt x="646" y="2026"/>
                  </a:lnTo>
                  <a:lnTo>
                    <a:pt x="618" y="2032"/>
                  </a:lnTo>
                  <a:lnTo>
                    <a:pt x="606" y="2039"/>
                  </a:lnTo>
                  <a:lnTo>
                    <a:pt x="579" y="2045"/>
                  </a:lnTo>
                  <a:lnTo>
                    <a:pt x="536" y="2047"/>
                  </a:lnTo>
                  <a:lnTo>
                    <a:pt x="510" y="2047"/>
                  </a:lnTo>
                  <a:lnTo>
                    <a:pt x="496" y="2045"/>
                  </a:lnTo>
                  <a:lnTo>
                    <a:pt x="481" y="2045"/>
                  </a:lnTo>
                  <a:lnTo>
                    <a:pt x="465" y="2047"/>
                  </a:lnTo>
                  <a:lnTo>
                    <a:pt x="453" y="2049"/>
                  </a:lnTo>
                  <a:lnTo>
                    <a:pt x="439" y="2051"/>
                  </a:lnTo>
                  <a:lnTo>
                    <a:pt x="424" y="2053"/>
                  </a:lnTo>
                  <a:lnTo>
                    <a:pt x="410" y="2053"/>
                  </a:lnTo>
                  <a:lnTo>
                    <a:pt x="382" y="2055"/>
                  </a:lnTo>
                  <a:lnTo>
                    <a:pt x="369" y="2051"/>
                  </a:lnTo>
                  <a:lnTo>
                    <a:pt x="355" y="2049"/>
                  </a:lnTo>
                  <a:lnTo>
                    <a:pt x="341" y="2049"/>
                  </a:lnTo>
                  <a:lnTo>
                    <a:pt x="327" y="2049"/>
                  </a:lnTo>
                  <a:lnTo>
                    <a:pt x="312" y="2051"/>
                  </a:lnTo>
                  <a:lnTo>
                    <a:pt x="298" y="2053"/>
                  </a:lnTo>
                  <a:lnTo>
                    <a:pt x="284" y="2051"/>
                  </a:lnTo>
                  <a:lnTo>
                    <a:pt x="272" y="2049"/>
                  </a:lnTo>
                  <a:lnTo>
                    <a:pt x="257" y="2049"/>
                  </a:lnTo>
                  <a:lnTo>
                    <a:pt x="229" y="2051"/>
                  </a:lnTo>
                  <a:lnTo>
                    <a:pt x="214" y="2051"/>
                  </a:lnTo>
                  <a:lnTo>
                    <a:pt x="199" y="2051"/>
                  </a:lnTo>
                  <a:lnTo>
                    <a:pt x="173" y="2049"/>
                  </a:lnTo>
                  <a:lnTo>
                    <a:pt x="159" y="2051"/>
                  </a:lnTo>
                  <a:lnTo>
                    <a:pt x="132" y="2041"/>
                  </a:lnTo>
                  <a:lnTo>
                    <a:pt x="120" y="2035"/>
                  </a:lnTo>
                  <a:lnTo>
                    <a:pt x="110" y="2024"/>
                  </a:lnTo>
                  <a:lnTo>
                    <a:pt x="100" y="2014"/>
                  </a:lnTo>
                  <a:lnTo>
                    <a:pt x="92" y="2004"/>
                  </a:lnTo>
                  <a:lnTo>
                    <a:pt x="83" y="1992"/>
                  </a:lnTo>
                  <a:lnTo>
                    <a:pt x="75" y="1982"/>
                  </a:lnTo>
                  <a:lnTo>
                    <a:pt x="63" y="1955"/>
                  </a:lnTo>
                  <a:lnTo>
                    <a:pt x="49" y="1931"/>
                  </a:lnTo>
                  <a:lnTo>
                    <a:pt x="39" y="1906"/>
                  </a:lnTo>
                  <a:lnTo>
                    <a:pt x="33" y="1894"/>
                  </a:lnTo>
                  <a:lnTo>
                    <a:pt x="28" y="1880"/>
                  </a:lnTo>
                  <a:lnTo>
                    <a:pt x="26" y="1865"/>
                  </a:lnTo>
                  <a:lnTo>
                    <a:pt x="22" y="1853"/>
                  </a:lnTo>
                  <a:lnTo>
                    <a:pt x="18" y="1839"/>
                  </a:lnTo>
                  <a:lnTo>
                    <a:pt x="14" y="1825"/>
                  </a:lnTo>
                  <a:lnTo>
                    <a:pt x="8" y="1798"/>
                  </a:lnTo>
                  <a:lnTo>
                    <a:pt x="2" y="1785"/>
                  </a:lnTo>
                  <a:lnTo>
                    <a:pt x="0" y="1756"/>
                  </a:lnTo>
                  <a:lnTo>
                    <a:pt x="2" y="1730"/>
                  </a:lnTo>
                  <a:lnTo>
                    <a:pt x="2" y="1701"/>
                  </a:lnTo>
                  <a:lnTo>
                    <a:pt x="0" y="1687"/>
                  </a:lnTo>
                  <a:lnTo>
                    <a:pt x="2" y="1659"/>
                  </a:lnTo>
                  <a:lnTo>
                    <a:pt x="6" y="1647"/>
                  </a:lnTo>
                  <a:lnTo>
                    <a:pt x="8" y="1632"/>
                  </a:lnTo>
                  <a:lnTo>
                    <a:pt x="14" y="1618"/>
                  </a:lnTo>
                  <a:lnTo>
                    <a:pt x="18" y="1604"/>
                  </a:lnTo>
                  <a:lnTo>
                    <a:pt x="22" y="1592"/>
                  </a:lnTo>
                  <a:lnTo>
                    <a:pt x="31" y="1577"/>
                  </a:lnTo>
                  <a:lnTo>
                    <a:pt x="37" y="1565"/>
                  </a:lnTo>
                  <a:lnTo>
                    <a:pt x="41" y="1553"/>
                  </a:lnTo>
                  <a:lnTo>
                    <a:pt x="47" y="1539"/>
                  </a:lnTo>
                  <a:lnTo>
                    <a:pt x="53" y="1524"/>
                  </a:lnTo>
                  <a:lnTo>
                    <a:pt x="59" y="1510"/>
                  </a:lnTo>
                  <a:lnTo>
                    <a:pt x="63" y="1498"/>
                  </a:lnTo>
                  <a:lnTo>
                    <a:pt x="71" y="1484"/>
                  </a:lnTo>
                  <a:lnTo>
                    <a:pt x="77" y="1459"/>
                  </a:lnTo>
                  <a:lnTo>
                    <a:pt x="79" y="1445"/>
                  </a:lnTo>
                  <a:lnTo>
                    <a:pt x="73" y="1418"/>
                  </a:lnTo>
                  <a:lnTo>
                    <a:pt x="71" y="1392"/>
                  </a:lnTo>
                  <a:lnTo>
                    <a:pt x="75" y="1380"/>
                  </a:lnTo>
                  <a:lnTo>
                    <a:pt x="79" y="1365"/>
                  </a:lnTo>
                  <a:lnTo>
                    <a:pt x="85" y="1351"/>
                  </a:lnTo>
                  <a:lnTo>
                    <a:pt x="92" y="1329"/>
                  </a:lnTo>
                  <a:lnTo>
                    <a:pt x="96" y="1310"/>
                  </a:lnTo>
                  <a:lnTo>
                    <a:pt x="100" y="1298"/>
                  </a:lnTo>
                  <a:lnTo>
                    <a:pt x="112" y="1273"/>
                  </a:lnTo>
                  <a:lnTo>
                    <a:pt x="126" y="1248"/>
                  </a:lnTo>
                  <a:lnTo>
                    <a:pt x="132" y="1236"/>
                  </a:lnTo>
                  <a:lnTo>
                    <a:pt x="140" y="1222"/>
                  </a:lnTo>
                  <a:lnTo>
                    <a:pt x="149" y="1210"/>
                  </a:lnTo>
                  <a:lnTo>
                    <a:pt x="155" y="1197"/>
                  </a:lnTo>
                  <a:lnTo>
                    <a:pt x="159" y="1183"/>
                  </a:lnTo>
                  <a:lnTo>
                    <a:pt x="165" y="1171"/>
                  </a:lnTo>
                  <a:lnTo>
                    <a:pt x="171" y="1159"/>
                  </a:lnTo>
                  <a:lnTo>
                    <a:pt x="179" y="1146"/>
                  </a:lnTo>
                  <a:lnTo>
                    <a:pt x="187" y="1134"/>
                  </a:lnTo>
                  <a:lnTo>
                    <a:pt x="195" y="1120"/>
                  </a:lnTo>
                  <a:lnTo>
                    <a:pt x="204" y="1108"/>
                  </a:lnTo>
                  <a:lnTo>
                    <a:pt x="214" y="1098"/>
                  </a:lnTo>
                  <a:lnTo>
                    <a:pt x="223" y="1085"/>
                  </a:lnTo>
                  <a:lnTo>
                    <a:pt x="231" y="1073"/>
                  </a:lnTo>
                  <a:lnTo>
                    <a:pt x="241" y="1061"/>
                  </a:lnTo>
                  <a:lnTo>
                    <a:pt x="249" y="1047"/>
                  </a:lnTo>
                  <a:lnTo>
                    <a:pt x="260" y="1034"/>
                  </a:lnTo>
                  <a:lnTo>
                    <a:pt x="268" y="1022"/>
                  </a:lnTo>
                  <a:lnTo>
                    <a:pt x="278" y="1012"/>
                  </a:lnTo>
                  <a:lnTo>
                    <a:pt x="288" y="1000"/>
                  </a:lnTo>
                  <a:lnTo>
                    <a:pt x="296" y="977"/>
                  </a:lnTo>
                  <a:lnTo>
                    <a:pt x="296" y="949"/>
                  </a:lnTo>
                  <a:lnTo>
                    <a:pt x="294" y="935"/>
                  </a:lnTo>
                  <a:lnTo>
                    <a:pt x="294" y="922"/>
                  </a:lnTo>
                  <a:lnTo>
                    <a:pt x="288" y="908"/>
                  </a:lnTo>
                  <a:lnTo>
                    <a:pt x="282" y="896"/>
                  </a:lnTo>
                  <a:lnTo>
                    <a:pt x="284" y="884"/>
                  </a:lnTo>
                  <a:lnTo>
                    <a:pt x="284" y="869"/>
                  </a:lnTo>
                  <a:lnTo>
                    <a:pt x="268" y="847"/>
                  </a:lnTo>
                  <a:lnTo>
                    <a:pt x="260" y="837"/>
                  </a:lnTo>
                  <a:lnTo>
                    <a:pt x="241" y="817"/>
                  </a:lnTo>
                  <a:lnTo>
                    <a:pt x="229" y="810"/>
                  </a:lnTo>
                  <a:lnTo>
                    <a:pt x="216" y="802"/>
                  </a:lnTo>
                  <a:lnTo>
                    <a:pt x="191" y="792"/>
                  </a:lnTo>
                  <a:lnTo>
                    <a:pt x="177" y="790"/>
                  </a:lnTo>
                  <a:lnTo>
                    <a:pt x="163" y="790"/>
                  </a:lnTo>
                  <a:lnTo>
                    <a:pt x="151" y="794"/>
                  </a:lnTo>
                  <a:lnTo>
                    <a:pt x="136" y="788"/>
                  </a:lnTo>
                  <a:lnTo>
                    <a:pt x="130" y="775"/>
                  </a:lnTo>
                  <a:lnTo>
                    <a:pt x="126" y="748"/>
                  </a:lnTo>
                  <a:lnTo>
                    <a:pt x="130" y="734"/>
                  </a:lnTo>
                  <a:lnTo>
                    <a:pt x="138" y="720"/>
                  </a:lnTo>
                  <a:lnTo>
                    <a:pt x="142" y="708"/>
                  </a:lnTo>
                  <a:lnTo>
                    <a:pt x="142" y="681"/>
                  </a:lnTo>
                  <a:lnTo>
                    <a:pt x="136" y="671"/>
                  </a:lnTo>
                  <a:lnTo>
                    <a:pt x="126" y="661"/>
                  </a:lnTo>
                  <a:lnTo>
                    <a:pt x="100" y="653"/>
                  </a:lnTo>
                  <a:lnTo>
                    <a:pt x="90" y="644"/>
                  </a:lnTo>
                  <a:lnTo>
                    <a:pt x="88" y="630"/>
                  </a:lnTo>
                  <a:lnTo>
                    <a:pt x="88" y="604"/>
                  </a:lnTo>
                  <a:lnTo>
                    <a:pt x="75" y="583"/>
                  </a:lnTo>
                  <a:lnTo>
                    <a:pt x="24" y="567"/>
                  </a:lnTo>
                  <a:lnTo>
                    <a:pt x="18" y="553"/>
                  </a:lnTo>
                  <a:lnTo>
                    <a:pt x="35" y="538"/>
                  </a:lnTo>
                  <a:lnTo>
                    <a:pt x="49" y="543"/>
                  </a:lnTo>
                  <a:lnTo>
                    <a:pt x="63" y="532"/>
                  </a:lnTo>
                  <a:lnTo>
                    <a:pt x="77" y="528"/>
                  </a:lnTo>
                  <a:lnTo>
                    <a:pt x="90" y="524"/>
                  </a:lnTo>
                  <a:lnTo>
                    <a:pt x="102" y="510"/>
                  </a:lnTo>
                  <a:lnTo>
                    <a:pt x="106" y="494"/>
                  </a:lnTo>
                  <a:lnTo>
                    <a:pt x="118" y="486"/>
                  </a:lnTo>
                  <a:lnTo>
                    <a:pt x="132" y="475"/>
                  </a:lnTo>
                  <a:lnTo>
                    <a:pt x="147" y="473"/>
                  </a:lnTo>
                  <a:lnTo>
                    <a:pt x="157" y="463"/>
                  </a:lnTo>
                  <a:lnTo>
                    <a:pt x="169" y="455"/>
                  </a:lnTo>
                  <a:lnTo>
                    <a:pt x="183" y="447"/>
                  </a:lnTo>
                  <a:lnTo>
                    <a:pt x="195" y="435"/>
                  </a:lnTo>
                  <a:lnTo>
                    <a:pt x="202" y="420"/>
                  </a:lnTo>
                  <a:lnTo>
                    <a:pt x="202" y="406"/>
                  </a:lnTo>
                  <a:lnTo>
                    <a:pt x="206" y="392"/>
                  </a:lnTo>
                  <a:lnTo>
                    <a:pt x="212" y="376"/>
                  </a:lnTo>
                  <a:lnTo>
                    <a:pt x="223" y="365"/>
                  </a:lnTo>
                  <a:lnTo>
                    <a:pt x="237" y="359"/>
                  </a:lnTo>
                  <a:lnTo>
                    <a:pt x="251" y="351"/>
                  </a:lnTo>
                  <a:lnTo>
                    <a:pt x="262" y="341"/>
                  </a:lnTo>
                  <a:lnTo>
                    <a:pt x="266" y="327"/>
                  </a:lnTo>
                  <a:lnTo>
                    <a:pt x="272" y="312"/>
                  </a:lnTo>
                  <a:lnTo>
                    <a:pt x="276" y="298"/>
                  </a:lnTo>
                  <a:lnTo>
                    <a:pt x="280" y="284"/>
                  </a:lnTo>
                  <a:lnTo>
                    <a:pt x="284" y="269"/>
                  </a:lnTo>
                  <a:lnTo>
                    <a:pt x="288" y="254"/>
                  </a:lnTo>
                  <a:lnTo>
                    <a:pt x="290" y="236"/>
                  </a:lnTo>
                  <a:lnTo>
                    <a:pt x="292" y="222"/>
                  </a:lnTo>
                  <a:lnTo>
                    <a:pt x="296" y="208"/>
                  </a:lnTo>
                  <a:lnTo>
                    <a:pt x="308" y="193"/>
                  </a:lnTo>
                  <a:lnTo>
                    <a:pt x="323" y="185"/>
                  </a:lnTo>
                  <a:lnTo>
                    <a:pt x="339" y="179"/>
                  </a:lnTo>
                  <a:lnTo>
                    <a:pt x="353" y="169"/>
                  </a:lnTo>
                  <a:lnTo>
                    <a:pt x="359" y="155"/>
                  </a:lnTo>
                  <a:lnTo>
                    <a:pt x="355" y="140"/>
                  </a:lnTo>
                  <a:lnTo>
                    <a:pt x="365" y="126"/>
                  </a:lnTo>
                  <a:lnTo>
                    <a:pt x="369" y="112"/>
                  </a:lnTo>
                  <a:lnTo>
                    <a:pt x="382" y="100"/>
                  </a:lnTo>
                  <a:lnTo>
                    <a:pt x="396" y="93"/>
                  </a:lnTo>
                  <a:lnTo>
                    <a:pt x="410" y="87"/>
                  </a:lnTo>
                  <a:lnTo>
                    <a:pt x="424" y="81"/>
                  </a:lnTo>
                  <a:lnTo>
                    <a:pt x="443" y="77"/>
                  </a:lnTo>
                  <a:lnTo>
                    <a:pt x="459" y="71"/>
                  </a:lnTo>
                  <a:lnTo>
                    <a:pt x="473" y="59"/>
                  </a:lnTo>
                  <a:lnTo>
                    <a:pt x="488" y="55"/>
                  </a:lnTo>
                  <a:lnTo>
                    <a:pt x="502" y="49"/>
                  </a:lnTo>
                  <a:lnTo>
                    <a:pt x="512" y="38"/>
                  </a:lnTo>
                  <a:lnTo>
                    <a:pt x="524" y="26"/>
                  </a:lnTo>
                  <a:lnTo>
                    <a:pt x="538" y="22"/>
                  </a:lnTo>
                  <a:lnTo>
                    <a:pt x="542" y="8"/>
                  </a:lnTo>
                  <a:lnTo>
                    <a:pt x="555" y="10"/>
                  </a:lnTo>
                  <a:lnTo>
                    <a:pt x="573" y="10"/>
                  </a:lnTo>
                  <a:lnTo>
                    <a:pt x="587" y="6"/>
                  </a:lnTo>
                  <a:lnTo>
                    <a:pt x="604" y="4"/>
                  </a:lnTo>
                  <a:lnTo>
                    <a:pt x="624" y="4"/>
                  </a:lnTo>
                  <a:lnTo>
                    <a:pt x="640" y="4"/>
                  </a:lnTo>
                  <a:lnTo>
                    <a:pt x="667" y="0"/>
                  </a:lnTo>
                  <a:lnTo>
                    <a:pt x="673" y="14"/>
                  </a:lnTo>
                  <a:lnTo>
                    <a:pt x="658" y="22"/>
                  </a:lnTo>
                  <a:lnTo>
                    <a:pt x="644" y="18"/>
                  </a:lnTo>
                  <a:lnTo>
                    <a:pt x="638" y="32"/>
                  </a:lnTo>
                  <a:lnTo>
                    <a:pt x="656" y="32"/>
                  </a:lnTo>
                  <a:lnTo>
                    <a:pt x="656" y="49"/>
                  </a:lnTo>
                  <a:lnTo>
                    <a:pt x="663" y="63"/>
                  </a:lnTo>
                  <a:lnTo>
                    <a:pt x="673" y="49"/>
                  </a:lnTo>
                  <a:lnTo>
                    <a:pt x="675" y="34"/>
                  </a:lnTo>
                  <a:lnTo>
                    <a:pt x="691" y="32"/>
                  </a:lnTo>
                  <a:lnTo>
                    <a:pt x="705" y="24"/>
                  </a:lnTo>
                  <a:lnTo>
                    <a:pt x="720" y="20"/>
                  </a:lnTo>
                  <a:lnTo>
                    <a:pt x="737" y="22"/>
                  </a:lnTo>
                  <a:lnTo>
                    <a:pt x="751" y="22"/>
                  </a:lnTo>
                  <a:lnTo>
                    <a:pt x="763" y="49"/>
                  </a:lnTo>
                  <a:lnTo>
                    <a:pt x="763" y="63"/>
                  </a:lnTo>
                  <a:lnTo>
                    <a:pt x="773" y="81"/>
                  </a:lnTo>
                  <a:lnTo>
                    <a:pt x="790" y="83"/>
                  </a:lnTo>
                  <a:lnTo>
                    <a:pt x="808" y="104"/>
                  </a:lnTo>
                  <a:lnTo>
                    <a:pt x="822" y="108"/>
                  </a:lnTo>
                  <a:lnTo>
                    <a:pt x="847" y="114"/>
                  </a:lnTo>
                  <a:lnTo>
                    <a:pt x="857" y="124"/>
                  </a:lnTo>
                  <a:lnTo>
                    <a:pt x="867" y="134"/>
                  </a:lnTo>
                  <a:lnTo>
                    <a:pt x="879" y="138"/>
                  </a:lnTo>
                  <a:lnTo>
                    <a:pt x="894" y="144"/>
                  </a:lnTo>
                  <a:lnTo>
                    <a:pt x="904" y="153"/>
                  </a:lnTo>
                  <a:lnTo>
                    <a:pt x="914" y="179"/>
                  </a:lnTo>
                  <a:lnTo>
                    <a:pt x="922" y="189"/>
                  </a:lnTo>
                  <a:lnTo>
                    <a:pt x="934" y="195"/>
                  </a:lnTo>
                  <a:lnTo>
                    <a:pt x="949" y="193"/>
                  </a:lnTo>
                  <a:lnTo>
                    <a:pt x="959" y="183"/>
                  </a:lnTo>
                  <a:lnTo>
                    <a:pt x="973" y="183"/>
                  </a:lnTo>
                  <a:lnTo>
                    <a:pt x="989" y="205"/>
                  </a:lnTo>
                  <a:lnTo>
                    <a:pt x="991" y="220"/>
                  </a:lnTo>
                  <a:lnTo>
                    <a:pt x="993" y="232"/>
                  </a:lnTo>
                  <a:lnTo>
                    <a:pt x="995" y="246"/>
                  </a:lnTo>
                  <a:lnTo>
                    <a:pt x="1004" y="258"/>
                  </a:lnTo>
                  <a:lnTo>
                    <a:pt x="1026" y="276"/>
                  </a:lnTo>
                  <a:lnTo>
                    <a:pt x="1038" y="282"/>
                  </a:lnTo>
                  <a:lnTo>
                    <a:pt x="1050" y="290"/>
                  </a:lnTo>
                  <a:lnTo>
                    <a:pt x="1061" y="298"/>
                  </a:lnTo>
                  <a:lnTo>
                    <a:pt x="1073" y="306"/>
                  </a:lnTo>
                  <a:lnTo>
                    <a:pt x="1099" y="312"/>
                  </a:lnTo>
                  <a:lnTo>
                    <a:pt x="1111" y="316"/>
                  </a:lnTo>
                  <a:lnTo>
                    <a:pt x="1124" y="325"/>
                  </a:lnTo>
                  <a:lnTo>
                    <a:pt x="1136" y="335"/>
                  </a:lnTo>
                  <a:lnTo>
                    <a:pt x="1146" y="345"/>
                  </a:lnTo>
                  <a:lnTo>
                    <a:pt x="1158" y="351"/>
                  </a:lnTo>
                  <a:lnTo>
                    <a:pt x="1172" y="355"/>
                  </a:lnTo>
                  <a:lnTo>
                    <a:pt x="1185" y="361"/>
                  </a:lnTo>
                  <a:lnTo>
                    <a:pt x="1197" y="363"/>
                  </a:lnTo>
                  <a:lnTo>
                    <a:pt x="1211" y="365"/>
                  </a:lnTo>
                  <a:lnTo>
                    <a:pt x="1225" y="369"/>
                  </a:lnTo>
                  <a:lnTo>
                    <a:pt x="1235" y="382"/>
                  </a:lnTo>
                  <a:lnTo>
                    <a:pt x="1230" y="394"/>
                  </a:lnTo>
                  <a:lnTo>
                    <a:pt x="1243" y="402"/>
                  </a:lnTo>
                  <a:lnTo>
                    <a:pt x="1249" y="416"/>
                  </a:lnTo>
                  <a:lnTo>
                    <a:pt x="1251" y="431"/>
                  </a:lnTo>
                  <a:lnTo>
                    <a:pt x="1251" y="445"/>
                  </a:lnTo>
                  <a:lnTo>
                    <a:pt x="1247" y="459"/>
                  </a:lnTo>
                  <a:lnTo>
                    <a:pt x="1243" y="471"/>
                  </a:lnTo>
                  <a:lnTo>
                    <a:pt x="1237" y="483"/>
                  </a:lnTo>
                  <a:lnTo>
                    <a:pt x="1225" y="496"/>
                  </a:lnTo>
                  <a:lnTo>
                    <a:pt x="1201" y="508"/>
                  </a:lnTo>
                  <a:lnTo>
                    <a:pt x="1187" y="510"/>
                  </a:lnTo>
                  <a:lnTo>
                    <a:pt x="1172" y="510"/>
                  </a:lnTo>
                  <a:lnTo>
                    <a:pt x="1158" y="516"/>
                  </a:lnTo>
                  <a:lnTo>
                    <a:pt x="1148" y="526"/>
                  </a:lnTo>
                  <a:lnTo>
                    <a:pt x="1138" y="536"/>
                  </a:lnTo>
                  <a:lnTo>
                    <a:pt x="1130" y="547"/>
                  </a:lnTo>
                  <a:lnTo>
                    <a:pt x="1122" y="559"/>
                  </a:lnTo>
                  <a:lnTo>
                    <a:pt x="1117" y="573"/>
                  </a:lnTo>
                  <a:lnTo>
                    <a:pt x="1113" y="587"/>
                  </a:lnTo>
                  <a:lnTo>
                    <a:pt x="1111" y="602"/>
                  </a:lnTo>
                  <a:lnTo>
                    <a:pt x="1120" y="628"/>
                  </a:lnTo>
                  <a:lnTo>
                    <a:pt x="1126" y="640"/>
                  </a:lnTo>
                  <a:lnTo>
                    <a:pt x="1128" y="655"/>
                  </a:lnTo>
                  <a:lnTo>
                    <a:pt x="1130" y="669"/>
                  </a:lnTo>
                  <a:lnTo>
                    <a:pt x="1134" y="695"/>
                  </a:lnTo>
                  <a:lnTo>
                    <a:pt x="1134" y="710"/>
                  </a:lnTo>
                  <a:lnTo>
                    <a:pt x="1136" y="724"/>
                  </a:lnTo>
                  <a:lnTo>
                    <a:pt x="1136" y="767"/>
                  </a:lnTo>
                  <a:lnTo>
                    <a:pt x="1136" y="782"/>
                  </a:lnTo>
                  <a:lnTo>
                    <a:pt x="1140" y="796"/>
                  </a:lnTo>
                  <a:lnTo>
                    <a:pt x="1146" y="823"/>
                  </a:lnTo>
                  <a:lnTo>
                    <a:pt x="1148" y="837"/>
                  </a:lnTo>
                  <a:lnTo>
                    <a:pt x="1152" y="851"/>
                  </a:lnTo>
                  <a:lnTo>
                    <a:pt x="1154" y="863"/>
                  </a:lnTo>
                  <a:lnTo>
                    <a:pt x="1158" y="878"/>
                  </a:lnTo>
                  <a:lnTo>
                    <a:pt x="1162" y="892"/>
                  </a:lnTo>
                  <a:lnTo>
                    <a:pt x="1162" y="906"/>
                  </a:lnTo>
                  <a:lnTo>
                    <a:pt x="1172" y="931"/>
                  </a:lnTo>
                  <a:lnTo>
                    <a:pt x="1185" y="939"/>
                  </a:lnTo>
                  <a:lnTo>
                    <a:pt x="1197" y="943"/>
                  </a:lnTo>
                  <a:lnTo>
                    <a:pt x="1221" y="953"/>
                  </a:lnTo>
                  <a:lnTo>
                    <a:pt x="1235" y="963"/>
                  </a:lnTo>
                  <a:lnTo>
                    <a:pt x="1245" y="975"/>
                  </a:lnTo>
                  <a:lnTo>
                    <a:pt x="1267" y="988"/>
                  </a:lnTo>
                  <a:lnTo>
                    <a:pt x="1292" y="998"/>
                  </a:lnTo>
                  <a:lnTo>
                    <a:pt x="1306" y="994"/>
                  </a:lnTo>
                  <a:lnTo>
                    <a:pt x="1318" y="988"/>
                  </a:lnTo>
                  <a:lnTo>
                    <a:pt x="1332" y="979"/>
                  </a:lnTo>
                  <a:lnTo>
                    <a:pt x="1344" y="973"/>
                  </a:lnTo>
                  <a:lnTo>
                    <a:pt x="1357" y="965"/>
                  </a:lnTo>
                  <a:lnTo>
                    <a:pt x="1371" y="961"/>
                  </a:lnTo>
                  <a:lnTo>
                    <a:pt x="1385" y="955"/>
                  </a:lnTo>
                  <a:lnTo>
                    <a:pt x="1399" y="947"/>
                  </a:lnTo>
                  <a:lnTo>
                    <a:pt x="1412" y="941"/>
                  </a:lnTo>
                  <a:lnTo>
                    <a:pt x="1424" y="937"/>
                  </a:lnTo>
                  <a:lnTo>
                    <a:pt x="1438" y="935"/>
                  </a:lnTo>
                  <a:lnTo>
                    <a:pt x="1467" y="937"/>
                  </a:lnTo>
                  <a:lnTo>
                    <a:pt x="1481" y="939"/>
                  </a:lnTo>
                  <a:lnTo>
                    <a:pt x="1524" y="937"/>
                  </a:lnTo>
                  <a:lnTo>
                    <a:pt x="1538" y="941"/>
                  </a:lnTo>
                  <a:lnTo>
                    <a:pt x="1556" y="959"/>
                  </a:lnTo>
                  <a:lnTo>
                    <a:pt x="1568" y="965"/>
                  </a:lnTo>
                  <a:lnTo>
                    <a:pt x="1577" y="979"/>
                  </a:lnTo>
                  <a:lnTo>
                    <a:pt x="1585" y="990"/>
                  </a:lnTo>
                  <a:lnTo>
                    <a:pt x="1595" y="1000"/>
                  </a:lnTo>
                  <a:lnTo>
                    <a:pt x="1607" y="1006"/>
                  </a:lnTo>
                  <a:lnTo>
                    <a:pt x="1617" y="1016"/>
                  </a:lnTo>
                  <a:lnTo>
                    <a:pt x="1627" y="1026"/>
                  </a:lnTo>
                  <a:lnTo>
                    <a:pt x="1636" y="1036"/>
                  </a:lnTo>
                  <a:lnTo>
                    <a:pt x="1644" y="1047"/>
                  </a:lnTo>
                  <a:lnTo>
                    <a:pt x="1658" y="1053"/>
                  </a:lnTo>
                  <a:lnTo>
                    <a:pt x="1668" y="1061"/>
                  </a:lnTo>
                  <a:lnTo>
                    <a:pt x="1672" y="1075"/>
                  </a:lnTo>
                  <a:lnTo>
                    <a:pt x="1672" y="1089"/>
                  </a:lnTo>
                  <a:lnTo>
                    <a:pt x="1670" y="1104"/>
                  </a:lnTo>
                  <a:lnTo>
                    <a:pt x="1666" y="1116"/>
                  </a:lnTo>
                  <a:lnTo>
                    <a:pt x="1664" y="1130"/>
                  </a:lnTo>
                  <a:lnTo>
                    <a:pt x="1662" y="1144"/>
                  </a:lnTo>
                  <a:lnTo>
                    <a:pt x="1666" y="1157"/>
                  </a:lnTo>
                  <a:lnTo>
                    <a:pt x="1666" y="1159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1" name="Freeform 13"/>
            <p:cNvSpPr>
              <a:spLocks/>
            </p:cNvSpPr>
            <p:nvPr/>
          </p:nvSpPr>
          <p:spPr bwMode="auto">
            <a:xfrm>
              <a:off x="6690" y="5368"/>
              <a:ext cx="1780" cy="555"/>
            </a:xfrm>
            <a:custGeom>
              <a:avLst/>
              <a:gdLst>
                <a:gd name="T0" fmla="*/ 2147483647 w 726"/>
                <a:gd name="T1" fmla="*/ 2147483647 h 248"/>
                <a:gd name="T2" fmla="*/ 2147483647 w 726"/>
                <a:gd name="T3" fmla="*/ 2147483647 h 248"/>
                <a:gd name="T4" fmla="*/ 2147483647 w 726"/>
                <a:gd name="T5" fmla="*/ 2147483647 h 248"/>
                <a:gd name="T6" fmla="*/ 2147483647 w 726"/>
                <a:gd name="T7" fmla="*/ 2147483647 h 248"/>
                <a:gd name="T8" fmla="*/ 2147483647 w 726"/>
                <a:gd name="T9" fmla="*/ 2147483647 h 248"/>
                <a:gd name="T10" fmla="*/ 2147483647 w 726"/>
                <a:gd name="T11" fmla="*/ 2147483647 h 248"/>
                <a:gd name="T12" fmla="*/ 2147483647 w 726"/>
                <a:gd name="T13" fmla="*/ 2147483647 h 248"/>
                <a:gd name="T14" fmla="*/ 2147483647 w 726"/>
                <a:gd name="T15" fmla="*/ 2147483647 h 248"/>
                <a:gd name="T16" fmla="*/ 2147483647 w 726"/>
                <a:gd name="T17" fmla="*/ 2147483647 h 248"/>
                <a:gd name="T18" fmla="*/ 2147483647 w 726"/>
                <a:gd name="T19" fmla="*/ 2147483647 h 248"/>
                <a:gd name="T20" fmla="*/ 2147483647 w 726"/>
                <a:gd name="T21" fmla="*/ 2147483647 h 248"/>
                <a:gd name="T22" fmla="*/ 2147483647 w 726"/>
                <a:gd name="T23" fmla="*/ 2147483647 h 248"/>
                <a:gd name="T24" fmla="*/ 2147483647 w 726"/>
                <a:gd name="T25" fmla="*/ 2147483647 h 248"/>
                <a:gd name="T26" fmla="*/ 2147483647 w 726"/>
                <a:gd name="T27" fmla="*/ 2147483647 h 248"/>
                <a:gd name="T28" fmla="*/ 2147483647 w 726"/>
                <a:gd name="T29" fmla="*/ 2147483647 h 248"/>
                <a:gd name="T30" fmla="*/ 2147483647 w 726"/>
                <a:gd name="T31" fmla="*/ 2147483647 h 248"/>
                <a:gd name="T32" fmla="*/ 2147483647 w 726"/>
                <a:gd name="T33" fmla="*/ 2147483647 h 248"/>
                <a:gd name="T34" fmla="*/ 2147483647 w 726"/>
                <a:gd name="T35" fmla="*/ 2147483647 h 248"/>
                <a:gd name="T36" fmla="*/ 2147483647 w 726"/>
                <a:gd name="T37" fmla="*/ 2147483647 h 248"/>
                <a:gd name="T38" fmla="*/ 2147483647 w 726"/>
                <a:gd name="T39" fmla="*/ 2147483647 h 248"/>
                <a:gd name="T40" fmla="*/ 2147483647 w 726"/>
                <a:gd name="T41" fmla="*/ 2147483647 h 248"/>
                <a:gd name="T42" fmla="*/ 2147483647 w 726"/>
                <a:gd name="T43" fmla="*/ 2147483647 h 248"/>
                <a:gd name="T44" fmla="*/ 2147483647 w 726"/>
                <a:gd name="T45" fmla="*/ 2147483647 h 248"/>
                <a:gd name="T46" fmla="*/ 2147483647 w 726"/>
                <a:gd name="T47" fmla="*/ 2147483647 h 248"/>
                <a:gd name="T48" fmla="*/ 2147483647 w 726"/>
                <a:gd name="T49" fmla="*/ 2147483647 h 248"/>
                <a:gd name="T50" fmla="*/ 2147483647 w 726"/>
                <a:gd name="T51" fmla="*/ 2147483647 h 248"/>
                <a:gd name="T52" fmla="*/ 2147483647 w 726"/>
                <a:gd name="T53" fmla="*/ 2147483647 h 248"/>
                <a:gd name="T54" fmla="*/ 2147483647 w 726"/>
                <a:gd name="T55" fmla="*/ 2147483647 h 248"/>
                <a:gd name="T56" fmla="*/ 2147483647 w 726"/>
                <a:gd name="T57" fmla="*/ 2147483647 h 248"/>
                <a:gd name="T58" fmla="*/ 1229639223 w 726"/>
                <a:gd name="T59" fmla="*/ 2147483647 h 248"/>
                <a:gd name="T60" fmla="*/ 1538174770 w 726"/>
                <a:gd name="T61" fmla="*/ 2147483647 h 248"/>
                <a:gd name="T62" fmla="*/ 2147483647 w 726"/>
                <a:gd name="T63" fmla="*/ 2147483647 h 248"/>
                <a:gd name="T64" fmla="*/ 2147483647 w 726"/>
                <a:gd name="T65" fmla="*/ 2147483647 h 248"/>
                <a:gd name="T66" fmla="*/ 2147483647 w 726"/>
                <a:gd name="T67" fmla="*/ 2147483647 h 248"/>
                <a:gd name="T68" fmla="*/ 2147483647 w 726"/>
                <a:gd name="T69" fmla="*/ 2147483647 h 248"/>
                <a:gd name="T70" fmla="*/ 2147483647 w 726"/>
                <a:gd name="T71" fmla="*/ 2063564381 h 248"/>
                <a:gd name="T72" fmla="*/ 2147483647 w 726"/>
                <a:gd name="T73" fmla="*/ 1644955808 h 248"/>
                <a:gd name="T74" fmla="*/ 2147483647 w 726"/>
                <a:gd name="T75" fmla="*/ 1218691708 h 248"/>
                <a:gd name="T76" fmla="*/ 2147483647 w 726"/>
                <a:gd name="T77" fmla="*/ 802596168 h 248"/>
                <a:gd name="T78" fmla="*/ 2147483647 w 726"/>
                <a:gd name="T79" fmla="*/ 398609972 h 248"/>
                <a:gd name="T80" fmla="*/ 2147483647 w 726"/>
                <a:gd name="T81" fmla="*/ 200194795 h 248"/>
                <a:gd name="T82" fmla="*/ 2147483647 w 726"/>
                <a:gd name="T83" fmla="*/ 265635114 h 248"/>
                <a:gd name="T84" fmla="*/ 2147483647 w 726"/>
                <a:gd name="T85" fmla="*/ 218024327 h 248"/>
                <a:gd name="T86" fmla="*/ 2147483647 w 726"/>
                <a:gd name="T87" fmla="*/ 336357119 h 248"/>
                <a:gd name="T88" fmla="*/ 2147483647 w 726"/>
                <a:gd name="T89" fmla="*/ 336357119 h 248"/>
                <a:gd name="T90" fmla="*/ 2147483647 w 726"/>
                <a:gd name="T91" fmla="*/ 336357119 h 248"/>
                <a:gd name="T92" fmla="*/ 2147483647 w 726"/>
                <a:gd name="T93" fmla="*/ 376327395 h 248"/>
                <a:gd name="T94" fmla="*/ 2147483647 w 726"/>
                <a:gd name="T95" fmla="*/ 398609972 h 248"/>
                <a:gd name="T96" fmla="*/ 2147483647 w 726"/>
                <a:gd name="T97" fmla="*/ 425877361 h 248"/>
                <a:gd name="T98" fmla="*/ 2147483647 w 726"/>
                <a:gd name="T99" fmla="*/ 576727968 h 248"/>
                <a:gd name="T100" fmla="*/ 2147483647 w 726"/>
                <a:gd name="T101" fmla="*/ 358637567 h 248"/>
                <a:gd name="T102" fmla="*/ 2147483647 w 726"/>
                <a:gd name="T103" fmla="*/ 128194972 h 248"/>
                <a:gd name="T104" fmla="*/ 2147483647 w 726"/>
                <a:gd name="T105" fmla="*/ 71609918 h 248"/>
                <a:gd name="T106" fmla="*/ 2147483647 w 726"/>
                <a:gd name="T107" fmla="*/ 0 h 248"/>
                <a:gd name="T108" fmla="*/ 2147483647 w 726"/>
                <a:gd name="T109" fmla="*/ 110884889 h 248"/>
                <a:gd name="T110" fmla="*/ 2147483647 w 726"/>
                <a:gd name="T111" fmla="*/ 376327395 h 248"/>
                <a:gd name="T112" fmla="*/ 2147483647 w 726"/>
                <a:gd name="T113" fmla="*/ 465844207 h 248"/>
                <a:gd name="T114" fmla="*/ 2147483647 w 726"/>
                <a:gd name="T115" fmla="*/ 713933694 h 248"/>
                <a:gd name="T116" fmla="*/ 2147483647 w 726"/>
                <a:gd name="T117" fmla="*/ 735043316 h 248"/>
                <a:gd name="T118" fmla="*/ 2147483647 w 726"/>
                <a:gd name="T119" fmla="*/ 802596168 h 2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6"/>
                <a:gd name="T181" fmla="*/ 0 h 248"/>
                <a:gd name="T182" fmla="*/ 726 w 726"/>
                <a:gd name="T183" fmla="*/ 248 h 2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6" h="248">
                  <a:moveTo>
                    <a:pt x="726" y="223"/>
                  </a:moveTo>
                  <a:lnTo>
                    <a:pt x="725" y="230"/>
                  </a:lnTo>
                  <a:lnTo>
                    <a:pt x="721" y="234"/>
                  </a:lnTo>
                  <a:lnTo>
                    <a:pt x="720" y="240"/>
                  </a:lnTo>
                  <a:lnTo>
                    <a:pt x="720" y="243"/>
                  </a:lnTo>
                  <a:lnTo>
                    <a:pt x="714" y="246"/>
                  </a:lnTo>
                  <a:lnTo>
                    <a:pt x="707" y="246"/>
                  </a:lnTo>
                  <a:lnTo>
                    <a:pt x="703" y="246"/>
                  </a:lnTo>
                  <a:lnTo>
                    <a:pt x="697" y="246"/>
                  </a:lnTo>
                  <a:lnTo>
                    <a:pt x="690" y="245"/>
                  </a:lnTo>
                  <a:lnTo>
                    <a:pt x="687" y="245"/>
                  </a:lnTo>
                  <a:lnTo>
                    <a:pt x="679" y="245"/>
                  </a:lnTo>
                  <a:lnTo>
                    <a:pt x="673" y="246"/>
                  </a:lnTo>
                  <a:lnTo>
                    <a:pt x="670" y="248"/>
                  </a:lnTo>
                  <a:lnTo>
                    <a:pt x="666" y="248"/>
                  </a:lnTo>
                  <a:lnTo>
                    <a:pt x="663" y="248"/>
                  </a:lnTo>
                  <a:lnTo>
                    <a:pt x="656" y="246"/>
                  </a:lnTo>
                  <a:lnTo>
                    <a:pt x="650" y="244"/>
                  </a:lnTo>
                  <a:lnTo>
                    <a:pt x="644" y="244"/>
                  </a:lnTo>
                  <a:lnTo>
                    <a:pt x="640" y="244"/>
                  </a:lnTo>
                  <a:lnTo>
                    <a:pt x="636" y="244"/>
                  </a:lnTo>
                  <a:lnTo>
                    <a:pt x="633" y="244"/>
                  </a:lnTo>
                  <a:lnTo>
                    <a:pt x="630" y="245"/>
                  </a:lnTo>
                  <a:lnTo>
                    <a:pt x="626" y="246"/>
                  </a:lnTo>
                  <a:lnTo>
                    <a:pt x="620" y="244"/>
                  </a:lnTo>
                  <a:lnTo>
                    <a:pt x="617" y="242"/>
                  </a:lnTo>
                  <a:lnTo>
                    <a:pt x="614" y="241"/>
                  </a:lnTo>
                  <a:lnTo>
                    <a:pt x="614" y="237"/>
                  </a:lnTo>
                  <a:lnTo>
                    <a:pt x="611" y="231"/>
                  </a:lnTo>
                  <a:lnTo>
                    <a:pt x="609" y="229"/>
                  </a:lnTo>
                  <a:lnTo>
                    <a:pt x="608" y="226"/>
                  </a:lnTo>
                  <a:lnTo>
                    <a:pt x="605" y="224"/>
                  </a:lnTo>
                  <a:lnTo>
                    <a:pt x="602" y="223"/>
                  </a:lnTo>
                  <a:lnTo>
                    <a:pt x="598" y="223"/>
                  </a:lnTo>
                  <a:lnTo>
                    <a:pt x="594" y="222"/>
                  </a:lnTo>
                  <a:lnTo>
                    <a:pt x="590" y="219"/>
                  </a:lnTo>
                  <a:lnTo>
                    <a:pt x="583" y="218"/>
                  </a:lnTo>
                  <a:lnTo>
                    <a:pt x="579" y="217"/>
                  </a:lnTo>
                  <a:lnTo>
                    <a:pt x="576" y="215"/>
                  </a:lnTo>
                  <a:lnTo>
                    <a:pt x="576" y="212"/>
                  </a:lnTo>
                  <a:lnTo>
                    <a:pt x="571" y="209"/>
                  </a:lnTo>
                  <a:lnTo>
                    <a:pt x="568" y="208"/>
                  </a:lnTo>
                  <a:lnTo>
                    <a:pt x="565" y="206"/>
                  </a:lnTo>
                  <a:lnTo>
                    <a:pt x="561" y="202"/>
                  </a:lnTo>
                  <a:lnTo>
                    <a:pt x="555" y="198"/>
                  </a:lnTo>
                  <a:lnTo>
                    <a:pt x="553" y="196"/>
                  </a:lnTo>
                  <a:lnTo>
                    <a:pt x="551" y="190"/>
                  </a:lnTo>
                  <a:lnTo>
                    <a:pt x="544" y="191"/>
                  </a:lnTo>
                  <a:lnTo>
                    <a:pt x="539" y="195"/>
                  </a:lnTo>
                  <a:lnTo>
                    <a:pt x="533" y="193"/>
                  </a:lnTo>
                  <a:lnTo>
                    <a:pt x="530" y="192"/>
                  </a:lnTo>
                  <a:lnTo>
                    <a:pt x="527" y="191"/>
                  </a:lnTo>
                  <a:lnTo>
                    <a:pt x="523" y="191"/>
                  </a:lnTo>
                  <a:lnTo>
                    <a:pt x="517" y="191"/>
                  </a:lnTo>
                  <a:lnTo>
                    <a:pt x="513" y="191"/>
                  </a:lnTo>
                  <a:lnTo>
                    <a:pt x="509" y="191"/>
                  </a:lnTo>
                  <a:lnTo>
                    <a:pt x="506" y="191"/>
                  </a:lnTo>
                  <a:lnTo>
                    <a:pt x="500" y="194"/>
                  </a:lnTo>
                  <a:lnTo>
                    <a:pt x="496" y="194"/>
                  </a:lnTo>
                  <a:lnTo>
                    <a:pt x="490" y="194"/>
                  </a:lnTo>
                  <a:lnTo>
                    <a:pt x="486" y="193"/>
                  </a:lnTo>
                  <a:lnTo>
                    <a:pt x="480" y="195"/>
                  </a:lnTo>
                  <a:lnTo>
                    <a:pt x="478" y="197"/>
                  </a:lnTo>
                  <a:lnTo>
                    <a:pt x="472" y="199"/>
                  </a:lnTo>
                  <a:lnTo>
                    <a:pt x="465" y="200"/>
                  </a:lnTo>
                  <a:lnTo>
                    <a:pt x="462" y="202"/>
                  </a:lnTo>
                  <a:lnTo>
                    <a:pt x="460" y="204"/>
                  </a:lnTo>
                  <a:lnTo>
                    <a:pt x="453" y="205"/>
                  </a:lnTo>
                  <a:lnTo>
                    <a:pt x="449" y="205"/>
                  </a:lnTo>
                  <a:lnTo>
                    <a:pt x="439" y="205"/>
                  </a:lnTo>
                  <a:lnTo>
                    <a:pt x="432" y="204"/>
                  </a:lnTo>
                  <a:lnTo>
                    <a:pt x="425" y="203"/>
                  </a:lnTo>
                  <a:lnTo>
                    <a:pt x="422" y="204"/>
                  </a:lnTo>
                  <a:lnTo>
                    <a:pt x="415" y="205"/>
                  </a:lnTo>
                  <a:lnTo>
                    <a:pt x="408" y="204"/>
                  </a:lnTo>
                  <a:lnTo>
                    <a:pt x="405" y="204"/>
                  </a:lnTo>
                  <a:lnTo>
                    <a:pt x="401" y="200"/>
                  </a:lnTo>
                  <a:lnTo>
                    <a:pt x="398" y="199"/>
                  </a:lnTo>
                  <a:lnTo>
                    <a:pt x="394" y="200"/>
                  </a:lnTo>
                  <a:lnTo>
                    <a:pt x="390" y="204"/>
                  </a:lnTo>
                  <a:lnTo>
                    <a:pt x="387" y="205"/>
                  </a:lnTo>
                  <a:lnTo>
                    <a:pt x="383" y="206"/>
                  </a:lnTo>
                  <a:lnTo>
                    <a:pt x="380" y="206"/>
                  </a:lnTo>
                  <a:lnTo>
                    <a:pt x="377" y="206"/>
                  </a:lnTo>
                  <a:lnTo>
                    <a:pt x="369" y="206"/>
                  </a:lnTo>
                  <a:lnTo>
                    <a:pt x="366" y="206"/>
                  </a:lnTo>
                  <a:lnTo>
                    <a:pt x="363" y="206"/>
                  </a:lnTo>
                  <a:lnTo>
                    <a:pt x="360" y="206"/>
                  </a:lnTo>
                  <a:lnTo>
                    <a:pt x="356" y="206"/>
                  </a:lnTo>
                  <a:lnTo>
                    <a:pt x="353" y="204"/>
                  </a:lnTo>
                  <a:lnTo>
                    <a:pt x="347" y="200"/>
                  </a:lnTo>
                  <a:lnTo>
                    <a:pt x="344" y="199"/>
                  </a:lnTo>
                  <a:lnTo>
                    <a:pt x="340" y="198"/>
                  </a:lnTo>
                  <a:lnTo>
                    <a:pt x="337" y="197"/>
                  </a:lnTo>
                  <a:lnTo>
                    <a:pt x="334" y="196"/>
                  </a:lnTo>
                  <a:lnTo>
                    <a:pt x="331" y="195"/>
                  </a:lnTo>
                  <a:lnTo>
                    <a:pt x="325" y="192"/>
                  </a:lnTo>
                  <a:lnTo>
                    <a:pt x="321" y="191"/>
                  </a:lnTo>
                  <a:lnTo>
                    <a:pt x="318" y="190"/>
                  </a:lnTo>
                  <a:lnTo>
                    <a:pt x="314" y="189"/>
                  </a:lnTo>
                  <a:lnTo>
                    <a:pt x="307" y="187"/>
                  </a:lnTo>
                  <a:lnTo>
                    <a:pt x="304" y="186"/>
                  </a:lnTo>
                  <a:lnTo>
                    <a:pt x="300" y="186"/>
                  </a:lnTo>
                  <a:lnTo>
                    <a:pt x="294" y="187"/>
                  </a:lnTo>
                  <a:lnTo>
                    <a:pt x="287" y="187"/>
                  </a:lnTo>
                  <a:lnTo>
                    <a:pt x="283" y="188"/>
                  </a:lnTo>
                  <a:lnTo>
                    <a:pt x="280" y="189"/>
                  </a:lnTo>
                  <a:lnTo>
                    <a:pt x="274" y="192"/>
                  </a:lnTo>
                  <a:lnTo>
                    <a:pt x="268" y="195"/>
                  </a:lnTo>
                  <a:lnTo>
                    <a:pt x="265" y="197"/>
                  </a:lnTo>
                  <a:lnTo>
                    <a:pt x="263" y="199"/>
                  </a:lnTo>
                  <a:lnTo>
                    <a:pt x="260" y="202"/>
                  </a:lnTo>
                  <a:lnTo>
                    <a:pt x="257" y="203"/>
                  </a:lnTo>
                  <a:lnTo>
                    <a:pt x="254" y="204"/>
                  </a:lnTo>
                  <a:lnTo>
                    <a:pt x="251" y="202"/>
                  </a:lnTo>
                  <a:lnTo>
                    <a:pt x="249" y="199"/>
                  </a:lnTo>
                  <a:lnTo>
                    <a:pt x="247" y="201"/>
                  </a:lnTo>
                  <a:lnTo>
                    <a:pt x="240" y="201"/>
                  </a:lnTo>
                  <a:lnTo>
                    <a:pt x="235" y="205"/>
                  </a:lnTo>
                  <a:lnTo>
                    <a:pt x="231" y="209"/>
                  </a:lnTo>
                  <a:lnTo>
                    <a:pt x="227" y="210"/>
                  </a:lnTo>
                  <a:lnTo>
                    <a:pt x="224" y="211"/>
                  </a:lnTo>
                  <a:lnTo>
                    <a:pt x="221" y="209"/>
                  </a:lnTo>
                  <a:lnTo>
                    <a:pt x="219" y="207"/>
                  </a:lnTo>
                  <a:lnTo>
                    <a:pt x="216" y="209"/>
                  </a:lnTo>
                  <a:lnTo>
                    <a:pt x="213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2" y="209"/>
                  </a:lnTo>
                  <a:lnTo>
                    <a:pt x="200" y="206"/>
                  </a:lnTo>
                  <a:lnTo>
                    <a:pt x="198" y="204"/>
                  </a:lnTo>
                  <a:lnTo>
                    <a:pt x="191" y="204"/>
                  </a:lnTo>
                  <a:lnTo>
                    <a:pt x="188" y="204"/>
                  </a:lnTo>
                  <a:lnTo>
                    <a:pt x="181" y="206"/>
                  </a:lnTo>
                  <a:lnTo>
                    <a:pt x="174" y="207"/>
                  </a:lnTo>
                  <a:lnTo>
                    <a:pt x="170" y="207"/>
                  </a:lnTo>
                  <a:lnTo>
                    <a:pt x="165" y="210"/>
                  </a:lnTo>
                  <a:lnTo>
                    <a:pt x="161" y="210"/>
                  </a:lnTo>
                  <a:lnTo>
                    <a:pt x="154" y="211"/>
                  </a:lnTo>
                  <a:lnTo>
                    <a:pt x="150" y="211"/>
                  </a:lnTo>
                  <a:lnTo>
                    <a:pt x="147" y="213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38" y="216"/>
                  </a:lnTo>
                  <a:lnTo>
                    <a:pt x="135" y="218"/>
                  </a:lnTo>
                  <a:lnTo>
                    <a:pt x="131" y="217"/>
                  </a:lnTo>
                  <a:lnTo>
                    <a:pt x="128" y="217"/>
                  </a:lnTo>
                  <a:lnTo>
                    <a:pt x="125" y="218"/>
                  </a:lnTo>
                  <a:lnTo>
                    <a:pt x="121" y="218"/>
                  </a:lnTo>
                  <a:lnTo>
                    <a:pt x="114" y="218"/>
                  </a:lnTo>
                  <a:lnTo>
                    <a:pt x="111" y="219"/>
                  </a:lnTo>
                  <a:lnTo>
                    <a:pt x="107" y="221"/>
                  </a:lnTo>
                  <a:lnTo>
                    <a:pt x="104" y="221"/>
                  </a:lnTo>
                  <a:lnTo>
                    <a:pt x="102" y="224"/>
                  </a:lnTo>
                  <a:lnTo>
                    <a:pt x="99" y="226"/>
                  </a:lnTo>
                  <a:lnTo>
                    <a:pt x="97" y="229"/>
                  </a:lnTo>
                  <a:lnTo>
                    <a:pt x="94" y="230"/>
                  </a:lnTo>
                  <a:lnTo>
                    <a:pt x="91" y="230"/>
                  </a:lnTo>
                  <a:lnTo>
                    <a:pt x="87" y="230"/>
                  </a:lnTo>
                  <a:lnTo>
                    <a:pt x="81" y="230"/>
                  </a:lnTo>
                  <a:lnTo>
                    <a:pt x="78" y="231"/>
                  </a:lnTo>
                  <a:lnTo>
                    <a:pt x="73" y="236"/>
                  </a:lnTo>
                  <a:lnTo>
                    <a:pt x="71" y="239"/>
                  </a:lnTo>
                  <a:lnTo>
                    <a:pt x="65" y="239"/>
                  </a:lnTo>
                  <a:lnTo>
                    <a:pt x="58" y="236"/>
                  </a:lnTo>
                  <a:lnTo>
                    <a:pt x="55" y="236"/>
                  </a:lnTo>
                  <a:lnTo>
                    <a:pt x="51" y="235"/>
                  </a:lnTo>
                  <a:lnTo>
                    <a:pt x="48" y="234"/>
                  </a:lnTo>
                  <a:lnTo>
                    <a:pt x="44" y="232"/>
                  </a:lnTo>
                  <a:lnTo>
                    <a:pt x="39" y="229"/>
                  </a:lnTo>
                  <a:lnTo>
                    <a:pt x="36" y="227"/>
                  </a:lnTo>
                  <a:lnTo>
                    <a:pt x="34" y="225"/>
                  </a:lnTo>
                  <a:lnTo>
                    <a:pt x="29" y="220"/>
                  </a:lnTo>
                  <a:lnTo>
                    <a:pt x="27" y="215"/>
                  </a:lnTo>
                  <a:lnTo>
                    <a:pt x="25" y="211"/>
                  </a:lnTo>
                  <a:lnTo>
                    <a:pt x="22" y="209"/>
                  </a:lnTo>
                  <a:lnTo>
                    <a:pt x="19" y="210"/>
                  </a:lnTo>
                  <a:lnTo>
                    <a:pt x="13" y="207"/>
                  </a:lnTo>
                  <a:lnTo>
                    <a:pt x="10" y="206"/>
                  </a:lnTo>
                  <a:lnTo>
                    <a:pt x="8" y="204"/>
                  </a:lnTo>
                  <a:lnTo>
                    <a:pt x="1" y="202"/>
                  </a:lnTo>
                  <a:lnTo>
                    <a:pt x="0" y="198"/>
                  </a:lnTo>
                  <a:lnTo>
                    <a:pt x="1" y="195"/>
                  </a:lnTo>
                  <a:lnTo>
                    <a:pt x="4" y="191"/>
                  </a:lnTo>
                  <a:lnTo>
                    <a:pt x="7" y="188"/>
                  </a:lnTo>
                  <a:lnTo>
                    <a:pt x="10" y="185"/>
                  </a:lnTo>
                  <a:lnTo>
                    <a:pt x="12" y="182"/>
                  </a:lnTo>
                  <a:lnTo>
                    <a:pt x="16" y="178"/>
                  </a:lnTo>
                  <a:lnTo>
                    <a:pt x="20" y="172"/>
                  </a:lnTo>
                  <a:lnTo>
                    <a:pt x="21" y="170"/>
                  </a:lnTo>
                  <a:lnTo>
                    <a:pt x="23" y="166"/>
                  </a:lnTo>
                  <a:lnTo>
                    <a:pt x="24" y="164"/>
                  </a:lnTo>
                  <a:lnTo>
                    <a:pt x="25" y="161"/>
                  </a:lnTo>
                  <a:lnTo>
                    <a:pt x="28" y="158"/>
                  </a:lnTo>
                  <a:lnTo>
                    <a:pt x="33" y="154"/>
                  </a:lnTo>
                  <a:lnTo>
                    <a:pt x="39" y="154"/>
                  </a:lnTo>
                  <a:lnTo>
                    <a:pt x="46" y="155"/>
                  </a:lnTo>
                  <a:lnTo>
                    <a:pt x="50" y="155"/>
                  </a:lnTo>
                  <a:lnTo>
                    <a:pt x="53" y="153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0" y="146"/>
                  </a:lnTo>
                  <a:lnTo>
                    <a:pt x="61" y="142"/>
                  </a:lnTo>
                  <a:lnTo>
                    <a:pt x="62" y="136"/>
                  </a:lnTo>
                  <a:lnTo>
                    <a:pt x="63" y="133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6" y="121"/>
                  </a:lnTo>
                  <a:lnTo>
                    <a:pt x="67" y="118"/>
                  </a:lnTo>
                  <a:lnTo>
                    <a:pt x="68" y="115"/>
                  </a:lnTo>
                  <a:lnTo>
                    <a:pt x="69" y="111"/>
                  </a:lnTo>
                  <a:lnTo>
                    <a:pt x="70" y="108"/>
                  </a:lnTo>
                  <a:lnTo>
                    <a:pt x="71" y="105"/>
                  </a:lnTo>
                  <a:lnTo>
                    <a:pt x="73" y="102"/>
                  </a:lnTo>
                  <a:lnTo>
                    <a:pt x="76" y="96"/>
                  </a:lnTo>
                  <a:lnTo>
                    <a:pt x="77" y="93"/>
                  </a:lnTo>
                  <a:lnTo>
                    <a:pt x="80" y="89"/>
                  </a:lnTo>
                  <a:lnTo>
                    <a:pt x="82" y="86"/>
                  </a:lnTo>
                  <a:lnTo>
                    <a:pt x="84" y="82"/>
                  </a:lnTo>
                  <a:lnTo>
                    <a:pt x="86" y="80"/>
                  </a:lnTo>
                  <a:lnTo>
                    <a:pt x="88" y="77"/>
                  </a:lnTo>
                  <a:lnTo>
                    <a:pt x="90" y="74"/>
                  </a:lnTo>
                  <a:lnTo>
                    <a:pt x="91" y="71"/>
                  </a:lnTo>
                  <a:lnTo>
                    <a:pt x="91" y="67"/>
                  </a:lnTo>
                  <a:lnTo>
                    <a:pt x="92" y="64"/>
                  </a:lnTo>
                  <a:lnTo>
                    <a:pt x="94" y="61"/>
                  </a:lnTo>
                  <a:lnTo>
                    <a:pt x="95" y="58"/>
                  </a:lnTo>
                  <a:lnTo>
                    <a:pt x="96" y="55"/>
                  </a:lnTo>
                  <a:lnTo>
                    <a:pt x="97" y="51"/>
                  </a:lnTo>
                  <a:lnTo>
                    <a:pt x="98" y="49"/>
                  </a:lnTo>
                  <a:lnTo>
                    <a:pt x="99" y="45"/>
                  </a:lnTo>
                  <a:lnTo>
                    <a:pt x="101" y="42"/>
                  </a:lnTo>
                  <a:lnTo>
                    <a:pt x="102" y="39"/>
                  </a:lnTo>
                  <a:lnTo>
                    <a:pt x="104" y="36"/>
                  </a:lnTo>
                  <a:lnTo>
                    <a:pt x="106" y="31"/>
                  </a:lnTo>
                  <a:lnTo>
                    <a:pt x="108" y="27"/>
                  </a:lnTo>
                  <a:lnTo>
                    <a:pt x="110" y="19"/>
                  </a:lnTo>
                  <a:lnTo>
                    <a:pt x="115" y="18"/>
                  </a:lnTo>
                  <a:lnTo>
                    <a:pt x="119" y="18"/>
                  </a:lnTo>
                  <a:lnTo>
                    <a:pt x="125" y="18"/>
                  </a:lnTo>
                  <a:lnTo>
                    <a:pt x="130" y="18"/>
                  </a:lnTo>
                  <a:lnTo>
                    <a:pt x="134" y="17"/>
                  </a:lnTo>
                  <a:lnTo>
                    <a:pt x="138" y="16"/>
                  </a:lnTo>
                  <a:lnTo>
                    <a:pt x="141" y="13"/>
                  </a:lnTo>
                  <a:lnTo>
                    <a:pt x="145" y="12"/>
                  </a:lnTo>
                  <a:lnTo>
                    <a:pt x="147" y="9"/>
                  </a:lnTo>
                  <a:lnTo>
                    <a:pt x="150" y="8"/>
                  </a:lnTo>
                  <a:lnTo>
                    <a:pt x="154" y="11"/>
                  </a:lnTo>
                  <a:lnTo>
                    <a:pt x="157" y="9"/>
                  </a:lnTo>
                  <a:lnTo>
                    <a:pt x="160" y="11"/>
                  </a:lnTo>
                  <a:lnTo>
                    <a:pt x="163" y="10"/>
                  </a:lnTo>
                  <a:lnTo>
                    <a:pt x="165" y="12"/>
                  </a:lnTo>
                  <a:lnTo>
                    <a:pt x="168" y="14"/>
                  </a:lnTo>
                  <a:lnTo>
                    <a:pt x="172" y="13"/>
                  </a:lnTo>
                  <a:lnTo>
                    <a:pt x="176" y="14"/>
                  </a:lnTo>
                  <a:lnTo>
                    <a:pt x="178" y="16"/>
                  </a:lnTo>
                  <a:lnTo>
                    <a:pt x="180" y="11"/>
                  </a:lnTo>
                  <a:lnTo>
                    <a:pt x="184" y="10"/>
                  </a:lnTo>
                  <a:lnTo>
                    <a:pt x="188" y="11"/>
                  </a:lnTo>
                  <a:lnTo>
                    <a:pt x="195" y="11"/>
                  </a:lnTo>
                  <a:lnTo>
                    <a:pt x="198" y="12"/>
                  </a:lnTo>
                  <a:lnTo>
                    <a:pt x="199" y="16"/>
                  </a:lnTo>
                  <a:lnTo>
                    <a:pt x="203" y="17"/>
                  </a:lnTo>
                  <a:lnTo>
                    <a:pt x="206" y="15"/>
                  </a:lnTo>
                  <a:lnTo>
                    <a:pt x="210" y="15"/>
                  </a:lnTo>
                  <a:lnTo>
                    <a:pt x="214" y="16"/>
                  </a:lnTo>
                  <a:lnTo>
                    <a:pt x="219" y="14"/>
                  </a:lnTo>
                  <a:lnTo>
                    <a:pt x="222" y="16"/>
                  </a:lnTo>
                  <a:lnTo>
                    <a:pt x="225" y="14"/>
                  </a:lnTo>
                  <a:lnTo>
                    <a:pt x="228" y="15"/>
                  </a:lnTo>
                  <a:lnTo>
                    <a:pt x="229" y="18"/>
                  </a:lnTo>
                  <a:lnTo>
                    <a:pt x="233" y="17"/>
                  </a:lnTo>
                  <a:lnTo>
                    <a:pt x="236" y="15"/>
                  </a:lnTo>
                  <a:lnTo>
                    <a:pt x="239" y="14"/>
                  </a:lnTo>
                  <a:lnTo>
                    <a:pt x="243" y="15"/>
                  </a:lnTo>
                  <a:lnTo>
                    <a:pt x="247" y="15"/>
                  </a:lnTo>
                  <a:lnTo>
                    <a:pt x="250" y="18"/>
                  </a:lnTo>
                  <a:lnTo>
                    <a:pt x="255" y="19"/>
                  </a:lnTo>
                  <a:lnTo>
                    <a:pt x="259" y="18"/>
                  </a:lnTo>
                  <a:lnTo>
                    <a:pt x="262" y="18"/>
                  </a:lnTo>
                  <a:lnTo>
                    <a:pt x="266" y="17"/>
                  </a:lnTo>
                  <a:lnTo>
                    <a:pt x="269" y="17"/>
                  </a:lnTo>
                  <a:lnTo>
                    <a:pt x="274" y="16"/>
                  </a:lnTo>
                  <a:lnTo>
                    <a:pt x="277" y="16"/>
                  </a:lnTo>
                  <a:lnTo>
                    <a:pt x="280" y="18"/>
                  </a:lnTo>
                  <a:lnTo>
                    <a:pt x="284" y="18"/>
                  </a:lnTo>
                  <a:lnTo>
                    <a:pt x="288" y="18"/>
                  </a:lnTo>
                  <a:lnTo>
                    <a:pt x="293" y="18"/>
                  </a:lnTo>
                  <a:lnTo>
                    <a:pt x="298" y="18"/>
                  </a:lnTo>
                  <a:lnTo>
                    <a:pt x="302" y="16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2" y="16"/>
                  </a:lnTo>
                  <a:lnTo>
                    <a:pt x="313" y="19"/>
                  </a:lnTo>
                  <a:lnTo>
                    <a:pt x="317" y="21"/>
                  </a:lnTo>
                  <a:lnTo>
                    <a:pt x="319" y="24"/>
                  </a:lnTo>
                  <a:lnTo>
                    <a:pt x="322" y="26"/>
                  </a:lnTo>
                  <a:lnTo>
                    <a:pt x="329" y="27"/>
                  </a:lnTo>
                  <a:lnTo>
                    <a:pt x="337" y="27"/>
                  </a:lnTo>
                  <a:lnTo>
                    <a:pt x="340" y="26"/>
                  </a:lnTo>
                  <a:lnTo>
                    <a:pt x="344" y="24"/>
                  </a:lnTo>
                  <a:lnTo>
                    <a:pt x="347" y="22"/>
                  </a:lnTo>
                  <a:lnTo>
                    <a:pt x="349" y="20"/>
                  </a:lnTo>
                  <a:lnTo>
                    <a:pt x="353" y="18"/>
                  </a:lnTo>
                  <a:lnTo>
                    <a:pt x="356" y="17"/>
                  </a:lnTo>
                  <a:lnTo>
                    <a:pt x="360" y="16"/>
                  </a:lnTo>
                  <a:lnTo>
                    <a:pt x="361" y="12"/>
                  </a:lnTo>
                  <a:lnTo>
                    <a:pt x="364" y="12"/>
                  </a:lnTo>
                  <a:lnTo>
                    <a:pt x="367" y="9"/>
                  </a:lnTo>
                  <a:lnTo>
                    <a:pt x="371" y="8"/>
                  </a:lnTo>
                  <a:lnTo>
                    <a:pt x="375" y="9"/>
                  </a:lnTo>
                  <a:lnTo>
                    <a:pt x="377" y="6"/>
                  </a:lnTo>
                  <a:lnTo>
                    <a:pt x="381" y="5"/>
                  </a:lnTo>
                  <a:lnTo>
                    <a:pt x="384" y="6"/>
                  </a:lnTo>
                  <a:lnTo>
                    <a:pt x="388" y="7"/>
                  </a:lnTo>
                  <a:lnTo>
                    <a:pt x="391" y="6"/>
                  </a:lnTo>
                  <a:lnTo>
                    <a:pt x="395" y="4"/>
                  </a:lnTo>
                  <a:lnTo>
                    <a:pt x="398" y="3"/>
                  </a:lnTo>
                  <a:lnTo>
                    <a:pt x="402" y="2"/>
                  </a:lnTo>
                  <a:lnTo>
                    <a:pt x="406" y="2"/>
                  </a:lnTo>
                  <a:lnTo>
                    <a:pt x="409" y="1"/>
                  </a:lnTo>
                  <a:lnTo>
                    <a:pt x="414" y="1"/>
                  </a:lnTo>
                  <a:lnTo>
                    <a:pt x="418" y="0"/>
                  </a:lnTo>
                  <a:lnTo>
                    <a:pt x="421" y="0"/>
                  </a:lnTo>
                  <a:lnTo>
                    <a:pt x="424" y="3"/>
                  </a:lnTo>
                  <a:lnTo>
                    <a:pt x="429" y="4"/>
                  </a:lnTo>
                  <a:lnTo>
                    <a:pt x="432" y="6"/>
                  </a:lnTo>
                  <a:lnTo>
                    <a:pt x="440" y="7"/>
                  </a:lnTo>
                  <a:lnTo>
                    <a:pt x="444" y="6"/>
                  </a:lnTo>
                  <a:lnTo>
                    <a:pt x="447" y="5"/>
                  </a:lnTo>
                  <a:lnTo>
                    <a:pt x="452" y="5"/>
                  </a:lnTo>
                  <a:lnTo>
                    <a:pt x="454" y="8"/>
                  </a:lnTo>
                  <a:lnTo>
                    <a:pt x="454" y="11"/>
                  </a:lnTo>
                  <a:lnTo>
                    <a:pt x="458" y="12"/>
                  </a:lnTo>
                  <a:lnTo>
                    <a:pt x="461" y="15"/>
                  </a:lnTo>
                  <a:lnTo>
                    <a:pt x="463" y="17"/>
                  </a:lnTo>
                  <a:lnTo>
                    <a:pt x="466" y="19"/>
                  </a:lnTo>
                  <a:lnTo>
                    <a:pt x="469" y="21"/>
                  </a:lnTo>
                  <a:lnTo>
                    <a:pt x="474" y="22"/>
                  </a:lnTo>
                  <a:lnTo>
                    <a:pt x="477" y="21"/>
                  </a:lnTo>
                  <a:lnTo>
                    <a:pt x="481" y="20"/>
                  </a:lnTo>
                  <a:lnTo>
                    <a:pt x="484" y="21"/>
                  </a:lnTo>
                  <a:lnTo>
                    <a:pt x="486" y="24"/>
                  </a:lnTo>
                  <a:lnTo>
                    <a:pt x="489" y="25"/>
                  </a:lnTo>
                  <a:lnTo>
                    <a:pt x="493" y="25"/>
                  </a:lnTo>
                  <a:lnTo>
                    <a:pt x="496" y="27"/>
                  </a:lnTo>
                  <a:lnTo>
                    <a:pt x="498" y="30"/>
                  </a:lnTo>
                  <a:lnTo>
                    <a:pt x="502" y="32"/>
                  </a:lnTo>
                  <a:lnTo>
                    <a:pt x="505" y="35"/>
                  </a:lnTo>
                  <a:lnTo>
                    <a:pt x="509" y="36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20" y="35"/>
                  </a:lnTo>
                  <a:lnTo>
                    <a:pt x="524" y="33"/>
                  </a:lnTo>
                  <a:lnTo>
                    <a:pt x="528" y="31"/>
                  </a:lnTo>
                  <a:lnTo>
                    <a:pt x="531" y="29"/>
                  </a:lnTo>
                  <a:lnTo>
                    <a:pt x="535" y="27"/>
                  </a:lnTo>
                  <a:lnTo>
                    <a:pt x="539" y="27"/>
                  </a:lnTo>
                  <a:lnTo>
                    <a:pt x="575" y="24"/>
                  </a:lnTo>
                  <a:lnTo>
                    <a:pt x="581" y="36"/>
                  </a:lnTo>
                  <a:lnTo>
                    <a:pt x="649" y="135"/>
                  </a:lnTo>
                  <a:lnTo>
                    <a:pt x="726" y="223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2" name="Freeform 14"/>
            <p:cNvSpPr>
              <a:spLocks/>
            </p:cNvSpPr>
            <p:nvPr/>
          </p:nvSpPr>
          <p:spPr bwMode="auto">
            <a:xfrm>
              <a:off x="7506" y="5757"/>
              <a:ext cx="2188" cy="1875"/>
            </a:xfrm>
            <a:custGeom>
              <a:avLst/>
              <a:gdLst>
                <a:gd name="T0" fmla="*/ 1 w 3594"/>
                <a:gd name="T1" fmla="*/ 1 h 3614"/>
                <a:gd name="T2" fmla="*/ 1 w 3594"/>
                <a:gd name="T3" fmla="*/ 1 h 3614"/>
                <a:gd name="T4" fmla="*/ 1 w 3594"/>
                <a:gd name="T5" fmla="*/ 1 h 3614"/>
                <a:gd name="T6" fmla="*/ 1 w 3594"/>
                <a:gd name="T7" fmla="*/ 1 h 3614"/>
                <a:gd name="T8" fmla="*/ 1 w 3594"/>
                <a:gd name="T9" fmla="*/ 1 h 3614"/>
                <a:gd name="T10" fmla="*/ 1 w 3594"/>
                <a:gd name="T11" fmla="*/ 1 h 3614"/>
                <a:gd name="T12" fmla="*/ 1 w 3594"/>
                <a:gd name="T13" fmla="*/ 1 h 3614"/>
                <a:gd name="T14" fmla="*/ 1 w 3594"/>
                <a:gd name="T15" fmla="*/ 1 h 3614"/>
                <a:gd name="T16" fmla="*/ 1 w 3594"/>
                <a:gd name="T17" fmla="*/ 1 h 3614"/>
                <a:gd name="T18" fmla="*/ 1 w 3594"/>
                <a:gd name="T19" fmla="*/ 1 h 3614"/>
                <a:gd name="T20" fmla="*/ 1 w 3594"/>
                <a:gd name="T21" fmla="*/ 1 h 3614"/>
                <a:gd name="T22" fmla="*/ 1 w 3594"/>
                <a:gd name="T23" fmla="*/ 1 h 3614"/>
                <a:gd name="T24" fmla="*/ 1 w 3594"/>
                <a:gd name="T25" fmla="*/ 1 h 3614"/>
                <a:gd name="T26" fmla="*/ 1 w 3594"/>
                <a:gd name="T27" fmla="*/ 1 h 3614"/>
                <a:gd name="T28" fmla="*/ 1 w 3594"/>
                <a:gd name="T29" fmla="*/ 1 h 3614"/>
                <a:gd name="T30" fmla="*/ 1 w 3594"/>
                <a:gd name="T31" fmla="*/ 1 h 3614"/>
                <a:gd name="T32" fmla="*/ 1 w 3594"/>
                <a:gd name="T33" fmla="*/ 1 h 3614"/>
                <a:gd name="T34" fmla="*/ 1 w 3594"/>
                <a:gd name="T35" fmla="*/ 1 h 3614"/>
                <a:gd name="T36" fmla="*/ 1 w 3594"/>
                <a:gd name="T37" fmla="*/ 1 h 3614"/>
                <a:gd name="T38" fmla="*/ 1 w 3594"/>
                <a:gd name="T39" fmla="*/ 1 h 3614"/>
                <a:gd name="T40" fmla="*/ 1 w 3594"/>
                <a:gd name="T41" fmla="*/ 1 h 3614"/>
                <a:gd name="T42" fmla="*/ 1 w 3594"/>
                <a:gd name="T43" fmla="*/ 1 h 3614"/>
                <a:gd name="T44" fmla="*/ 1 w 3594"/>
                <a:gd name="T45" fmla="*/ 1 h 3614"/>
                <a:gd name="T46" fmla="*/ 1 w 3594"/>
                <a:gd name="T47" fmla="*/ 1 h 3614"/>
                <a:gd name="T48" fmla="*/ 1 w 3594"/>
                <a:gd name="T49" fmla="*/ 1 h 3614"/>
                <a:gd name="T50" fmla="*/ 1 w 3594"/>
                <a:gd name="T51" fmla="*/ 1 h 3614"/>
                <a:gd name="T52" fmla="*/ 1 w 3594"/>
                <a:gd name="T53" fmla="*/ 1 h 3614"/>
                <a:gd name="T54" fmla="*/ 1 w 3594"/>
                <a:gd name="T55" fmla="*/ 1 h 3614"/>
                <a:gd name="T56" fmla="*/ 1 w 3594"/>
                <a:gd name="T57" fmla="*/ 1 h 3614"/>
                <a:gd name="T58" fmla="*/ 1 w 3594"/>
                <a:gd name="T59" fmla="*/ 1 h 3614"/>
                <a:gd name="T60" fmla="*/ 1 w 3594"/>
                <a:gd name="T61" fmla="*/ 1 h 3614"/>
                <a:gd name="T62" fmla="*/ 1 w 3594"/>
                <a:gd name="T63" fmla="*/ 1 h 3614"/>
                <a:gd name="T64" fmla="*/ 1 w 3594"/>
                <a:gd name="T65" fmla="*/ 1 h 3614"/>
                <a:gd name="T66" fmla="*/ 1 w 3594"/>
                <a:gd name="T67" fmla="*/ 1 h 3614"/>
                <a:gd name="T68" fmla="*/ 1 w 3594"/>
                <a:gd name="T69" fmla="*/ 1 h 3614"/>
                <a:gd name="T70" fmla="*/ 1 w 3594"/>
                <a:gd name="T71" fmla="*/ 1 h 3614"/>
                <a:gd name="T72" fmla="*/ 1 w 3594"/>
                <a:gd name="T73" fmla="*/ 1 h 3614"/>
                <a:gd name="T74" fmla="*/ 1 w 3594"/>
                <a:gd name="T75" fmla="*/ 1 h 3614"/>
                <a:gd name="T76" fmla="*/ 1 w 3594"/>
                <a:gd name="T77" fmla="*/ 1 h 3614"/>
                <a:gd name="T78" fmla="*/ 1 w 3594"/>
                <a:gd name="T79" fmla="*/ 1 h 3614"/>
                <a:gd name="T80" fmla="*/ 1 w 3594"/>
                <a:gd name="T81" fmla="*/ 1 h 3614"/>
                <a:gd name="T82" fmla="*/ 1 w 3594"/>
                <a:gd name="T83" fmla="*/ 1 h 3614"/>
                <a:gd name="T84" fmla="*/ 1 w 3594"/>
                <a:gd name="T85" fmla="*/ 1 h 3614"/>
                <a:gd name="T86" fmla="*/ 1 w 3594"/>
                <a:gd name="T87" fmla="*/ 1 h 3614"/>
                <a:gd name="T88" fmla="*/ 1 w 3594"/>
                <a:gd name="T89" fmla="*/ 1 h 3614"/>
                <a:gd name="T90" fmla="*/ 1 w 3594"/>
                <a:gd name="T91" fmla="*/ 1 h 3614"/>
                <a:gd name="T92" fmla="*/ 1 w 3594"/>
                <a:gd name="T93" fmla="*/ 1 h 3614"/>
                <a:gd name="T94" fmla="*/ 1 w 3594"/>
                <a:gd name="T95" fmla="*/ 1 h 3614"/>
                <a:gd name="T96" fmla="*/ 1 w 3594"/>
                <a:gd name="T97" fmla="*/ 1 h 3614"/>
                <a:gd name="T98" fmla="*/ 1 w 3594"/>
                <a:gd name="T99" fmla="*/ 1 h 3614"/>
                <a:gd name="T100" fmla="*/ 1 w 3594"/>
                <a:gd name="T101" fmla="*/ 1 h 3614"/>
                <a:gd name="T102" fmla="*/ 1 w 3594"/>
                <a:gd name="T103" fmla="*/ 1 h 3614"/>
                <a:gd name="T104" fmla="*/ 1 w 3594"/>
                <a:gd name="T105" fmla="*/ 1 h 3614"/>
                <a:gd name="T106" fmla="*/ 1 w 3594"/>
                <a:gd name="T107" fmla="*/ 1 h 3614"/>
                <a:gd name="T108" fmla="*/ 1 w 3594"/>
                <a:gd name="T109" fmla="*/ 1 h 3614"/>
                <a:gd name="T110" fmla="*/ 1 w 3594"/>
                <a:gd name="T111" fmla="*/ 1 h 3614"/>
                <a:gd name="T112" fmla="*/ 1 w 3594"/>
                <a:gd name="T113" fmla="*/ 1 h 3614"/>
                <a:gd name="T114" fmla="*/ 1 w 3594"/>
                <a:gd name="T115" fmla="*/ 1 h 3614"/>
                <a:gd name="T116" fmla="*/ 1 w 3594"/>
                <a:gd name="T117" fmla="*/ 1 h 3614"/>
                <a:gd name="T118" fmla="*/ 1 w 3594"/>
                <a:gd name="T119" fmla="*/ 1 h 36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594"/>
                <a:gd name="T181" fmla="*/ 0 h 3614"/>
                <a:gd name="T182" fmla="*/ 3594 w 3594"/>
                <a:gd name="T183" fmla="*/ 3614 h 361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594" h="3614">
                  <a:moveTo>
                    <a:pt x="1248" y="300"/>
                  </a:moveTo>
                  <a:lnTo>
                    <a:pt x="1271" y="302"/>
                  </a:lnTo>
                  <a:lnTo>
                    <a:pt x="1297" y="304"/>
                  </a:lnTo>
                  <a:lnTo>
                    <a:pt x="1322" y="314"/>
                  </a:lnTo>
                  <a:lnTo>
                    <a:pt x="1348" y="318"/>
                  </a:lnTo>
                  <a:lnTo>
                    <a:pt x="1362" y="318"/>
                  </a:lnTo>
                  <a:lnTo>
                    <a:pt x="1375" y="310"/>
                  </a:lnTo>
                  <a:lnTo>
                    <a:pt x="1387" y="308"/>
                  </a:lnTo>
                  <a:lnTo>
                    <a:pt x="1431" y="306"/>
                  </a:lnTo>
                  <a:lnTo>
                    <a:pt x="1445" y="306"/>
                  </a:lnTo>
                  <a:lnTo>
                    <a:pt x="1471" y="310"/>
                  </a:lnTo>
                  <a:lnTo>
                    <a:pt x="1498" y="310"/>
                  </a:lnTo>
                  <a:lnTo>
                    <a:pt x="1512" y="310"/>
                  </a:lnTo>
                  <a:lnTo>
                    <a:pt x="1526" y="310"/>
                  </a:lnTo>
                  <a:lnTo>
                    <a:pt x="1553" y="300"/>
                  </a:lnTo>
                  <a:lnTo>
                    <a:pt x="1565" y="282"/>
                  </a:lnTo>
                  <a:lnTo>
                    <a:pt x="1569" y="258"/>
                  </a:lnTo>
                  <a:lnTo>
                    <a:pt x="1583" y="242"/>
                  </a:lnTo>
                  <a:lnTo>
                    <a:pt x="1589" y="211"/>
                  </a:lnTo>
                  <a:lnTo>
                    <a:pt x="1622" y="197"/>
                  </a:lnTo>
                  <a:lnTo>
                    <a:pt x="1634" y="191"/>
                  </a:lnTo>
                  <a:lnTo>
                    <a:pt x="1648" y="185"/>
                  </a:lnTo>
                  <a:lnTo>
                    <a:pt x="1663" y="177"/>
                  </a:lnTo>
                  <a:lnTo>
                    <a:pt x="1675" y="171"/>
                  </a:lnTo>
                  <a:lnTo>
                    <a:pt x="1687" y="183"/>
                  </a:lnTo>
                  <a:lnTo>
                    <a:pt x="1695" y="197"/>
                  </a:lnTo>
                  <a:lnTo>
                    <a:pt x="1703" y="211"/>
                  </a:lnTo>
                  <a:lnTo>
                    <a:pt x="1707" y="224"/>
                  </a:lnTo>
                  <a:lnTo>
                    <a:pt x="1718" y="236"/>
                  </a:lnTo>
                  <a:lnTo>
                    <a:pt x="1734" y="240"/>
                  </a:lnTo>
                  <a:lnTo>
                    <a:pt x="1748" y="240"/>
                  </a:lnTo>
                  <a:lnTo>
                    <a:pt x="1775" y="240"/>
                  </a:lnTo>
                  <a:lnTo>
                    <a:pt x="1789" y="234"/>
                  </a:lnTo>
                  <a:lnTo>
                    <a:pt x="1803" y="226"/>
                  </a:lnTo>
                  <a:lnTo>
                    <a:pt x="1809" y="209"/>
                  </a:lnTo>
                  <a:lnTo>
                    <a:pt x="1817" y="197"/>
                  </a:lnTo>
                  <a:lnTo>
                    <a:pt x="1828" y="183"/>
                  </a:lnTo>
                  <a:lnTo>
                    <a:pt x="1840" y="177"/>
                  </a:lnTo>
                  <a:lnTo>
                    <a:pt x="1854" y="179"/>
                  </a:lnTo>
                  <a:lnTo>
                    <a:pt x="1874" y="156"/>
                  </a:lnTo>
                  <a:lnTo>
                    <a:pt x="1883" y="142"/>
                  </a:lnTo>
                  <a:lnTo>
                    <a:pt x="1889" y="130"/>
                  </a:lnTo>
                  <a:lnTo>
                    <a:pt x="1899" y="120"/>
                  </a:lnTo>
                  <a:lnTo>
                    <a:pt x="1913" y="112"/>
                  </a:lnTo>
                  <a:lnTo>
                    <a:pt x="1928" y="109"/>
                  </a:lnTo>
                  <a:lnTo>
                    <a:pt x="1943" y="118"/>
                  </a:lnTo>
                  <a:lnTo>
                    <a:pt x="1959" y="118"/>
                  </a:lnTo>
                  <a:lnTo>
                    <a:pt x="1973" y="120"/>
                  </a:lnTo>
                  <a:lnTo>
                    <a:pt x="1987" y="128"/>
                  </a:lnTo>
                  <a:lnTo>
                    <a:pt x="2000" y="128"/>
                  </a:lnTo>
                  <a:lnTo>
                    <a:pt x="2014" y="122"/>
                  </a:lnTo>
                  <a:lnTo>
                    <a:pt x="2028" y="122"/>
                  </a:lnTo>
                  <a:lnTo>
                    <a:pt x="2042" y="124"/>
                  </a:lnTo>
                  <a:lnTo>
                    <a:pt x="2057" y="132"/>
                  </a:lnTo>
                  <a:lnTo>
                    <a:pt x="2069" y="142"/>
                  </a:lnTo>
                  <a:lnTo>
                    <a:pt x="2083" y="148"/>
                  </a:lnTo>
                  <a:lnTo>
                    <a:pt x="2097" y="148"/>
                  </a:lnTo>
                  <a:lnTo>
                    <a:pt x="2112" y="148"/>
                  </a:lnTo>
                  <a:lnTo>
                    <a:pt x="2126" y="148"/>
                  </a:lnTo>
                  <a:lnTo>
                    <a:pt x="2154" y="148"/>
                  </a:lnTo>
                  <a:lnTo>
                    <a:pt x="2181" y="146"/>
                  </a:lnTo>
                  <a:lnTo>
                    <a:pt x="2195" y="146"/>
                  </a:lnTo>
                  <a:lnTo>
                    <a:pt x="2207" y="148"/>
                  </a:lnTo>
                  <a:lnTo>
                    <a:pt x="2221" y="146"/>
                  </a:lnTo>
                  <a:lnTo>
                    <a:pt x="2236" y="146"/>
                  </a:lnTo>
                  <a:lnTo>
                    <a:pt x="2250" y="146"/>
                  </a:lnTo>
                  <a:lnTo>
                    <a:pt x="2264" y="148"/>
                  </a:lnTo>
                  <a:lnTo>
                    <a:pt x="2276" y="154"/>
                  </a:lnTo>
                  <a:lnTo>
                    <a:pt x="2291" y="162"/>
                  </a:lnTo>
                  <a:lnTo>
                    <a:pt x="2305" y="164"/>
                  </a:lnTo>
                  <a:lnTo>
                    <a:pt x="2317" y="169"/>
                  </a:lnTo>
                  <a:lnTo>
                    <a:pt x="2329" y="181"/>
                  </a:lnTo>
                  <a:lnTo>
                    <a:pt x="2344" y="189"/>
                  </a:lnTo>
                  <a:lnTo>
                    <a:pt x="2356" y="191"/>
                  </a:lnTo>
                  <a:lnTo>
                    <a:pt x="2370" y="187"/>
                  </a:lnTo>
                  <a:lnTo>
                    <a:pt x="2384" y="181"/>
                  </a:lnTo>
                  <a:lnTo>
                    <a:pt x="2399" y="173"/>
                  </a:lnTo>
                  <a:lnTo>
                    <a:pt x="2413" y="162"/>
                  </a:lnTo>
                  <a:lnTo>
                    <a:pt x="2425" y="154"/>
                  </a:lnTo>
                  <a:lnTo>
                    <a:pt x="2455" y="162"/>
                  </a:lnTo>
                  <a:lnTo>
                    <a:pt x="2467" y="169"/>
                  </a:lnTo>
                  <a:lnTo>
                    <a:pt x="2481" y="171"/>
                  </a:lnTo>
                  <a:lnTo>
                    <a:pt x="2491" y="160"/>
                  </a:lnTo>
                  <a:lnTo>
                    <a:pt x="2503" y="146"/>
                  </a:lnTo>
                  <a:lnTo>
                    <a:pt x="2516" y="142"/>
                  </a:lnTo>
                  <a:lnTo>
                    <a:pt x="2532" y="140"/>
                  </a:lnTo>
                  <a:lnTo>
                    <a:pt x="2546" y="140"/>
                  </a:lnTo>
                  <a:lnTo>
                    <a:pt x="2560" y="132"/>
                  </a:lnTo>
                  <a:lnTo>
                    <a:pt x="2571" y="124"/>
                  </a:lnTo>
                  <a:lnTo>
                    <a:pt x="2583" y="112"/>
                  </a:lnTo>
                  <a:lnTo>
                    <a:pt x="2597" y="122"/>
                  </a:lnTo>
                  <a:lnTo>
                    <a:pt x="2609" y="134"/>
                  </a:lnTo>
                  <a:lnTo>
                    <a:pt x="2621" y="136"/>
                  </a:lnTo>
                  <a:lnTo>
                    <a:pt x="2636" y="140"/>
                  </a:lnTo>
                  <a:lnTo>
                    <a:pt x="2650" y="138"/>
                  </a:lnTo>
                  <a:lnTo>
                    <a:pt x="2664" y="138"/>
                  </a:lnTo>
                  <a:lnTo>
                    <a:pt x="2678" y="140"/>
                  </a:lnTo>
                  <a:lnTo>
                    <a:pt x="2693" y="142"/>
                  </a:lnTo>
                  <a:lnTo>
                    <a:pt x="2707" y="146"/>
                  </a:lnTo>
                  <a:lnTo>
                    <a:pt x="2719" y="148"/>
                  </a:lnTo>
                  <a:lnTo>
                    <a:pt x="2733" y="146"/>
                  </a:lnTo>
                  <a:lnTo>
                    <a:pt x="2744" y="138"/>
                  </a:lnTo>
                  <a:lnTo>
                    <a:pt x="2756" y="128"/>
                  </a:lnTo>
                  <a:lnTo>
                    <a:pt x="2768" y="116"/>
                  </a:lnTo>
                  <a:lnTo>
                    <a:pt x="2784" y="109"/>
                  </a:lnTo>
                  <a:lnTo>
                    <a:pt x="2799" y="105"/>
                  </a:lnTo>
                  <a:lnTo>
                    <a:pt x="2813" y="105"/>
                  </a:lnTo>
                  <a:lnTo>
                    <a:pt x="2829" y="103"/>
                  </a:lnTo>
                  <a:lnTo>
                    <a:pt x="2843" y="101"/>
                  </a:lnTo>
                  <a:lnTo>
                    <a:pt x="2856" y="95"/>
                  </a:lnTo>
                  <a:lnTo>
                    <a:pt x="2870" y="87"/>
                  </a:lnTo>
                  <a:lnTo>
                    <a:pt x="2884" y="81"/>
                  </a:lnTo>
                  <a:lnTo>
                    <a:pt x="2910" y="85"/>
                  </a:lnTo>
                  <a:lnTo>
                    <a:pt x="2925" y="89"/>
                  </a:lnTo>
                  <a:lnTo>
                    <a:pt x="2938" y="97"/>
                  </a:lnTo>
                  <a:lnTo>
                    <a:pt x="2952" y="101"/>
                  </a:lnTo>
                  <a:lnTo>
                    <a:pt x="2966" y="99"/>
                  </a:lnTo>
                  <a:lnTo>
                    <a:pt x="2981" y="99"/>
                  </a:lnTo>
                  <a:lnTo>
                    <a:pt x="2995" y="105"/>
                  </a:lnTo>
                  <a:lnTo>
                    <a:pt x="3005" y="116"/>
                  </a:lnTo>
                  <a:lnTo>
                    <a:pt x="3019" y="120"/>
                  </a:lnTo>
                  <a:lnTo>
                    <a:pt x="3034" y="116"/>
                  </a:lnTo>
                  <a:lnTo>
                    <a:pt x="3046" y="103"/>
                  </a:lnTo>
                  <a:lnTo>
                    <a:pt x="3054" y="91"/>
                  </a:lnTo>
                  <a:lnTo>
                    <a:pt x="3078" y="75"/>
                  </a:lnTo>
                  <a:lnTo>
                    <a:pt x="3093" y="77"/>
                  </a:lnTo>
                  <a:lnTo>
                    <a:pt x="3091" y="63"/>
                  </a:lnTo>
                  <a:lnTo>
                    <a:pt x="3099" y="50"/>
                  </a:lnTo>
                  <a:lnTo>
                    <a:pt x="3109" y="36"/>
                  </a:lnTo>
                  <a:lnTo>
                    <a:pt x="3123" y="32"/>
                  </a:lnTo>
                  <a:lnTo>
                    <a:pt x="3135" y="30"/>
                  </a:lnTo>
                  <a:lnTo>
                    <a:pt x="3152" y="28"/>
                  </a:lnTo>
                  <a:lnTo>
                    <a:pt x="3162" y="22"/>
                  </a:lnTo>
                  <a:lnTo>
                    <a:pt x="3172" y="10"/>
                  </a:lnTo>
                  <a:lnTo>
                    <a:pt x="3186" y="6"/>
                  </a:lnTo>
                  <a:lnTo>
                    <a:pt x="3201" y="4"/>
                  </a:lnTo>
                  <a:lnTo>
                    <a:pt x="3215" y="0"/>
                  </a:lnTo>
                  <a:lnTo>
                    <a:pt x="3227" y="6"/>
                  </a:lnTo>
                  <a:lnTo>
                    <a:pt x="3233" y="20"/>
                  </a:lnTo>
                  <a:lnTo>
                    <a:pt x="3247" y="22"/>
                  </a:lnTo>
                  <a:lnTo>
                    <a:pt x="3262" y="20"/>
                  </a:lnTo>
                  <a:lnTo>
                    <a:pt x="3278" y="20"/>
                  </a:lnTo>
                  <a:lnTo>
                    <a:pt x="3294" y="20"/>
                  </a:lnTo>
                  <a:lnTo>
                    <a:pt x="3308" y="22"/>
                  </a:lnTo>
                  <a:lnTo>
                    <a:pt x="3321" y="20"/>
                  </a:lnTo>
                  <a:lnTo>
                    <a:pt x="3335" y="18"/>
                  </a:lnTo>
                  <a:lnTo>
                    <a:pt x="3349" y="20"/>
                  </a:lnTo>
                  <a:lnTo>
                    <a:pt x="3363" y="22"/>
                  </a:lnTo>
                  <a:lnTo>
                    <a:pt x="3378" y="26"/>
                  </a:lnTo>
                  <a:lnTo>
                    <a:pt x="3392" y="32"/>
                  </a:lnTo>
                  <a:lnTo>
                    <a:pt x="3404" y="34"/>
                  </a:lnTo>
                  <a:lnTo>
                    <a:pt x="3418" y="38"/>
                  </a:lnTo>
                  <a:lnTo>
                    <a:pt x="3433" y="38"/>
                  </a:lnTo>
                  <a:lnTo>
                    <a:pt x="3446" y="44"/>
                  </a:lnTo>
                  <a:lnTo>
                    <a:pt x="3456" y="57"/>
                  </a:lnTo>
                  <a:lnTo>
                    <a:pt x="3466" y="71"/>
                  </a:lnTo>
                  <a:lnTo>
                    <a:pt x="3480" y="79"/>
                  </a:lnTo>
                  <a:lnTo>
                    <a:pt x="3493" y="87"/>
                  </a:lnTo>
                  <a:lnTo>
                    <a:pt x="3507" y="87"/>
                  </a:lnTo>
                  <a:lnTo>
                    <a:pt x="3523" y="107"/>
                  </a:lnTo>
                  <a:lnTo>
                    <a:pt x="3531" y="122"/>
                  </a:lnTo>
                  <a:lnTo>
                    <a:pt x="3527" y="136"/>
                  </a:lnTo>
                  <a:lnTo>
                    <a:pt x="3515" y="144"/>
                  </a:lnTo>
                  <a:lnTo>
                    <a:pt x="3507" y="158"/>
                  </a:lnTo>
                  <a:lnTo>
                    <a:pt x="3509" y="173"/>
                  </a:lnTo>
                  <a:lnTo>
                    <a:pt x="3511" y="187"/>
                  </a:lnTo>
                  <a:lnTo>
                    <a:pt x="3517" y="201"/>
                  </a:lnTo>
                  <a:lnTo>
                    <a:pt x="3519" y="215"/>
                  </a:lnTo>
                  <a:lnTo>
                    <a:pt x="3529" y="226"/>
                  </a:lnTo>
                  <a:lnTo>
                    <a:pt x="3539" y="238"/>
                  </a:lnTo>
                  <a:lnTo>
                    <a:pt x="3548" y="252"/>
                  </a:lnTo>
                  <a:lnTo>
                    <a:pt x="3554" y="266"/>
                  </a:lnTo>
                  <a:lnTo>
                    <a:pt x="3568" y="270"/>
                  </a:lnTo>
                  <a:lnTo>
                    <a:pt x="3576" y="286"/>
                  </a:lnTo>
                  <a:lnTo>
                    <a:pt x="3586" y="298"/>
                  </a:lnTo>
                  <a:lnTo>
                    <a:pt x="3594" y="312"/>
                  </a:lnTo>
                  <a:lnTo>
                    <a:pt x="3590" y="324"/>
                  </a:lnTo>
                  <a:lnTo>
                    <a:pt x="3576" y="335"/>
                  </a:lnTo>
                  <a:lnTo>
                    <a:pt x="3562" y="341"/>
                  </a:lnTo>
                  <a:lnTo>
                    <a:pt x="3550" y="347"/>
                  </a:lnTo>
                  <a:lnTo>
                    <a:pt x="3539" y="357"/>
                  </a:lnTo>
                  <a:lnTo>
                    <a:pt x="3529" y="371"/>
                  </a:lnTo>
                  <a:lnTo>
                    <a:pt x="3519" y="385"/>
                  </a:lnTo>
                  <a:lnTo>
                    <a:pt x="3507" y="394"/>
                  </a:lnTo>
                  <a:lnTo>
                    <a:pt x="3478" y="402"/>
                  </a:lnTo>
                  <a:lnTo>
                    <a:pt x="3464" y="410"/>
                  </a:lnTo>
                  <a:lnTo>
                    <a:pt x="3454" y="420"/>
                  </a:lnTo>
                  <a:lnTo>
                    <a:pt x="3446" y="430"/>
                  </a:lnTo>
                  <a:lnTo>
                    <a:pt x="3433" y="459"/>
                  </a:lnTo>
                  <a:lnTo>
                    <a:pt x="3422" y="467"/>
                  </a:lnTo>
                  <a:lnTo>
                    <a:pt x="3408" y="471"/>
                  </a:lnTo>
                  <a:lnTo>
                    <a:pt x="3408" y="485"/>
                  </a:lnTo>
                  <a:lnTo>
                    <a:pt x="3402" y="500"/>
                  </a:lnTo>
                  <a:lnTo>
                    <a:pt x="3398" y="514"/>
                  </a:lnTo>
                  <a:lnTo>
                    <a:pt x="3394" y="528"/>
                  </a:lnTo>
                  <a:lnTo>
                    <a:pt x="3392" y="542"/>
                  </a:lnTo>
                  <a:lnTo>
                    <a:pt x="3390" y="557"/>
                  </a:lnTo>
                  <a:lnTo>
                    <a:pt x="3388" y="571"/>
                  </a:lnTo>
                  <a:lnTo>
                    <a:pt x="3388" y="585"/>
                  </a:lnTo>
                  <a:lnTo>
                    <a:pt x="3386" y="599"/>
                  </a:lnTo>
                  <a:lnTo>
                    <a:pt x="3380" y="614"/>
                  </a:lnTo>
                  <a:lnTo>
                    <a:pt x="3372" y="624"/>
                  </a:lnTo>
                  <a:lnTo>
                    <a:pt x="3359" y="636"/>
                  </a:lnTo>
                  <a:lnTo>
                    <a:pt x="3359" y="650"/>
                  </a:lnTo>
                  <a:lnTo>
                    <a:pt x="3367" y="662"/>
                  </a:lnTo>
                  <a:lnTo>
                    <a:pt x="3372" y="677"/>
                  </a:lnTo>
                  <a:lnTo>
                    <a:pt x="3374" y="691"/>
                  </a:lnTo>
                  <a:lnTo>
                    <a:pt x="3376" y="705"/>
                  </a:lnTo>
                  <a:lnTo>
                    <a:pt x="3386" y="720"/>
                  </a:lnTo>
                  <a:lnTo>
                    <a:pt x="3384" y="732"/>
                  </a:lnTo>
                  <a:lnTo>
                    <a:pt x="3394" y="744"/>
                  </a:lnTo>
                  <a:lnTo>
                    <a:pt x="3398" y="758"/>
                  </a:lnTo>
                  <a:lnTo>
                    <a:pt x="3402" y="770"/>
                  </a:lnTo>
                  <a:lnTo>
                    <a:pt x="3398" y="786"/>
                  </a:lnTo>
                  <a:lnTo>
                    <a:pt x="3394" y="800"/>
                  </a:lnTo>
                  <a:lnTo>
                    <a:pt x="3390" y="814"/>
                  </a:lnTo>
                  <a:lnTo>
                    <a:pt x="3386" y="828"/>
                  </a:lnTo>
                  <a:lnTo>
                    <a:pt x="3372" y="833"/>
                  </a:lnTo>
                  <a:lnTo>
                    <a:pt x="3357" y="839"/>
                  </a:lnTo>
                  <a:lnTo>
                    <a:pt x="3347" y="849"/>
                  </a:lnTo>
                  <a:lnTo>
                    <a:pt x="3345" y="863"/>
                  </a:lnTo>
                  <a:lnTo>
                    <a:pt x="3335" y="875"/>
                  </a:lnTo>
                  <a:lnTo>
                    <a:pt x="3321" y="879"/>
                  </a:lnTo>
                  <a:lnTo>
                    <a:pt x="3306" y="886"/>
                  </a:lnTo>
                  <a:lnTo>
                    <a:pt x="3292" y="892"/>
                  </a:lnTo>
                  <a:lnTo>
                    <a:pt x="3288" y="906"/>
                  </a:lnTo>
                  <a:lnTo>
                    <a:pt x="3278" y="914"/>
                  </a:lnTo>
                  <a:lnTo>
                    <a:pt x="3264" y="922"/>
                  </a:lnTo>
                  <a:lnTo>
                    <a:pt x="3249" y="928"/>
                  </a:lnTo>
                  <a:lnTo>
                    <a:pt x="3235" y="936"/>
                  </a:lnTo>
                  <a:lnTo>
                    <a:pt x="3223" y="945"/>
                  </a:lnTo>
                  <a:lnTo>
                    <a:pt x="3215" y="957"/>
                  </a:lnTo>
                  <a:lnTo>
                    <a:pt x="3203" y="967"/>
                  </a:lnTo>
                  <a:lnTo>
                    <a:pt x="3188" y="971"/>
                  </a:lnTo>
                  <a:lnTo>
                    <a:pt x="3174" y="979"/>
                  </a:lnTo>
                  <a:lnTo>
                    <a:pt x="3166" y="991"/>
                  </a:lnTo>
                  <a:lnTo>
                    <a:pt x="3160" y="1006"/>
                  </a:lnTo>
                  <a:lnTo>
                    <a:pt x="3168" y="1020"/>
                  </a:lnTo>
                  <a:lnTo>
                    <a:pt x="3182" y="1022"/>
                  </a:lnTo>
                  <a:lnTo>
                    <a:pt x="3190" y="1034"/>
                  </a:lnTo>
                  <a:lnTo>
                    <a:pt x="3194" y="1048"/>
                  </a:lnTo>
                  <a:lnTo>
                    <a:pt x="3199" y="1077"/>
                  </a:lnTo>
                  <a:lnTo>
                    <a:pt x="3188" y="1099"/>
                  </a:lnTo>
                  <a:lnTo>
                    <a:pt x="3180" y="1114"/>
                  </a:lnTo>
                  <a:lnTo>
                    <a:pt x="3172" y="1128"/>
                  </a:lnTo>
                  <a:lnTo>
                    <a:pt x="3174" y="1140"/>
                  </a:lnTo>
                  <a:lnTo>
                    <a:pt x="3172" y="1154"/>
                  </a:lnTo>
                  <a:lnTo>
                    <a:pt x="3166" y="1169"/>
                  </a:lnTo>
                  <a:lnTo>
                    <a:pt x="3162" y="1181"/>
                  </a:lnTo>
                  <a:lnTo>
                    <a:pt x="3174" y="1205"/>
                  </a:lnTo>
                  <a:lnTo>
                    <a:pt x="3170" y="1220"/>
                  </a:lnTo>
                  <a:lnTo>
                    <a:pt x="3184" y="1224"/>
                  </a:lnTo>
                  <a:lnTo>
                    <a:pt x="3190" y="1236"/>
                  </a:lnTo>
                  <a:lnTo>
                    <a:pt x="3190" y="1250"/>
                  </a:lnTo>
                  <a:lnTo>
                    <a:pt x="3186" y="1264"/>
                  </a:lnTo>
                  <a:lnTo>
                    <a:pt x="3186" y="1279"/>
                  </a:lnTo>
                  <a:lnTo>
                    <a:pt x="3184" y="1294"/>
                  </a:lnTo>
                  <a:lnTo>
                    <a:pt x="3180" y="1308"/>
                  </a:lnTo>
                  <a:lnTo>
                    <a:pt x="3172" y="1337"/>
                  </a:lnTo>
                  <a:lnTo>
                    <a:pt x="3172" y="1351"/>
                  </a:lnTo>
                  <a:lnTo>
                    <a:pt x="3176" y="1365"/>
                  </a:lnTo>
                  <a:lnTo>
                    <a:pt x="3172" y="1379"/>
                  </a:lnTo>
                  <a:lnTo>
                    <a:pt x="3168" y="1392"/>
                  </a:lnTo>
                  <a:lnTo>
                    <a:pt x="3168" y="1406"/>
                  </a:lnTo>
                  <a:lnTo>
                    <a:pt x="3164" y="1420"/>
                  </a:lnTo>
                  <a:lnTo>
                    <a:pt x="3156" y="1434"/>
                  </a:lnTo>
                  <a:lnTo>
                    <a:pt x="3158" y="1449"/>
                  </a:lnTo>
                  <a:lnTo>
                    <a:pt x="3160" y="1461"/>
                  </a:lnTo>
                  <a:lnTo>
                    <a:pt x="3166" y="1475"/>
                  </a:lnTo>
                  <a:lnTo>
                    <a:pt x="3172" y="1489"/>
                  </a:lnTo>
                  <a:lnTo>
                    <a:pt x="3176" y="1506"/>
                  </a:lnTo>
                  <a:lnTo>
                    <a:pt x="3178" y="1520"/>
                  </a:lnTo>
                  <a:lnTo>
                    <a:pt x="3178" y="1534"/>
                  </a:lnTo>
                  <a:lnTo>
                    <a:pt x="3178" y="1548"/>
                  </a:lnTo>
                  <a:lnTo>
                    <a:pt x="3174" y="1563"/>
                  </a:lnTo>
                  <a:lnTo>
                    <a:pt x="3168" y="1579"/>
                  </a:lnTo>
                  <a:lnTo>
                    <a:pt x="3166" y="1593"/>
                  </a:lnTo>
                  <a:lnTo>
                    <a:pt x="3160" y="1608"/>
                  </a:lnTo>
                  <a:lnTo>
                    <a:pt x="3154" y="1622"/>
                  </a:lnTo>
                  <a:lnTo>
                    <a:pt x="3150" y="1638"/>
                  </a:lnTo>
                  <a:lnTo>
                    <a:pt x="3146" y="1652"/>
                  </a:lnTo>
                  <a:lnTo>
                    <a:pt x="3142" y="1667"/>
                  </a:lnTo>
                  <a:lnTo>
                    <a:pt x="3135" y="1681"/>
                  </a:lnTo>
                  <a:lnTo>
                    <a:pt x="3127" y="1695"/>
                  </a:lnTo>
                  <a:lnTo>
                    <a:pt x="3117" y="1707"/>
                  </a:lnTo>
                  <a:lnTo>
                    <a:pt x="3111" y="1722"/>
                  </a:lnTo>
                  <a:lnTo>
                    <a:pt x="3103" y="1736"/>
                  </a:lnTo>
                  <a:lnTo>
                    <a:pt x="3099" y="1750"/>
                  </a:lnTo>
                  <a:lnTo>
                    <a:pt x="3101" y="1764"/>
                  </a:lnTo>
                  <a:lnTo>
                    <a:pt x="3111" y="1777"/>
                  </a:lnTo>
                  <a:lnTo>
                    <a:pt x="3125" y="1785"/>
                  </a:lnTo>
                  <a:lnTo>
                    <a:pt x="3139" y="1787"/>
                  </a:lnTo>
                  <a:lnTo>
                    <a:pt x="3156" y="1794"/>
                  </a:lnTo>
                  <a:lnTo>
                    <a:pt x="3168" y="1802"/>
                  </a:lnTo>
                  <a:lnTo>
                    <a:pt x="3180" y="1812"/>
                  </a:lnTo>
                  <a:lnTo>
                    <a:pt x="3201" y="1835"/>
                  </a:lnTo>
                  <a:lnTo>
                    <a:pt x="3211" y="1845"/>
                  </a:lnTo>
                  <a:lnTo>
                    <a:pt x="3247" y="2012"/>
                  </a:lnTo>
                  <a:lnTo>
                    <a:pt x="3258" y="2036"/>
                  </a:lnTo>
                  <a:lnTo>
                    <a:pt x="3260" y="2051"/>
                  </a:lnTo>
                  <a:lnTo>
                    <a:pt x="3253" y="2063"/>
                  </a:lnTo>
                  <a:lnTo>
                    <a:pt x="3247" y="2075"/>
                  </a:lnTo>
                  <a:lnTo>
                    <a:pt x="3243" y="2104"/>
                  </a:lnTo>
                  <a:lnTo>
                    <a:pt x="3243" y="2116"/>
                  </a:lnTo>
                  <a:lnTo>
                    <a:pt x="3235" y="2142"/>
                  </a:lnTo>
                  <a:lnTo>
                    <a:pt x="3237" y="2169"/>
                  </a:lnTo>
                  <a:lnTo>
                    <a:pt x="3243" y="2181"/>
                  </a:lnTo>
                  <a:lnTo>
                    <a:pt x="3249" y="2207"/>
                  </a:lnTo>
                  <a:lnTo>
                    <a:pt x="3253" y="2220"/>
                  </a:lnTo>
                  <a:lnTo>
                    <a:pt x="3256" y="2234"/>
                  </a:lnTo>
                  <a:lnTo>
                    <a:pt x="3264" y="2246"/>
                  </a:lnTo>
                  <a:lnTo>
                    <a:pt x="3272" y="2256"/>
                  </a:lnTo>
                  <a:lnTo>
                    <a:pt x="3292" y="2273"/>
                  </a:lnTo>
                  <a:lnTo>
                    <a:pt x="3308" y="2293"/>
                  </a:lnTo>
                  <a:lnTo>
                    <a:pt x="3319" y="2318"/>
                  </a:lnTo>
                  <a:lnTo>
                    <a:pt x="3337" y="2339"/>
                  </a:lnTo>
                  <a:lnTo>
                    <a:pt x="3325" y="2353"/>
                  </a:lnTo>
                  <a:lnTo>
                    <a:pt x="3310" y="2359"/>
                  </a:lnTo>
                  <a:lnTo>
                    <a:pt x="3300" y="2367"/>
                  </a:lnTo>
                  <a:lnTo>
                    <a:pt x="3288" y="2373"/>
                  </a:lnTo>
                  <a:lnTo>
                    <a:pt x="3274" y="2382"/>
                  </a:lnTo>
                  <a:lnTo>
                    <a:pt x="3262" y="2390"/>
                  </a:lnTo>
                  <a:lnTo>
                    <a:pt x="3249" y="2396"/>
                  </a:lnTo>
                  <a:lnTo>
                    <a:pt x="3237" y="2404"/>
                  </a:lnTo>
                  <a:lnTo>
                    <a:pt x="3225" y="2412"/>
                  </a:lnTo>
                  <a:lnTo>
                    <a:pt x="3213" y="2418"/>
                  </a:lnTo>
                  <a:lnTo>
                    <a:pt x="3203" y="2426"/>
                  </a:lnTo>
                  <a:lnTo>
                    <a:pt x="3192" y="2435"/>
                  </a:lnTo>
                  <a:lnTo>
                    <a:pt x="3180" y="2443"/>
                  </a:lnTo>
                  <a:lnTo>
                    <a:pt x="3156" y="2439"/>
                  </a:lnTo>
                  <a:lnTo>
                    <a:pt x="3139" y="2418"/>
                  </a:lnTo>
                  <a:lnTo>
                    <a:pt x="3129" y="2408"/>
                  </a:lnTo>
                  <a:lnTo>
                    <a:pt x="3103" y="2406"/>
                  </a:lnTo>
                  <a:lnTo>
                    <a:pt x="3089" y="2404"/>
                  </a:lnTo>
                  <a:lnTo>
                    <a:pt x="3074" y="2400"/>
                  </a:lnTo>
                  <a:lnTo>
                    <a:pt x="3062" y="2380"/>
                  </a:lnTo>
                  <a:lnTo>
                    <a:pt x="3056" y="2367"/>
                  </a:lnTo>
                  <a:lnTo>
                    <a:pt x="3034" y="2382"/>
                  </a:lnTo>
                  <a:lnTo>
                    <a:pt x="3028" y="2394"/>
                  </a:lnTo>
                  <a:lnTo>
                    <a:pt x="3019" y="2406"/>
                  </a:lnTo>
                  <a:lnTo>
                    <a:pt x="3009" y="2414"/>
                  </a:lnTo>
                  <a:lnTo>
                    <a:pt x="2999" y="2424"/>
                  </a:lnTo>
                  <a:lnTo>
                    <a:pt x="2993" y="2412"/>
                  </a:lnTo>
                  <a:lnTo>
                    <a:pt x="2981" y="2396"/>
                  </a:lnTo>
                  <a:lnTo>
                    <a:pt x="2956" y="2414"/>
                  </a:lnTo>
                  <a:lnTo>
                    <a:pt x="2942" y="2412"/>
                  </a:lnTo>
                  <a:lnTo>
                    <a:pt x="2950" y="2386"/>
                  </a:lnTo>
                  <a:lnTo>
                    <a:pt x="2923" y="2375"/>
                  </a:lnTo>
                  <a:lnTo>
                    <a:pt x="2898" y="2367"/>
                  </a:lnTo>
                  <a:lnTo>
                    <a:pt x="2884" y="2365"/>
                  </a:lnTo>
                  <a:lnTo>
                    <a:pt x="2876" y="2377"/>
                  </a:lnTo>
                  <a:lnTo>
                    <a:pt x="2862" y="2394"/>
                  </a:lnTo>
                  <a:lnTo>
                    <a:pt x="2847" y="2392"/>
                  </a:lnTo>
                  <a:lnTo>
                    <a:pt x="2833" y="2388"/>
                  </a:lnTo>
                  <a:lnTo>
                    <a:pt x="2819" y="2386"/>
                  </a:lnTo>
                  <a:lnTo>
                    <a:pt x="2805" y="2386"/>
                  </a:lnTo>
                  <a:lnTo>
                    <a:pt x="2790" y="2384"/>
                  </a:lnTo>
                  <a:lnTo>
                    <a:pt x="2778" y="2380"/>
                  </a:lnTo>
                  <a:lnTo>
                    <a:pt x="2752" y="2380"/>
                  </a:lnTo>
                  <a:lnTo>
                    <a:pt x="2744" y="2392"/>
                  </a:lnTo>
                  <a:lnTo>
                    <a:pt x="2737" y="2404"/>
                  </a:lnTo>
                  <a:lnTo>
                    <a:pt x="2727" y="2414"/>
                  </a:lnTo>
                  <a:lnTo>
                    <a:pt x="2719" y="2441"/>
                  </a:lnTo>
                  <a:lnTo>
                    <a:pt x="2707" y="2445"/>
                  </a:lnTo>
                  <a:lnTo>
                    <a:pt x="2695" y="2439"/>
                  </a:lnTo>
                  <a:lnTo>
                    <a:pt x="2680" y="2437"/>
                  </a:lnTo>
                  <a:lnTo>
                    <a:pt x="2658" y="2449"/>
                  </a:lnTo>
                  <a:lnTo>
                    <a:pt x="2666" y="2461"/>
                  </a:lnTo>
                  <a:lnTo>
                    <a:pt x="2689" y="2477"/>
                  </a:lnTo>
                  <a:lnTo>
                    <a:pt x="2697" y="2487"/>
                  </a:lnTo>
                  <a:lnTo>
                    <a:pt x="2683" y="2508"/>
                  </a:lnTo>
                  <a:lnTo>
                    <a:pt x="2660" y="2496"/>
                  </a:lnTo>
                  <a:lnTo>
                    <a:pt x="2650" y="2487"/>
                  </a:lnTo>
                  <a:lnTo>
                    <a:pt x="2628" y="2500"/>
                  </a:lnTo>
                  <a:lnTo>
                    <a:pt x="2609" y="2518"/>
                  </a:lnTo>
                  <a:lnTo>
                    <a:pt x="2597" y="2526"/>
                  </a:lnTo>
                  <a:lnTo>
                    <a:pt x="2583" y="2532"/>
                  </a:lnTo>
                  <a:lnTo>
                    <a:pt x="2577" y="2544"/>
                  </a:lnTo>
                  <a:lnTo>
                    <a:pt x="2577" y="2559"/>
                  </a:lnTo>
                  <a:lnTo>
                    <a:pt x="2552" y="2555"/>
                  </a:lnTo>
                  <a:lnTo>
                    <a:pt x="2540" y="2549"/>
                  </a:lnTo>
                  <a:lnTo>
                    <a:pt x="2514" y="2549"/>
                  </a:lnTo>
                  <a:lnTo>
                    <a:pt x="2522" y="2571"/>
                  </a:lnTo>
                  <a:lnTo>
                    <a:pt x="2522" y="2585"/>
                  </a:lnTo>
                  <a:lnTo>
                    <a:pt x="2501" y="2569"/>
                  </a:lnTo>
                  <a:lnTo>
                    <a:pt x="2487" y="2573"/>
                  </a:lnTo>
                  <a:lnTo>
                    <a:pt x="2477" y="2581"/>
                  </a:lnTo>
                  <a:lnTo>
                    <a:pt x="2450" y="2579"/>
                  </a:lnTo>
                  <a:lnTo>
                    <a:pt x="2440" y="2569"/>
                  </a:lnTo>
                  <a:lnTo>
                    <a:pt x="2430" y="2561"/>
                  </a:lnTo>
                  <a:lnTo>
                    <a:pt x="2413" y="2569"/>
                  </a:lnTo>
                  <a:lnTo>
                    <a:pt x="2421" y="2579"/>
                  </a:lnTo>
                  <a:lnTo>
                    <a:pt x="2419" y="2604"/>
                  </a:lnTo>
                  <a:lnTo>
                    <a:pt x="2407" y="2602"/>
                  </a:lnTo>
                  <a:lnTo>
                    <a:pt x="2380" y="2593"/>
                  </a:lnTo>
                  <a:lnTo>
                    <a:pt x="2366" y="2595"/>
                  </a:lnTo>
                  <a:lnTo>
                    <a:pt x="2340" y="2597"/>
                  </a:lnTo>
                  <a:lnTo>
                    <a:pt x="2319" y="2612"/>
                  </a:lnTo>
                  <a:lnTo>
                    <a:pt x="2311" y="2624"/>
                  </a:lnTo>
                  <a:lnTo>
                    <a:pt x="2299" y="2632"/>
                  </a:lnTo>
                  <a:lnTo>
                    <a:pt x="2287" y="2638"/>
                  </a:lnTo>
                  <a:lnTo>
                    <a:pt x="2272" y="2640"/>
                  </a:lnTo>
                  <a:lnTo>
                    <a:pt x="2260" y="2636"/>
                  </a:lnTo>
                  <a:lnTo>
                    <a:pt x="2246" y="2636"/>
                  </a:lnTo>
                  <a:lnTo>
                    <a:pt x="2238" y="2648"/>
                  </a:lnTo>
                  <a:lnTo>
                    <a:pt x="2244" y="2663"/>
                  </a:lnTo>
                  <a:lnTo>
                    <a:pt x="2256" y="2685"/>
                  </a:lnTo>
                  <a:lnTo>
                    <a:pt x="2234" y="2695"/>
                  </a:lnTo>
                  <a:lnTo>
                    <a:pt x="2213" y="2677"/>
                  </a:lnTo>
                  <a:lnTo>
                    <a:pt x="2199" y="2671"/>
                  </a:lnTo>
                  <a:lnTo>
                    <a:pt x="2175" y="2671"/>
                  </a:lnTo>
                  <a:lnTo>
                    <a:pt x="2167" y="2646"/>
                  </a:lnTo>
                  <a:lnTo>
                    <a:pt x="2146" y="2632"/>
                  </a:lnTo>
                  <a:lnTo>
                    <a:pt x="2136" y="2642"/>
                  </a:lnTo>
                  <a:lnTo>
                    <a:pt x="2130" y="2657"/>
                  </a:lnTo>
                  <a:lnTo>
                    <a:pt x="2118" y="2677"/>
                  </a:lnTo>
                  <a:lnTo>
                    <a:pt x="2101" y="2677"/>
                  </a:lnTo>
                  <a:lnTo>
                    <a:pt x="2087" y="2677"/>
                  </a:lnTo>
                  <a:lnTo>
                    <a:pt x="2073" y="2677"/>
                  </a:lnTo>
                  <a:lnTo>
                    <a:pt x="2050" y="2691"/>
                  </a:lnTo>
                  <a:lnTo>
                    <a:pt x="2030" y="2707"/>
                  </a:lnTo>
                  <a:lnTo>
                    <a:pt x="2016" y="2712"/>
                  </a:lnTo>
                  <a:lnTo>
                    <a:pt x="2002" y="2714"/>
                  </a:lnTo>
                  <a:lnTo>
                    <a:pt x="1989" y="2691"/>
                  </a:lnTo>
                  <a:lnTo>
                    <a:pt x="1975" y="2687"/>
                  </a:lnTo>
                  <a:lnTo>
                    <a:pt x="1963" y="2691"/>
                  </a:lnTo>
                  <a:lnTo>
                    <a:pt x="1939" y="2705"/>
                  </a:lnTo>
                  <a:lnTo>
                    <a:pt x="1915" y="2699"/>
                  </a:lnTo>
                  <a:lnTo>
                    <a:pt x="1897" y="2681"/>
                  </a:lnTo>
                  <a:lnTo>
                    <a:pt x="1883" y="2681"/>
                  </a:lnTo>
                  <a:lnTo>
                    <a:pt x="1872" y="2657"/>
                  </a:lnTo>
                  <a:lnTo>
                    <a:pt x="1866" y="2644"/>
                  </a:lnTo>
                  <a:lnTo>
                    <a:pt x="1854" y="2648"/>
                  </a:lnTo>
                  <a:lnTo>
                    <a:pt x="1850" y="2663"/>
                  </a:lnTo>
                  <a:lnTo>
                    <a:pt x="1846" y="2675"/>
                  </a:lnTo>
                  <a:lnTo>
                    <a:pt x="1826" y="2659"/>
                  </a:lnTo>
                  <a:lnTo>
                    <a:pt x="1813" y="2652"/>
                  </a:lnTo>
                  <a:lnTo>
                    <a:pt x="1803" y="2661"/>
                  </a:lnTo>
                  <a:lnTo>
                    <a:pt x="1801" y="2675"/>
                  </a:lnTo>
                  <a:lnTo>
                    <a:pt x="1805" y="2689"/>
                  </a:lnTo>
                  <a:lnTo>
                    <a:pt x="1803" y="2701"/>
                  </a:lnTo>
                  <a:lnTo>
                    <a:pt x="1795" y="2714"/>
                  </a:lnTo>
                  <a:lnTo>
                    <a:pt x="1775" y="2705"/>
                  </a:lnTo>
                  <a:lnTo>
                    <a:pt x="1781" y="2693"/>
                  </a:lnTo>
                  <a:lnTo>
                    <a:pt x="1783" y="2681"/>
                  </a:lnTo>
                  <a:lnTo>
                    <a:pt x="1758" y="2671"/>
                  </a:lnTo>
                  <a:lnTo>
                    <a:pt x="1744" y="2671"/>
                  </a:lnTo>
                  <a:lnTo>
                    <a:pt x="1730" y="2673"/>
                  </a:lnTo>
                  <a:lnTo>
                    <a:pt x="1703" y="2673"/>
                  </a:lnTo>
                  <a:lnTo>
                    <a:pt x="1689" y="2673"/>
                  </a:lnTo>
                  <a:lnTo>
                    <a:pt x="1675" y="2667"/>
                  </a:lnTo>
                  <a:lnTo>
                    <a:pt x="1663" y="2665"/>
                  </a:lnTo>
                  <a:lnTo>
                    <a:pt x="1648" y="2659"/>
                  </a:lnTo>
                  <a:lnTo>
                    <a:pt x="1624" y="2669"/>
                  </a:lnTo>
                  <a:lnTo>
                    <a:pt x="1604" y="2687"/>
                  </a:lnTo>
                  <a:lnTo>
                    <a:pt x="1579" y="2697"/>
                  </a:lnTo>
                  <a:lnTo>
                    <a:pt x="1573" y="2685"/>
                  </a:lnTo>
                  <a:lnTo>
                    <a:pt x="1563" y="2677"/>
                  </a:lnTo>
                  <a:lnTo>
                    <a:pt x="1549" y="2675"/>
                  </a:lnTo>
                  <a:lnTo>
                    <a:pt x="1520" y="2673"/>
                  </a:lnTo>
                  <a:lnTo>
                    <a:pt x="1508" y="2679"/>
                  </a:lnTo>
                  <a:lnTo>
                    <a:pt x="1500" y="2689"/>
                  </a:lnTo>
                  <a:lnTo>
                    <a:pt x="1506" y="2716"/>
                  </a:lnTo>
                  <a:lnTo>
                    <a:pt x="1502" y="2730"/>
                  </a:lnTo>
                  <a:lnTo>
                    <a:pt x="1496" y="2754"/>
                  </a:lnTo>
                  <a:lnTo>
                    <a:pt x="1502" y="2767"/>
                  </a:lnTo>
                  <a:lnTo>
                    <a:pt x="1502" y="2781"/>
                  </a:lnTo>
                  <a:lnTo>
                    <a:pt x="1494" y="2793"/>
                  </a:lnTo>
                  <a:lnTo>
                    <a:pt x="1480" y="2793"/>
                  </a:lnTo>
                  <a:lnTo>
                    <a:pt x="1467" y="2771"/>
                  </a:lnTo>
                  <a:lnTo>
                    <a:pt x="1453" y="2771"/>
                  </a:lnTo>
                  <a:lnTo>
                    <a:pt x="1445" y="2783"/>
                  </a:lnTo>
                  <a:lnTo>
                    <a:pt x="1418" y="2777"/>
                  </a:lnTo>
                  <a:lnTo>
                    <a:pt x="1407" y="2787"/>
                  </a:lnTo>
                  <a:lnTo>
                    <a:pt x="1399" y="2797"/>
                  </a:lnTo>
                  <a:lnTo>
                    <a:pt x="1385" y="2804"/>
                  </a:lnTo>
                  <a:lnTo>
                    <a:pt x="1377" y="2793"/>
                  </a:lnTo>
                  <a:lnTo>
                    <a:pt x="1375" y="2779"/>
                  </a:lnTo>
                  <a:lnTo>
                    <a:pt x="1365" y="2769"/>
                  </a:lnTo>
                  <a:lnTo>
                    <a:pt x="1352" y="2767"/>
                  </a:lnTo>
                  <a:lnTo>
                    <a:pt x="1344" y="2779"/>
                  </a:lnTo>
                  <a:lnTo>
                    <a:pt x="1342" y="2804"/>
                  </a:lnTo>
                  <a:lnTo>
                    <a:pt x="1332" y="2814"/>
                  </a:lnTo>
                  <a:lnTo>
                    <a:pt x="1308" y="2825"/>
                  </a:lnTo>
                  <a:lnTo>
                    <a:pt x="1299" y="2837"/>
                  </a:lnTo>
                  <a:lnTo>
                    <a:pt x="1289" y="2845"/>
                  </a:lnTo>
                  <a:lnTo>
                    <a:pt x="1265" y="2841"/>
                  </a:lnTo>
                  <a:lnTo>
                    <a:pt x="1267" y="2827"/>
                  </a:lnTo>
                  <a:lnTo>
                    <a:pt x="1265" y="2814"/>
                  </a:lnTo>
                  <a:lnTo>
                    <a:pt x="1240" y="2806"/>
                  </a:lnTo>
                  <a:lnTo>
                    <a:pt x="1236" y="2818"/>
                  </a:lnTo>
                  <a:lnTo>
                    <a:pt x="1236" y="2833"/>
                  </a:lnTo>
                  <a:lnTo>
                    <a:pt x="1244" y="2845"/>
                  </a:lnTo>
                  <a:lnTo>
                    <a:pt x="1253" y="2857"/>
                  </a:lnTo>
                  <a:lnTo>
                    <a:pt x="1261" y="2867"/>
                  </a:lnTo>
                  <a:lnTo>
                    <a:pt x="1255" y="2878"/>
                  </a:lnTo>
                  <a:lnTo>
                    <a:pt x="1240" y="2873"/>
                  </a:lnTo>
                  <a:lnTo>
                    <a:pt x="1232" y="2861"/>
                  </a:lnTo>
                  <a:lnTo>
                    <a:pt x="1224" y="2851"/>
                  </a:lnTo>
                  <a:lnTo>
                    <a:pt x="1214" y="2843"/>
                  </a:lnTo>
                  <a:lnTo>
                    <a:pt x="1202" y="2837"/>
                  </a:lnTo>
                  <a:lnTo>
                    <a:pt x="1189" y="2855"/>
                  </a:lnTo>
                  <a:lnTo>
                    <a:pt x="1196" y="2867"/>
                  </a:lnTo>
                  <a:lnTo>
                    <a:pt x="1189" y="2894"/>
                  </a:lnTo>
                  <a:lnTo>
                    <a:pt x="1196" y="2920"/>
                  </a:lnTo>
                  <a:lnTo>
                    <a:pt x="1189" y="2932"/>
                  </a:lnTo>
                  <a:lnTo>
                    <a:pt x="1177" y="2935"/>
                  </a:lnTo>
                  <a:lnTo>
                    <a:pt x="1165" y="2928"/>
                  </a:lnTo>
                  <a:lnTo>
                    <a:pt x="1153" y="2920"/>
                  </a:lnTo>
                  <a:lnTo>
                    <a:pt x="1141" y="2914"/>
                  </a:lnTo>
                  <a:lnTo>
                    <a:pt x="1128" y="2908"/>
                  </a:lnTo>
                  <a:lnTo>
                    <a:pt x="1124" y="2920"/>
                  </a:lnTo>
                  <a:lnTo>
                    <a:pt x="1134" y="2943"/>
                  </a:lnTo>
                  <a:lnTo>
                    <a:pt x="1132" y="2957"/>
                  </a:lnTo>
                  <a:lnTo>
                    <a:pt x="1122" y="2965"/>
                  </a:lnTo>
                  <a:lnTo>
                    <a:pt x="1108" y="2969"/>
                  </a:lnTo>
                  <a:lnTo>
                    <a:pt x="1098" y="2979"/>
                  </a:lnTo>
                  <a:lnTo>
                    <a:pt x="1088" y="2987"/>
                  </a:lnTo>
                  <a:lnTo>
                    <a:pt x="1073" y="2985"/>
                  </a:lnTo>
                  <a:lnTo>
                    <a:pt x="1065" y="2973"/>
                  </a:lnTo>
                  <a:lnTo>
                    <a:pt x="1065" y="2959"/>
                  </a:lnTo>
                  <a:lnTo>
                    <a:pt x="1051" y="2953"/>
                  </a:lnTo>
                  <a:lnTo>
                    <a:pt x="1037" y="2955"/>
                  </a:lnTo>
                  <a:lnTo>
                    <a:pt x="1027" y="2963"/>
                  </a:lnTo>
                  <a:lnTo>
                    <a:pt x="1014" y="2971"/>
                  </a:lnTo>
                  <a:lnTo>
                    <a:pt x="1000" y="2973"/>
                  </a:lnTo>
                  <a:lnTo>
                    <a:pt x="988" y="2979"/>
                  </a:lnTo>
                  <a:lnTo>
                    <a:pt x="964" y="2990"/>
                  </a:lnTo>
                  <a:lnTo>
                    <a:pt x="949" y="2996"/>
                  </a:lnTo>
                  <a:lnTo>
                    <a:pt x="939" y="3004"/>
                  </a:lnTo>
                  <a:lnTo>
                    <a:pt x="937" y="3020"/>
                  </a:lnTo>
                  <a:lnTo>
                    <a:pt x="955" y="3038"/>
                  </a:lnTo>
                  <a:lnTo>
                    <a:pt x="968" y="3045"/>
                  </a:lnTo>
                  <a:lnTo>
                    <a:pt x="978" y="3053"/>
                  </a:lnTo>
                  <a:lnTo>
                    <a:pt x="974" y="3067"/>
                  </a:lnTo>
                  <a:lnTo>
                    <a:pt x="961" y="3073"/>
                  </a:lnTo>
                  <a:lnTo>
                    <a:pt x="947" y="3073"/>
                  </a:lnTo>
                  <a:lnTo>
                    <a:pt x="935" y="3075"/>
                  </a:lnTo>
                  <a:lnTo>
                    <a:pt x="925" y="3085"/>
                  </a:lnTo>
                  <a:lnTo>
                    <a:pt x="923" y="3100"/>
                  </a:lnTo>
                  <a:lnTo>
                    <a:pt x="949" y="3104"/>
                  </a:lnTo>
                  <a:lnTo>
                    <a:pt x="957" y="3114"/>
                  </a:lnTo>
                  <a:lnTo>
                    <a:pt x="961" y="3140"/>
                  </a:lnTo>
                  <a:lnTo>
                    <a:pt x="947" y="3148"/>
                  </a:lnTo>
                  <a:lnTo>
                    <a:pt x="937" y="3138"/>
                  </a:lnTo>
                  <a:lnTo>
                    <a:pt x="927" y="3128"/>
                  </a:lnTo>
                  <a:lnTo>
                    <a:pt x="919" y="3146"/>
                  </a:lnTo>
                  <a:lnTo>
                    <a:pt x="923" y="3161"/>
                  </a:lnTo>
                  <a:lnTo>
                    <a:pt x="910" y="3169"/>
                  </a:lnTo>
                  <a:lnTo>
                    <a:pt x="897" y="3167"/>
                  </a:lnTo>
                  <a:lnTo>
                    <a:pt x="883" y="3171"/>
                  </a:lnTo>
                  <a:lnTo>
                    <a:pt x="875" y="3181"/>
                  </a:lnTo>
                  <a:lnTo>
                    <a:pt x="863" y="3189"/>
                  </a:lnTo>
                  <a:lnTo>
                    <a:pt x="853" y="3199"/>
                  </a:lnTo>
                  <a:lnTo>
                    <a:pt x="846" y="3214"/>
                  </a:lnTo>
                  <a:lnTo>
                    <a:pt x="830" y="3236"/>
                  </a:lnTo>
                  <a:lnTo>
                    <a:pt x="820" y="3248"/>
                  </a:lnTo>
                  <a:lnTo>
                    <a:pt x="798" y="3264"/>
                  </a:lnTo>
                  <a:lnTo>
                    <a:pt x="789" y="3277"/>
                  </a:lnTo>
                  <a:lnTo>
                    <a:pt x="792" y="3297"/>
                  </a:lnTo>
                  <a:lnTo>
                    <a:pt x="816" y="3308"/>
                  </a:lnTo>
                  <a:lnTo>
                    <a:pt x="802" y="3321"/>
                  </a:lnTo>
                  <a:lnTo>
                    <a:pt x="792" y="3339"/>
                  </a:lnTo>
                  <a:lnTo>
                    <a:pt x="800" y="3365"/>
                  </a:lnTo>
                  <a:lnTo>
                    <a:pt x="796" y="3378"/>
                  </a:lnTo>
                  <a:lnTo>
                    <a:pt x="792" y="3392"/>
                  </a:lnTo>
                  <a:lnTo>
                    <a:pt x="785" y="3406"/>
                  </a:lnTo>
                  <a:lnTo>
                    <a:pt x="781" y="3418"/>
                  </a:lnTo>
                  <a:lnTo>
                    <a:pt x="777" y="3433"/>
                  </a:lnTo>
                  <a:lnTo>
                    <a:pt x="771" y="3445"/>
                  </a:lnTo>
                  <a:lnTo>
                    <a:pt x="761" y="3455"/>
                  </a:lnTo>
                  <a:lnTo>
                    <a:pt x="755" y="3467"/>
                  </a:lnTo>
                  <a:lnTo>
                    <a:pt x="743" y="3475"/>
                  </a:lnTo>
                  <a:lnTo>
                    <a:pt x="730" y="3479"/>
                  </a:lnTo>
                  <a:lnTo>
                    <a:pt x="716" y="3481"/>
                  </a:lnTo>
                  <a:lnTo>
                    <a:pt x="722" y="3506"/>
                  </a:lnTo>
                  <a:lnTo>
                    <a:pt x="716" y="3518"/>
                  </a:lnTo>
                  <a:lnTo>
                    <a:pt x="706" y="3526"/>
                  </a:lnTo>
                  <a:lnTo>
                    <a:pt x="692" y="3530"/>
                  </a:lnTo>
                  <a:lnTo>
                    <a:pt x="680" y="3534"/>
                  </a:lnTo>
                  <a:lnTo>
                    <a:pt x="665" y="3536"/>
                  </a:lnTo>
                  <a:lnTo>
                    <a:pt x="651" y="3540"/>
                  </a:lnTo>
                  <a:lnTo>
                    <a:pt x="637" y="3545"/>
                  </a:lnTo>
                  <a:lnTo>
                    <a:pt x="625" y="3553"/>
                  </a:lnTo>
                  <a:lnTo>
                    <a:pt x="612" y="3561"/>
                  </a:lnTo>
                  <a:lnTo>
                    <a:pt x="600" y="3567"/>
                  </a:lnTo>
                  <a:lnTo>
                    <a:pt x="588" y="3573"/>
                  </a:lnTo>
                  <a:lnTo>
                    <a:pt x="576" y="3577"/>
                  </a:lnTo>
                  <a:lnTo>
                    <a:pt x="564" y="3587"/>
                  </a:lnTo>
                  <a:lnTo>
                    <a:pt x="551" y="3573"/>
                  </a:lnTo>
                  <a:lnTo>
                    <a:pt x="543" y="3561"/>
                  </a:lnTo>
                  <a:lnTo>
                    <a:pt x="533" y="3553"/>
                  </a:lnTo>
                  <a:lnTo>
                    <a:pt x="521" y="3543"/>
                  </a:lnTo>
                  <a:lnTo>
                    <a:pt x="511" y="3534"/>
                  </a:lnTo>
                  <a:lnTo>
                    <a:pt x="500" y="3528"/>
                  </a:lnTo>
                  <a:lnTo>
                    <a:pt x="486" y="3522"/>
                  </a:lnTo>
                  <a:lnTo>
                    <a:pt x="474" y="3520"/>
                  </a:lnTo>
                  <a:lnTo>
                    <a:pt x="468" y="3532"/>
                  </a:lnTo>
                  <a:lnTo>
                    <a:pt x="462" y="3545"/>
                  </a:lnTo>
                  <a:lnTo>
                    <a:pt x="456" y="3534"/>
                  </a:lnTo>
                  <a:lnTo>
                    <a:pt x="452" y="3520"/>
                  </a:lnTo>
                  <a:lnTo>
                    <a:pt x="429" y="3506"/>
                  </a:lnTo>
                  <a:lnTo>
                    <a:pt x="417" y="3508"/>
                  </a:lnTo>
                  <a:lnTo>
                    <a:pt x="413" y="3520"/>
                  </a:lnTo>
                  <a:lnTo>
                    <a:pt x="419" y="3534"/>
                  </a:lnTo>
                  <a:lnTo>
                    <a:pt x="421" y="3547"/>
                  </a:lnTo>
                  <a:lnTo>
                    <a:pt x="417" y="3575"/>
                  </a:lnTo>
                  <a:lnTo>
                    <a:pt x="399" y="3591"/>
                  </a:lnTo>
                  <a:lnTo>
                    <a:pt x="393" y="3604"/>
                  </a:lnTo>
                  <a:lnTo>
                    <a:pt x="382" y="3612"/>
                  </a:lnTo>
                  <a:lnTo>
                    <a:pt x="370" y="3614"/>
                  </a:lnTo>
                  <a:lnTo>
                    <a:pt x="360" y="3606"/>
                  </a:lnTo>
                  <a:lnTo>
                    <a:pt x="356" y="3591"/>
                  </a:lnTo>
                  <a:lnTo>
                    <a:pt x="342" y="3587"/>
                  </a:lnTo>
                  <a:lnTo>
                    <a:pt x="329" y="3583"/>
                  </a:lnTo>
                  <a:lnTo>
                    <a:pt x="315" y="3589"/>
                  </a:lnTo>
                  <a:lnTo>
                    <a:pt x="307" y="3600"/>
                  </a:lnTo>
                  <a:lnTo>
                    <a:pt x="293" y="3598"/>
                  </a:lnTo>
                  <a:lnTo>
                    <a:pt x="287" y="3583"/>
                  </a:lnTo>
                  <a:lnTo>
                    <a:pt x="277" y="3575"/>
                  </a:lnTo>
                  <a:lnTo>
                    <a:pt x="250" y="3571"/>
                  </a:lnTo>
                  <a:lnTo>
                    <a:pt x="224" y="3583"/>
                  </a:lnTo>
                  <a:lnTo>
                    <a:pt x="211" y="3579"/>
                  </a:lnTo>
                  <a:lnTo>
                    <a:pt x="211" y="3565"/>
                  </a:lnTo>
                  <a:lnTo>
                    <a:pt x="217" y="3553"/>
                  </a:lnTo>
                  <a:lnTo>
                    <a:pt x="201" y="3549"/>
                  </a:lnTo>
                  <a:lnTo>
                    <a:pt x="187" y="3545"/>
                  </a:lnTo>
                  <a:lnTo>
                    <a:pt x="183" y="3530"/>
                  </a:lnTo>
                  <a:lnTo>
                    <a:pt x="171" y="3522"/>
                  </a:lnTo>
                  <a:lnTo>
                    <a:pt x="146" y="3520"/>
                  </a:lnTo>
                  <a:lnTo>
                    <a:pt x="148" y="3534"/>
                  </a:lnTo>
                  <a:lnTo>
                    <a:pt x="158" y="3545"/>
                  </a:lnTo>
                  <a:lnTo>
                    <a:pt x="158" y="3559"/>
                  </a:lnTo>
                  <a:lnTo>
                    <a:pt x="152" y="3571"/>
                  </a:lnTo>
                  <a:lnTo>
                    <a:pt x="128" y="3565"/>
                  </a:lnTo>
                  <a:lnTo>
                    <a:pt x="122" y="3553"/>
                  </a:lnTo>
                  <a:lnTo>
                    <a:pt x="118" y="3540"/>
                  </a:lnTo>
                  <a:lnTo>
                    <a:pt x="106" y="3534"/>
                  </a:lnTo>
                  <a:lnTo>
                    <a:pt x="91" y="3530"/>
                  </a:lnTo>
                  <a:lnTo>
                    <a:pt x="81" y="3520"/>
                  </a:lnTo>
                  <a:lnTo>
                    <a:pt x="67" y="3524"/>
                  </a:lnTo>
                  <a:lnTo>
                    <a:pt x="49" y="3545"/>
                  </a:lnTo>
                  <a:lnTo>
                    <a:pt x="34" y="3549"/>
                  </a:lnTo>
                  <a:lnTo>
                    <a:pt x="26" y="3536"/>
                  </a:lnTo>
                  <a:lnTo>
                    <a:pt x="22" y="3510"/>
                  </a:lnTo>
                  <a:lnTo>
                    <a:pt x="2" y="3494"/>
                  </a:lnTo>
                  <a:lnTo>
                    <a:pt x="0" y="3469"/>
                  </a:lnTo>
                  <a:lnTo>
                    <a:pt x="2" y="3426"/>
                  </a:lnTo>
                  <a:lnTo>
                    <a:pt x="2" y="3398"/>
                  </a:lnTo>
                  <a:lnTo>
                    <a:pt x="2" y="3371"/>
                  </a:lnTo>
                  <a:lnTo>
                    <a:pt x="2" y="3357"/>
                  </a:lnTo>
                  <a:lnTo>
                    <a:pt x="0" y="3329"/>
                  </a:lnTo>
                  <a:lnTo>
                    <a:pt x="2" y="3314"/>
                  </a:lnTo>
                  <a:lnTo>
                    <a:pt x="0" y="3287"/>
                  </a:lnTo>
                  <a:lnTo>
                    <a:pt x="4" y="3189"/>
                  </a:lnTo>
                  <a:lnTo>
                    <a:pt x="4" y="3175"/>
                  </a:lnTo>
                  <a:lnTo>
                    <a:pt x="4" y="3161"/>
                  </a:lnTo>
                  <a:lnTo>
                    <a:pt x="6" y="3106"/>
                  </a:lnTo>
                  <a:lnTo>
                    <a:pt x="6" y="3091"/>
                  </a:lnTo>
                  <a:lnTo>
                    <a:pt x="6" y="3077"/>
                  </a:lnTo>
                  <a:lnTo>
                    <a:pt x="6" y="3063"/>
                  </a:lnTo>
                  <a:lnTo>
                    <a:pt x="8" y="3020"/>
                  </a:lnTo>
                  <a:lnTo>
                    <a:pt x="6" y="2994"/>
                  </a:lnTo>
                  <a:lnTo>
                    <a:pt x="6" y="2979"/>
                  </a:lnTo>
                  <a:lnTo>
                    <a:pt x="8" y="2951"/>
                  </a:lnTo>
                  <a:lnTo>
                    <a:pt x="6" y="2910"/>
                  </a:lnTo>
                  <a:lnTo>
                    <a:pt x="6" y="2855"/>
                  </a:lnTo>
                  <a:lnTo>
                    <a:pt x="6" y="2841"/>
                  </a:lnTo>
                  <a:lnTo>
                    <a:pt x="6" y="2827"/>
                  </a:lnTo>
                  <a:lnTo>
                    <a:pt x="8" y="2783"/>
                  </a:lnTo>
                  <a:lnTo>
                    <a:pt x="8" y="2769"/>
                  </a:lnTo>
                  <a:lnTo>
                    <a:pt x="10" y="2752"/>
                  </a:lnTo>
                  <a:lnTo>
                    <a:pt x="8" y="2740"/>
                  </a:lnTo>
                  <a:lnTo>
                    <a:pt x="6" y="2726"/>
                  </a:lnTo>
                  <a:lnTo>
                    <a:pt x="6" y="2709"/>
                  </a:lnTo>
                  <a:lnTo>
                    <a:pt x="10" y="2622"/>
                  </a:lnTo>
                  <a:lnTo>
                    <a:pt x="12" y="2608"/>
                  </a:lnTo>
                  <a:lnTo>
                    <a:pt x="12" y="2593"/>
                  </a:lnTo>
                  <a:lnTo>
                    <a:pt x="12" y="2579"/>
                  </a:lnTo>
                  <a:lnTo>
                    <a:pt x="12" y="2565"/>
                  </a:lnTo>
                  <a:lnTo>
                    <a:pt x="10" y="2551"/>
                  </a:lnTo>
                  <a:lnTo>
                    <a:pt x="10" y="2536"/>
                  </a:lnTo>
                  <a:lnTo>
                    <a:pt x="10" y="2522"/>
                  </a:lnTo>
                  <a:lnTo>
                    <a:pt x="12" y="2449"/>
                  </a:lnTo>
                  <a:lnTo>
                    <a:pt x="12" y="2422"/>
                  </a:lnTo>
                  <a:lnTo>
                    <a:pt x="12" y="2408"/>
                  </a:lnTo>
                  <a:lnTo>
                    <a:pt x="10" y="2394"/>
                  </a:lnTo>
                  <a:lnTo>
                    <a:pt x="10" y="2380"/>
                  </a:lnTo>
                  <a:lnTo>
                    <a:pt x="10" y="2365"/>
                  </a:lnTo>
                  <a:lnTo>
                    <a:pt x="10" y="2351"/>
                  </a:lnTo>
                  <a:lnTo>
                    <a:pt x="12" y="2337"/>
                  </a:lnTo>
                  <a:lnTo>
                    <a:pt x="14" y="2322"/>
                  </a:lnTo>
                  <a:lnTo>
                    <a:pt x="14" y="2308"/>
                  </a:lnTo>
                  <a:lnTo>
                    <a:pt x="14" y="2293"/>
                  </a:lnTo>
                  <a:lnTo>
                    <a:pt x="12" y="2279"/>
                  </a:lnTo>
                  <a:lnTo>
                    <a:pt x="10" y="2264"/>
                  </a:lnTo>
                  <a:lnTo>
                    <a:pt x="8" y="2250"/>
                  </a:lnTo>
                  <a:lnTo>
                    <a:pt x="10" y="2177"/>
                  </a:lnTo>
                  <a:lnTo>
                    <a:pt x="12" y="2163"/>
                  </a:lnTo>
                  <a:lnTo>
                    <a:pt x="12" y="2148"/>
                  </a:lnTo>
                  <a:lnTo>
                    <a:pt x="12" y="2134"/>
                  </a:lnTo>
                  <a:lnTo>
                    <a:pt x="10" y="2106"/>
                  </a:lnTo>
                  <a:lnTo>
                    <a:pt x="10" y="2091"/>
                  </a:lnTo>
                  <a:lnTo>
                    <a:pt x="12" y="2077"/>
                  </a:lnTo>
                  <a:lnTo>
                    <a:pt x="16" y="2022"/>
                  </a:lnTo>
                  <a:lnTo>
                    <a:pt x="16" y="1994"/>
                  </a:lnTo>
                  <a:lnTo>
                    <a:pt x="16" y="1979"/>
                  </a:lnTo>
                  <a:lnTo>
                    <a:pt x="16" y="1967"/>
                  </a:lnTo>
                  <a:lnTo>
                    <a:pt x="14" y="1939"/>
                  </a:lnTo>
                  <a:lnTo>
                    <a:pt x="16" y="1918"/>
                  </a:lnTo>
                  <a:lnTo>
                    <a:pt x="14" y="1896"/>
                  </a:lnTo>
                  <a:lnTo>
                    <a:pt x="16" y="1853"/>
                  </a:lnTo>
                  <a:lnTo>
                    <a:pt x="16" y="1839"/>
                  </a:lnTo>
                  <a:lnTo>
                    <a:pt x="14" y="1824"/>
                  </a:lnTo>
                  <a:lnTo>
                    <a:pt x="16" y="1810"/>
                  </a:lnTo>
                  <a:lnTo>
                    <a:pt x="16" y="1796"/>
                  </a:lnTo>
                  <a:lnTo>
                    <a:pt x="18" y="1768"/>
                  </a:lnTo>
                  <a:lnTo>
                    <a:pt x="16" y="1754"/>
                  </a:lnTo>
                  <a:lnTo>
                    <a:pt x="16" y="1740"/>
                  </a:lnTo>
                  <a:lnTo>
                    <a:pt x="14" y="1713"/>
                  </a:lnTo>
                  <a:lnTo>
                    <a:pt x="16" y="1685"/>
                  </a:lnTo>
                  <a:lnTo>
                    <a:pt x="16" y="1671"/>
                  </a:lnTo>
                  <a:lnTo>
                    <a:pt x="16" y="1656"/>
                  </a:lnTo>
                  <a:lnTo>
                    <a:pt x="14" y="1642"/>
                  </a:lnTo>
                  <a:lnTo>
                    <a:pt x="16" y="1630"/>
                  </a:lnTo>
                  <a:lnTo>
                    <a:pt x="16" y="1601"/>
                  </a:lnTo>
                  <a:lnTo>
                    <a:pt x="16" y="1573"/>
                  </a:lnTo>
                  <a:lnTo>
                    <a:pt x="18" y="1559"/>
                  </a:lnTo>
                  <a:lnTo>
                    <a:pt x="16" y="1532"/>
                  </a:lnTo>
                  <a:lnTo>
                    <a:pt x="18" y="1518"/>
                  </a:lnTo>
                  <a:lnTo>
                    <a:pt x="20" y="1489"/>
                  </a:lnTo>
                  <a:lnTo>
                    <a:pt x="22" y="1475"/>
                  </a:lnTo>
                  <a:lnTo>
                    <a:pt x="14" y="1463"/>
                  </a:lnTo>
                  <a:lnTo>
                    <a:pt x="26" y="1434"/>
                  </a:lnTo>
                  <a:lnTo>
                    <a:pt x="36" y="1424"/>
                  </a:lnTo>
                  <a:lnTo>
                    <a:pt x="44" y="1412"/>
                  </a:lnTo>
                  <a:lnTo>
                    <a:pt x="53" y="1396"/>
                  </a:lnTo>
                  <a:lnTo>
                    <a:pt x="57" y="1384"/>
                  </a:lnTo>
                  <a:lnTo>
                    <a:pt x="65" y="1371"/>
                  </a:lnTo>
                  <a:lnTo>
                    <a:pt x="73" y="1359"/>
                  </a:lnTo>
                  <a:lnTo>
                    <a:pt x="79" y="1347"/>
                  </a:lnTo>
                  <a:lnTo>
                    <a:pt x="85" y="1335"/>
                  </a:lnTo>
                  <a:lnTo>
                    <a:pt x="93" y="1320"/>
                  </a:lnTo>
                  <a:lnTo>
                    <a:pt x="99" y="1308"/>
                  </a:lnTo>
                  <a:lnTo>
                    <a:pt x="120" y="1288"/>
                  </a:lnTo>
                  <a:lnTo>
                    <a:pt x="130" y="1277"/>
                  </a:lnTo>
                  <a:lnTo>
                    <a:pt x="140" y="1266"/>
                  </a:lnTo>
                  <a:lnTo>
                    <a:pt x="150" y="1254"/>
                  </a:lnTo>
                  <a:lnTo>
                    <a:pt x="163" y="1244"/>
                  </a:lnTo>
                  <a:lnTo>
                    <a:pt x="175" y="1236"/>
                  </a:lnTo>
                  <a:lnTo>
                    <a:pt x="187" y="1228"/>
                  </a:lnTo>
                  <a:lnTo>
                    <a:pt x="201" y="1222"/>
                  </a:lnTo>
                  <a:lnTo>
                    <a:pt x="211" y="1211"/>
                  </a:lnTo>
                  <a:lnTo>
                    <a:pt x="224" y="1201"/>
                  </a:lnTo>
                  <a:lnTo>
                    <a:pt x="234" y="1191"/>
                  </a:lnTo>
                  <a:lnTo>
                    <a:pt x="244" y="1183"/>
                  </a:lnTo>
                  <a:lnTo>
                    <a:pt x="254" y="1173"/>
                  </a:lnTo>
                  <a:lnTo>
                    <a:pt x="266" y="1165"/>
                  </a:lnTo>
                  <a:lnTo>
                    <a:pt x="277" y="1152"/>
                  </a:lnTo>
                  <a:lnTo>
                    <a:pt x="287" y="1144"/>
                  </a:lnTo>
                  <a:lnTo>
                    <a:pt x="297" y="1134"/>
                  </a:lnTo>
                  <a:lnTo>
                    <a:pt x="307" y="1124"/>
                  </a:lnTo>
                  <a:lnTo>
                    <a:pt x="317" y="1116"/>
                  </a:lnTo>
                  <a:lnTo>
                    <a:pt x="329" y="1103"/>
                  </a:lnTo>
                  <a:lnTo>
                    <a:pt x="340" y="1095"/>
                  </a:lnTo>
                  <a:lnTo>
                    <a:pt x="350" y="1083"/>
                  </a:lnTo>
                  <a:lnTo>
                    <a:pt x="358" y="1071"/>
                  </a:lnTo>
                  <a:lnTo>
                    <a:pt x="366" y="1061"/>
                  </a:lnTo>
                  <a:lnTo>
                    <a:pt x="376" y="1046"/>
                  </a:lnTo>
                  <a:lnTo>
                    <a:pt x="384" y="1034"/>
                  </a:lnTo>
                  <a:lnTo>
                    <a:pt x="395" y="1024"/>
                  </a:lnTo>
                  <a:lnTo>
                    <a:pt x="407" y="1012"/>
                  </a:lnTo>
                  <a:lnTo>
                    <a:pt x="417" y="1000"/>
                  </a:lnTo>
                  <a:lnTo>
                    <a:pt x="427" y="989"/>
                  </a:lnTo>
                  <a:lnTo>
                    <a:pt x="435" y="977"/>
                  </a:lnTo>
                  <a:lnTo>
                    <a:pt x="443" y="967"/>
                  </a:lnTo>
                  <a:lnTo>
                    <a:pt x="452" y="955"/>
                  </a:lnTo>
                  <a:lnTo>
                    <a:pt x="462" y="945"/>
                  </a:lnTo>
                  <a:lnTo>
                    <a:pt x="472" y="934"/>
                  </a:lnTo>
                  <a:lnTo>
                    <a:pt x="482" y="922"/>
                  </a:lnTo>
                  <a:lnTo>
                    <a:pt x="492" y="914"/>
                  </a:lnTo>
                  <a:lnTo>
                    <a:pt x="505" y="906"/>
                  </a:lnTo>
                  <a:lnTo>
                    <a:pt x="521" y="900"/>
                  </a:lnTo>
                  <a:lnTo>
                    <a:pt x="535" y="894"/>
                  </a:lnTo>
                  <a:lnTo>
                    <a:pt x="549" y="886"/>
                  </a:lnTo>
                  <a:lnTo>
                    <a:pt x="561" y="877"/>
                  </a:lnTo>
                  <a:lnTo>
                    <a:pt x="574" y="867"/>
                  </a:lnTo>
                  <a:lnTo>
                    <a:pt x="584" y="859"/>
                  </a:lnTo>
                  <a:lnTo>
                    <a:pt x="598" y="853"/>
                  </a:lnTo>
                  <a:lnTo>
                    <a:pt x="610" y="847"/>
                  </a:lnTo>
                  <a:lnTo>
                    <a:pt x="623" y="839"/>
                  </a:lnTo>
                  <a:lnTo>
                    <a:pt x="637" y="831"/>
                  </a:lnTo>
                  <a:lnTo>
                    <a:pt x="651" y="824"/>
                  </a:lnTo>
                  <a:lnTo>
                    <a:pt x="663" y="822"/>
                  </a:lnTo>
                  <a:lnTo>
                    <a:pt x="678" y="816"/>
                  </a:lnTo>
                  <a:lnTo>
                    <a:pt x="692" y="806"/>
                  </a:lnTo>
                  <a:lnTo>
                    <a:pt x="704" y="798"/>
                  </a:lnTo>
                  <a:lnTo>
                    <a:pt x="716" y="792"/>
                  </a:lnTo>
                  <a:lnTo>
                    <a:pt x="730" y="788"/>
                  </a:lnTo>
                  <a:lnTo>
                    <a:pt x="755" y="779"/>
                  </a:lnTo>
                  <a:lnTo>
                    <a:pt x="781" y="768"/>
                  </a:lnTo>
                  <a:lnTo>
                    <a:pt x="796" y="766"/>
                  </a:lnTo>
                  <a:lnTo>
                    <a:pt x="810" y="768"/>
                  </a:lnTo>
                  <a:lnTo>
                    <a:pt x="822" y="766"/>
                  </a:lnTo>
                  <a:lnTo>
                    <a:pt x="838" y="764"/>
                  </a:lnTo>
                  <a:lnTo>
                    <a:pt x="851" y="764"/>
                  </a:lnTo>
                  <a:lnTo>
                    <a:pt x="865" y="764"/>
                  </a:lnTo>
                  <a:lnTo>
                    <a:pt x="879" y="760"/>
                  </a:lnTo>
                  <a:lnTo>
                    <a:pt x="893" y="756"/>
                  </a:lnTo>
                  <a:lnTo>
                    <a:pt x="919" y="744"/>
                  </a:lnTo>
                  <a:lnTo>
                    <a:pt x="931" y="736"/>
                  </a:lnTo>
                  <a:lnTo>
                    <a:pt x="941" y="728"/>
                  </a:lnTo>
                  <a:lnTo>
                    <a:pt x="953" y="720"/>
                  </a:lnTo>
                  <a:lnTo>
                    <a:pt x="966" y="711"/>
                  </a:lnTo>
                  <a:lnTo>
                    <a:pt x="978" y="703"/>
                  </a:lnTo>
                  <a:lnTo>
                    <a:pt x="988" y="693"/>
                  </a:lnTo>
                  <a:lnTo>
                    <a:pt x="996" y="683"/>
                  </a:lnTo>
                  <a:lnTo>
                    <a:pt x="1004" y="671"/>
                  </a:lnTo>
                  <a:lnTo>
                    <a:pt x="1016" y="662"/>
                  </a:lnTo>
                  <a:lnTo>
                    <a:pt x="1025" y="650"/>
                  </a:lnTo>
                  <a:lnTo>
                    <a:pt x="1037" y="642"/>
                  </a:lnTo>
                  <a:lnTo>
                    <a:pt x="1041" y="630"/>
                  </a:lnTo>
                  <a:lnTo>
                    <a:pt x="1043" y="616"/>
                  </a:lnTo>
                  <a:lnTo>
                    <a:pt x="1057" y="591"/>
                  </a:lnTo>
                  <a:lnTo>
                    <a:pt x="1067" y="583"/>
                  </a:lnTo>
                  <a:lnTo>
                    <a:pt x="1078" y="575"/>
                  </a:lnTo>
                  <a:lnTo>
                    <a:pt x="1090" y="567"/>
                  </a:lnTo>
                  <a:lnTo>
                    <a:pt x="1100" y="555"/>
                  </a:lnTo>
                  <a:lnTo>
                    <a:pt x="1106" y="542"/>
                  </a:lnTo>
                  <a:lnTo>
                    <a:pt x="1114" y="530"/>
                  </a:lnTo>
                  <a:lnTo>
                    <a:pt x="1120" y="518"/>
                  </a:lnTo>
                  <a:lnTo>
                    <a:pt x="1139" y="495"/>
                  </a:lnTo>
                  <a:lnTo>
                    <a:pt x="1147" y="483"/>
                  </a:lnTo>
                  <a:lnTo>
                    <a:pt x="1155" y="473"/>
                  </a:lnTo>
                  <a:lnTo>
                    <a:pt x="1165" y="463"/>
                  </a:lnTo>
                  <a:lnTo>
                    <a:pt x="1183" y="443"/>
                  </a:lnTo>
                  <a:lnTo>
                    <a:pt x="1191" y="430"/>
                  </a:lnTo>
                  <a:lnTo>
                    <a:pt x="1198" y="418"/>
                  </a:lnTo>
                  <a:lnTo>
                    <a:pt x="1204" y="406"/>
                  </a:lnTo>
                  <a:lnTo>
                    <a:pt x="1208" y="394"/>
                  </a:lnTo>
                  <a:lnTo>
                    <a:pt x="1212" y="377"/>
                  </a:lnTo>
                  <a:lnTo>
                    <a:pt x="1216" y="365"/>
                  </a:lnTo>
                  <a:lnTo>
                    <a:pt x="1222" y="353"/>
                  </a:lnTo>
                  <a:lnTo>
                    <a:pt x="1230" y="341"/>
                  </a:lnTo>
                  <a:lnTo>
                    <a:pt x="1238" y="330"/>
                  </a:lnTo>
                  <a:lnTo>
                    <a:pt x="1248" y="30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3" name="Freeform 15"/>
            <p:cNvSpPr>
              <a:spLocks/>
            </p:cNvSpPr>
            <p:nvPr/>
          </p:nvSpPr>
          <p:spPr bwMode="auto">
            <a:xfrm>
              <a:off x="4576" y="6062"/>
              <a:ext cx="771" cy="495"/>
            </a:xfrm>
            <a:custGeom>
              <a:avLst/>
              <a:gdLst>
                <a:gd name="T0" fmla="*/ 1 w 1263"/>
                <a:gd name="T1" fmla="*/ 1 h 957"/>
                <a:gd name="T2" fmla="*/ 1 w 1263"/>
                <a:gd name="T3" fmla="*/ 1 h 957"/>
                <a:gd name="T4" fmla="*/ 1 w 1263"/>
                <a:gd name="T5" fmla="*/ 1 h 957"/>
                <a:gd name="T6" fmla="*/ 1 w 1263"/>
                <a:gd name="T7" fmla="*/ 1 h 957"/>
                <a:gd name="T8" fmla="*/ 1 w 1263"/>
                <a:gd name="T9" fmla="*/ 1 h 957"/>
                <a:gd name="T10" fmla="*/ 1 w 1263"/>
                <a:gd name="T11" fmla="*/ 1 h 957"/>
                <a:gd name="T12" fmla="*/ 1 w 1263"/>
                <a:gd name="T13" fmla="*/ 1 h 957"/>
                <a:gd name="T14" fmla="*/ 1 w 1263"/>
                <a:gd name="T15" fmla="*/ 1 h 957"/>
                <a:gd name="T16" fmla="*/ 1 w 1263"/>
                <a:gd name="T17" fmla="*/ 1 h 957"/>
                <a:gd name="T18" fmla="*/ 1 w 1263"/>
                <a:gd name="T19" fmla="*/ 1 h 957"/>
                <a:gd name="T20" fmla="*/ 1 w 1263"/>
                <a:gd name="T21" fmla="*/ 1 h 957"/>
                <a:gd name="T22" fmla="*/ 1 w 1263"/>
                <a:gd name="T23" fmla="*/ 1 h 957"/>
                <a:gd name="T24" fmla="*/ 1 w 1263"/>
                <a:gd name="T25" fmla="*/ 1 h 957"/>
                <a:gd name="T26" fmla="*/ 1 w 1263"/>
                <a:gd name="T27" fmla="*/ 1 h 957"/>
                <a:gd name="T28" fmla="*/ 1 w 1263"/>
                <a:gd name="T29" fmla="*/ 1 h 957"/>
                <a:gd name="T30" fmla="*/ 1 w 1263"/>
                <a:gd name="T31" fmla="*/ 1 h 957"/>
                <a:gd name="T32" fmla="*/ 1 w 1263"/>
                <a:gd name="T33" fmla="*/ 1 h 957"/>
                <a:gd name="T34" fmla="*/ 1 w 1263"/>
                <a:gd name="T35" fmla="*/ 1 h 957"/>
                <a:gd name="T36" fmla="*/ 1 w 1263"/>
                <a:gd name="T37" fmla="*/ 1 h 957"/>
                <a:gd name="T38" fmla="*/ 1 w 1263"/>
                <a:gd name="T39" fmla="*/ 1 h 957"/>
                <a:gd name="T40" fmla="*/ 1 w 1263"/>
                <a:gd name="T41" fmla="*/ 1 h 957"/>
                <a:gd name="T42" fmla="*/ 1 w 1263"/>
                <a:gd name="T43" fmla="*/ 1 h 957"/>
                <a:gd name="T44" fmla="*/ 1 w 1263"/>
                <a:gd name="T45" fmla="*/ 1 h 957"/>
                <a:gd name="T46" fmla="*/ 1 w 1263"/>
                <a:gd name="T47" fmla="*/ 1 h 957"/>
                <a:gd name="T48" fmla="*/ 1 w 1263"/>
                <a:gd name="T49" fmla="*/ 1 h 957"/>
                <a:gd name="T50" fmla="*/ 1 w 1263"/>
                <a:gd name="T51" fmla="*/ 1 h 957"/>
                <a:gd name="T52" fmla="*/ 1 w 1263"/>
                <a:gd name="T53" fmla="*/ 1 h 957"/>
                <a:gd name="T54" fmla="*/ 1 w 1263"/>
                <a:gd name="T55" fmla="*/ 1 h 957"/>
                <a:gd name="T56" fmla="*/ 1 w 1263"/>
                <a:gd name="T57" fmla="*/ 1 h 957"/>
                <a:gd name="T58" fmla="*/ 1 w 1263"/>
                <a:gd name="T59" fmla="*/ 1 h 957"/>
                <a:gd name="T60" fmla="*/ 1 w 1263"/>
                <a:gd name="T61" fmla="*/ 1 h 957"/>
                <a:gd name="T62" fmla="*/ 1 w 1263"/>
                <a:gd name="T63" fmla="*/ 1 h 957"/>
                <a:gd name="T64" fmla="*/ 1 w 1263"/>
                <a:gd name="T65" fmla="*/ 1 h 957"/>
                <a:gd name="T66" fmla="*/ 1 w 1263"/>
                <a:gd name="T67" fmla="*/ 1 h 957"/>
                <a:gd name="T68" fmla="*/ 1 w 1263"/>
                <a:gd name="T69" fmla="*/ 1 h 957"/>
                <a:gd name="T70" fmla="*/ 1 w 1263"/>
                <a:gd name="T71" fmla="*/ 1 h 957"/>
                <a:gd name="T72" fmla="*/ 1 w 1263"/>
                <a:gd name="T73" fmla="*/ 1 h 957"/>
                <a:gd name="T74" fmla="*/ 1 w 1263"/>
                <a:gd name="T75" fmla="*/ 1 h 957"/>
                <a:gd name="T76" fmla="*/ 1 w 1263"/>
                <a:gd name="T77" fmla="*/ 1 h 957"/>
                <a:gd name="T78" fmla="*/ 1 w 1263"/>
                <a:gd name="T79" fmla="*/ 1 h 957"/>
                <a:gd name="T80" fmla="*/ 1 w 1263"/>
                <a:gd name="T81" fmla="*/ 1 h 957"/>
                <a:gd name="T82" fmla="*/ 1 w 1263"/>
                <a:gd name="T83" fmla="*/ 1 h 957"/>
                <a:gd name="T84" fmla="*/ 1 w 1263"/>
                <a:gd name="T85" fmla="*/ 1 h 957"/>
                <a:gd name="T86" fmla="*/ 1 w 1263"/>
                <a:gd name="T87" fmla="*/ 1 h 957"/>
                <a:gd name="T88" fmla="*/ 1 w 1263"/>
                <a:gd name="T89" fmla="*/ 1 h 957"/>
                <a:gd name="T90" fmla="*/ 1 w 1263"/>
                <a:gd name="T91" fmla="*/ 1 h 957"/>
                <a:gd name="T92" fmla="*/ 1 w 1263"/>
                <a:gd name="T93" fmla="*/ 1 h 957"/>
                <a:gd name="T94" fmla="*/ 1 w 1263"/>
                <a:gd name="T95" fmla="*/ 1 h 957"/>
                <a:gd name="T96" fmla="*/ 1 w 1263"/>
                <a:gd name="T97" fmla="*/ 1 h 957"/>
                <a:gd name="T98" fmla="*/ 1 w 1263"/>
                <a:gd name="T99" fmla="*/ 1 h 957"/>
                <a:gd name="T100" fmla="*/ 1 w 1263"/>
                <a:gd name="T101" fmla="*/ 1 h 957"/>
                <a:gd name="T102" fmla="*/ 1 w 1263"/>
                <a:gd name="T103" fmla="*/ 1 h 957"/>
                <a:gd name="T104" fmla="*/ 1 w 1263"/>
                <a:gd name="T105" fmla="*/ 1 h 957"/>
                <a:gd name="T106" fmla="*/ 1 w 1263"/>
                <a:gd name="T107" fmla="*/ 1 h 957"/>
                <a:gd name="T108" fmla="*/ 1 w 1263"/>
                <a:gd name="T109" fmla="*/ 1 h 95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3"/>
                <a:gd name="T166" fmla="*/ 0 h 957"/>
                <a:gd name="T167" fmla="*/ 1263 w 1263"/>
                <a:gd name="T168" fmla="*/ 957 h 95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3" h="957">
                  <a:moveTo>
                    <a:pt x="1212" y="0"/>
                  </a:moveTo>
                  <a:lnTo>
                    <a:pt x="1245" y="6"/>
                  </a:lnTo>
                  <a:lnTo>
                    <a:pt x="1257" y="12"/>
                  </a:lnTo>
                  <a:lnTo>
                    <a:pt x="1263" y="25"/>
                  </a:lnTo>
                  <a:lnTo>
                    <a:pt x="1251" y="41"/>
                  </a:lnTo>
                  <a:lnTo>
                    <a:pt x="1243" y="53"/>
                  </a:lnTo>
                  <a:lnTo>
                    <a:pt x="1243" y="65"/>
                  </a:lnTo>
                  <a:lnTo>
                    <a:pt x="1245" y="80"/>
                  </a:lnTo>
                  <a:lnTo>
                    <a:pt x="1249" y="106"/>
                  </a:lnTo>
                  <a:lnTo>
                    <a:pt x="1253" y="118"/>
                  </a:lnTo>
                  <a:lnTo>
                    <a:pt x="1255" y="145"/>
                  </a:lnTo>
                  <a:lnTo>
                    <a:pt x="1243" y="169"/>
                  </a:lnTo>
                  <a:lnTo>
                    <a:pt x="1241" y="183"/>
                  </a:lnTo>
                  <a:lnTo>
                    <a:pt x="1243" y="211"/>
                  </a:lnTo>
                  <a:lnTo>
                    <a:pt x="1243" y="225"/>
                  </a:lnTo>
                  <a:lnTo>
                    <a:pt x="1241" y="239"/>
                  </a:lnTo>
                  <a:lnTo>
                    <a:pt x="1239" y="254"/>
                  </a:lnTo>
                  <a:lnTo>
                    <a:pt x="1239" y="268"/>
                  </a:lnTo>
                  <a:lnTo>
                    <a:pt x="1239" y="282"/>
                  </a:lnTo>
                  <a:lnTo>
                    <a:pt x="1237" y="311"/>
                  </a:lnTo>
                  <a:lnTo>
                    <a:pt x="1233" y="337"/>
                  </a:lnTo>
                  <a:lnTo>
                    <a:pt x="1229" y="349"/>
                  </a:lnTo>
                  <a:lnTo>
                    <a:pt x="1222" y="364"/>
                  </a:lnTo>
                  <a:lnTo>
                    <a:pt x="1214" y="376"/>
                  </a:lnTo>
                  <a:lnTo>
                    <a:pt x="1208" y="388"/>
                  </a:lnTo>
                  <a:lnTo>
                    <a:pt x="1200" y="398"/>
                  </a:lnTo>
                  <a:lnTo>
                    <a:pt x="1186" y="423"/>
                  </a:lnTo>
                  <a:lnTo>
                    <a:pt x="1182" y="435"/>
                  </a:lnTo>
                  <a:lnTo>
                    <a:pt x="1178" y="449"/>
                  </a:lnTo>
                  <a:lnTo>
                    <a:pt x="1172" y="461"/>
                  </a:lnTo>
                  <a:lnTo>
                    <a:pt x="1165" y="488"/>
                  </a:lnTo>
                  <a:lnTo>
                    <a:pt x="1155" y="496"/>
                  </a:lnTo>
                  <a:lnTo>
                    <a:pt x="1128" y="494"/>
                  </a:lnTo>
                  <a:lnTo>
                    <a:pt x="1103" y="484"/>
                  </a:lnTo>
                  <a:lnTo>
                    <a:pt x="1093" y="476"/>
                  </a:lnTo>
                  <a:lnTo>
                    <a:pt x="1081" y="465"/>
                  </a:lnTo>
                  <a:lnTo>
                    <a:pt x="1055" y="468"/>
                  </a:lnTo>
                  <a:lnTo>
                    <a:pt x="1042" y="468"/>
                  </a:lnTo>
                  <a:lnTo>
                    <a:pt x="1028" y="465"/>
                  </a:lnTo>
                  <a:lnTo>
                    <a:pt x="1000" y="461"/>
                  </a:lnTo>
                  <a:lnTo>
                    <a:pt x="973" y="459"/>
                  </a:lnTo>
                  <a:lnTo>
                    <a:pt x="959" y="463"/>
                  </a:lnTo>
                  <a:lnTo>
                    <a:pt x="934" y="474"/>
                  </a:lnTo>
                  <a:lnTo>
                    <a:pt x="922" y="480"/>
                  </a:lnTo>
                  <a:lnTo>
                    <a:pt x="910" y="486"/>
                  </a:lnTo>
                  <a:lnTo>
                    <a:pt x="898" y="494"/>
                  </a:lnTo>
                  <a:lnTo>
                    <a:pt x="888" y="502"/>
                  </a:lnTo>
                  <a:lnTo>
                    <a:pt x="873" y="508"/>
                  </a:lnTo>
                  <a:lnTo>
                    <a:pt x="859" y="510"/>
                  </a:lnTo>
                  <a:lnTo>
                    <a:pt x="847" y="514"/>
                  </a:lnTo>
                  <a:lnTo>
                    <a:pt x="835" y="520"/>
                  </a:lnTo>
                  <a:lnTo>
                    <a:pt x="822" y="527"/>
                  </a:lnTo>
                  <a:lnTo>
                    <a:pt x="802" y="547"/>
                  </a:lnTo>
                  <a:lnTo>
                    <a:pt x="798" y="559"/>
                  </a:lnTo>
                  <a:lnTo>
                    <a:pt x="792" y="571"/>
                  </a:lnTo>
                  <a:lnTo>
                    <a:pt x="786" y="584"/>
                  </a:lnTo>
                  <a:lnTo>
                    <a:pt x="778" y="594"/>
                  </a:lnTo>
                  <a:lnTo>
                    <a:pt x="751" y="606"/>
                  </a:lnTo>
                  <a:lnTo>
                    <a:pt x="737" y="602"/>
                  </a:lnTo>
                  <a:lnTo>
                    <a:pt x="725" y="598"/>
                  </a:lnTo>
                  <a:lnTo>
                    <a:pt x="700" y="610"/>
                  </a:lnTo>
                  <a:lnTo>
                    <a:pt x="690" y="618"/>
                  </a:lnTo>
                  <a:lnTo>
                    <a:pt x="668" y="635"/>
                  </a:lnTo>
                  <a:lnTo>
                    <a:pt x="656" y="643"/>
                  </a:lnTo>
                  <a:lnTo>
                    <a:pt x="630" y="653"/>
                  </a:lnTo>
                  <a:lnTo>
                    <a:pt x="616" y="655"/>
                  </a:lnTo>
                  <a:lnTo>
                    <a:pt x="591" y="667"/>
                  </a:lnTo>
                  <a:lnTo>
                    <a:pt x="581" y="673"/>
                  </a:lnTo>
                  <a:lnTo>
                    <a:pt x="577" y="700"/>
                  </a:lnTo>
                  <a:lnTo>
                    <a:pt x="577" y="715"/>
                  </a:lnTo>
                  <a:lnTo>
                    <a:pt x="579" y="737"/>
                  </a:lnTo>
                  <a:lnTo>
                    <a:pt x="579" y="754"/>
                  </a:lnTo>
                  <a:lnTo>
                    <a:pt x="575" y="782"/>
                  </a:lnTo>
                  <a:lnTo>
                    <a:pt x="567" y="807"/>
                  </a:lnTo>
                  <a:lnTo>
                    <a:pt x="565" y="821"/>
                  </a:lnTo>
                  <a:lnTo>
                    <a:pt x="571" y="847"/>
                  </a:lnTo>
                  <a:lnTo>
                    <a:pt x="579" y="860"/>
                  </a:lnTo>
                  <a:lnTo>
                    <a:pt x="583" y="874"/>
                  </a:lnTo>
                  <a:lnTo>
                    <a:pt x="583" y="886"/>
                  </a:lnTo>
                  <a:lnTo>
                    <a:pt x="579" y="900"/>
                  </a:lnTo>
                  <a:lnTo>
                    <a:pt x="569" y="909"/>
                  </a:lnTo>
                  <a:lnTo>
                    <a:pt x="559" y="919"/>
                  </a:lnTo>
                  <a:lnTo>
                    <a:pt x="551" y="929"/>
                  </a:lnTo>
                  <a:lnTo>
                    <a:pt x="534" y="957"/>
                  </a:lnTo>
                  <a:lnTo>
                    <a:pt x="528" y="943"/>
                  </a:lnTo>
                  <a:lnTo>
                    <a:pt x="512" y="923"/>
                  </a:lnTo>
                  <a:lnTo>
                    <a:pt x="502" y="915"/>
                  </a:lnTo>
                  <a:lnTo>
                    <a:pt x="490" y="906"/>
                  </a:lnTo>
                  <a:lnTo>
                    <a:pt x="482" y="896"/>
                  </a:lnTo>
                  <a:lnTo>
                    <a:pt x="471" y="886"/>
                  </a:lnTo>
                  <a:lnTo>
                    <a:pt x="461" y="876"/>
                  </a:lnTo>
                  <a:lnTo>
                    <a:pt x="443" y="856"/>
                  </a:lnTo>
                  <a:lnTo>
                    <a:pt x="420" y="841"/>
                  </a:lnTo>
                  <a:lnTo>
                    <a:pt x="396" y="833"/>
                  </a:lnTo>
                  <a:lnTo>
                    <a:pt x="368" y="835"/>
                  </a:lnTo>
                  <a:lnTo>
                    <a:pt x="355" y="837"/>
                  </a:lnTo>
                  <a:lnTo>
                    <a:pt x="343" y="843"/>
                  </a:lnTo>
                  <a:lnTo>
                    <a:pt x="317" y="837"/>
                  </a:lnTo>
                  <a:lnTo>
                    <a:pt x="304" y="829"/>
                  </a:lnTo>
                  <a:lnTo>
                    <a:pt x="282" y="815"/>
                  </a:lnTo>
                  <a:lnTo>
                    <a:pt x="272" y="805"/>
                  </a:lnTo>
                  <a:lnTo>
                    <a:pt x="247" y="819"/>
                  </a:lnTo>
                  <a:lnTo>
                    <a:pt x="241" y="831"/>
                  </a:lnTo>
                  <a:lnTo>
                    <a:pt x="217" y="817"/>
                  </a:lnTo>
                  <a:lnTo>
                    <a:pt x="211" y="805"/>
                  </a:lnTo>
                  <a:lnTo>
                    <a:pt x="205" y="792"/>
                  </a:lnTo>
                  <a:lnTo>
                    <a:pt x="197" y="782"/>
                  </a:lnTo>
                  <a:lnTo>
                    <a:pt x="180" y="760"/>
                  </a:lnTo>
                  <a:lnTo>
                    <a:pt x="174" y="748"/>
                  </a:lnTo>
                  <a:lnTo>
                    <a:pt x="150" y="737"/>
                  </a:lnTo>
                  <a:lnTo>
                    <a:pt x="132" y="756"/>
                  </a:lnTo>
                  <a:lnTo>
                    <a:pt x="130" y="770"/>
                  </a:lnTo>
                  <a:lnTo>
                    <a:pt x="126" y="784"/>
                  </a:lnTo>
                  <a:lnTo>
                    <a:pt x="116" y="792"/>
                  </a:lnTo>
                  <a:lnTo>
                    <a:pt x="104" y="801"/>
                  </a:lnTo>
                  <a:lnTo>
                    <a:pt x="118" y="821"/>
                  </a:lnTo>
                  <a:lnTo>
                    <a:pt x="120" y="835"/>
                  </a:lnTo>
                  <a:lnTo>
                    <a:pt x="114" y="847"/>
                  </a:lnTo>
                  <a:lnTo>
                    <a:pt x="88" y="837"/>
                  </a:lnTo>
                  <a:lnTo>
                    <a:pt x="75" y="839"/>
                  </a:lnTo>
                  <a:lnTo>
                    <a:pt x="57" y="849"/>
                  </a:lnTo>
                  <a:lnTo>
                    <a:pt x="43" y="839"/>
                  </a:lnTo>
                  <a:lnTo>
                    <a:pt x="39" y="827"/>
                  </a:lnTo>
                  <a:lnTo>
                    <a:pt x="35" y="801"/>
                  </a:lnTo>
                  <a:lnTo>
                    <a:pt x="27" y="788"/>
                  </a:lnTo>
                  <a:lnTo>
                    <a:pt x="18" y="776"/>
                  </a:lnTo>
                  <a:lnTo>
                    <a:pt x="12" y="766"/>
                  </a:lnTo>
                  <a:lnTo>
                    <a:pt x="6" y="752"/>
                  </a:lnTo>
                  <a:lnTo>
                    <a:pt x="6" y="737"/>
                  </a:lnTo>
                  <a:lnTo>
                    <a:pt x="4" y="725"/>
                  </a:lnTo>
                  <a:lnTo>
                    <a:pt x="0" y="711"/>
                  </a:lnTo>
                  <a:lnTo>
                    <a:pt x="0" y="681"/>
                  </a:lnTo>
                  <a:lnTo>
                    <a:pt x="4" y="667"/>
                  </a:lnTo>
                  <a:lnTo>
                    <a:pt x="16" y="661"/>
                  </a:lnTo>
                  <a:lnTo>
                    <a:pt x="29" y="665"/>
                  </a:lnTo>
                  <a:lnTo>
                    <a:pt x="41" y="673"/>
                  </a:lnTo>
                  <a:lnTo>
                    <a:pt x="63" y="659"/>
                  </a:lnTo>
                  <a:lnTo>
                    <a:pt x="63" y="647"/>
                  </a:lnTo>
                  <a:lnTo>
                    <a:pt x="63" y="633"/>
                  </a:lnTo>
                  <a:lnTo>
                    <a:pt x="65" y="618"/>
                  </a:lnTo>
                  <a:lnTo>
                    <a:pt x="73" y="608"/>
                  </a:lnTo>
                  <a:lnTo>
                    <a:pt x="88" y="584"/>
                  </a:lnTo>
                  <a:lnTo>
                    <a:pt x="92" y="571"/>
                  </a:lnTo>
                  <a:lnTo>
                    <a:pt x="94" y="557"/>
                  </a:lnTo>
                  <a:lnTo>
                    <a:pt x="92" y="543"/>
                  </a:lnTo>
                  <a:lnTo>
                    <a:pt x="84" y="531"/>
                  </a:lnTo>
                  <a:lnTo>
                    <a:pt x="79" y="518"/>
                  </a:lnTo>
                  <a:lnTo>
                    <a:pt x="86" y="494"/>
                  </a:lnTo>
                  <a:lnTo>
                    <a:pt x="108" y="484"/>
                  </a:lnTo>
                  <a:lnTo>
                    <a:pt x="122" y="484"/>
                  </a:lnTo>
                  <a:lnTo>
                    <a:pt x="136" y="484"/>
                  </a:lnTo>
                  <a:lnTo>
                    <a:pt x="154" y="498"/>
                  </a:lnTo>
                  <a:lnTo>
                    <a:pt x="170" y="510"/>
                  </a:lnTo>
                  <a:lnTo>
                    <a:pt x="182" y="516"/>
                  </a:lnTo>
                  <a:lnTo>
                    <a:pt x="197" y="514"/>
                  </a:lnTo>
                  <a:lnTo>
                    <a:pt x="221" y="506"/>
                  </a:lnTo>
                  <a:lnTo>
                    <a:pt x="229" y="494"/>
                  </a:lnTo>
                  <a:lnTo>
                    <a:pt x="233" y="482"/>
                  </a:lnTo>
                  <a:lnTo>
                    <a:pt x="245" y="474"/>
                  </a:lnTo>
                  <a:lnTo>
                    <a:pt x="254" y="463"/>
                  </a:lnTo>
                  <a:lnTo>
                    <a:pt x="247" y="445"/>
                  </a:lnTo>
                  <a:lnTo>
                    <a:pt x="229" y="433"/>
                  </a:lnTo>
                  <a:lnTo>
                    <a:pt x="217" y="425"/>
                  </a:lnTo>
                  <a:lnTo>
                    <a:pt x="211" y="413"/>
                  </a:lnTo>
                  <a:lnTo>
                    <a:pt x="203" y="402"/>
                  </a:lnTo>
                  <a:lnTo>
                    <a:pt x="190" y="394"/>
                  </a:lnTo>
                  <a:lnTo>
                    <a:pt x="164" y="396"/>
                  </a:lnTo>
                  <a:lnTo>
                    <a:pt x="139" y="384"/>
                  </a:lnTo>
                  <a:lnTo>
                    <a:pt x="112" y="386"/>
                  </a:lnTo>
                  <a:lnTo>
                    <a:pt x="84" y="392"/>
                  </a:lnTo>
                  <a:lnTo>
                    <a:pt x="63" y="411"/>
                  </a:lnTo>
                  <a:lnTo>
                    <a:pt x="49" y="417"/>
                  </a:lnTo>
                  <a:lnTo>
                    <a:pt x="43" y="406"/>
                  </a:lnTo>
                  <a:lnTo>
                    <a:pt x="41" y="392"/>
                  </a:lnTo>
                  <a:lnTo>
                    <a:pt x="41" y="378"/>
                  </a:lnTo>
                  <a:lnTo>
                    <a:pt x="47" y="339"/>
                  </a:lnTo>
                  <a:lnTo>
                    <a:pt x="41" y="311"/>
                  </a:lnTo>
                  <a:lnTo>
                    <a:pt x="53" y="294"/>
                  </a:lnTo>
                  <a:lnTo>
                    <a:pt x="77" y="284"/>
                  </a:lnTo>
                  <a:lnTo>
                    <a:pt x="90" y="276"/>
                  </a:lnTo>
                  <a:lnTo>
                    <a:pt x="102" y="270"/>
                  </a:lnTo>
                  <a:lnTo>
                    <a:pt x="110" y="258"/>
                  </a:lnTo>
                  <a:lnTo>
                    <a:pt x="120" y="250"/>
                  </a:lnTo>
                  <a:lnTo>
                    <a:pt x="134" y="250"/>
                  </a:lnTo>
                  <a:lnTo>
                    <a:pt x="148" y="248"/>
                  </a:lnTo>
                  <a:lnTo>
                    <a:pt x="176" y="250"/>
                  </a:lnTo>
                  <a:lnTo>
                    <a:pt x="188" y="248"/>
                  </a:lnTo>
                  <a:lnTo>
                    <a:pt x="215" y="248"/>
                  </a:lnTo>
                  <a:lnTo>
                    <a:pt x="229" y="246"/>
                  </a:lnTo>
                  <a:lnTo>
                    <a:pt x="243" y="248"/>
                  </a:lnTo>
                  <a:lnTo>
                    <a:pt x="264" y="250"/>
                  </a:lnTo>
                  <a:lnTo>
                    <a:pt x="284" y="252"/>
                  </a:lnTo>
                  <a:lnTo>
                    <a:pt x="298" y="258"/>
                  </a:lnTo>
                  <a:lnTo>
                    <a:pt x="311" y="256"/>
                  </a:lnTo>
                  <a:lnTo>
                    <a:pt x="313" y="237"/>
                  </a:lnTo>
                  <a:lnTo>
                    <a:pt x="308" y="215"/>
                  </a:lnTo>
                  <a:lnTo>
                    <a:pt x="304" y="187"/>
                  </a:lnTo>
                  <a:lnTo>
                    <a:pt x="300" y="161"/>
                  </a:lnTo>
                  <a:lnTo>
                    <a:pt x="304" y="149"/>
                  </a:lnTo>
                  <a:lnTo>
                    <a:pt x="308" y="135"/>
                  </a:lnTo>
                  <a:lnTo>
                    <a:pt x="308" y="120"/>
                  </a:lnTo>
                  <a:lnTo>
                    <a:pt x="306" y="92"/>
                  </a:lnTo>
                  <a:lnTo>
                    <a:pt x="304" y="80"/>
                  </a:lnTo>
                  <a:lnTo>
                    <a:pt x="304" y="65"/>
                  </a:lnTo>
                  <a:lnTo>
                    <a:pt x="304" y="51"/>
                  </a:lnTo>
                  <a:lnTo>
                    <a:pt x="308" y="39"/>
                  </a:lnTo>
                  <a:lnTo>
                    <a:pt x="321" y="31"/>
                  </a:lnTo>
                  <a:lnTo>
                    <a:pt x="335" y="37"/>
                  </a:lnTo>
                  <a:lnTo>
                    <a:pt x="357" y="49"/>
                  </a:lnTo>
                  <a:lnTo>
                    <a:pt x="370" y="57"/>
                  </a:lnTo>
                  <a:lnTo>
                    <a:pt x="392" y="73"/>
                  </a:lnTo>
                  <a:lnTo>
                    <a:pt x="402" y="84"/>
                  </a:lnTo>
                  <a:lnTo>
                    <a:pt x="414" y="90"/>
                  </a:lnTo>
                  <a:lnTo>
                    <a:pt x="427" y="98"/>
                  </a:lnTo>
                  <a:lnTo>
                    <a:pt x="437" y="104"/>
                  </a:lnTo>
                  <a:lnTo>
                    <a:pt x="451" y="102"/>
                  </a:lnTo>
                  <a:lnTo>
                    <a:pt x="457" y="88"/>
                  </a:lnTo>
                  <a:lnTo>
                    <a:pt x="475" y="80"/>
                  </a:lnTo>
                  <a:lnTo>
                    <a:pt x="488" y="88"/>
                  </a:lnTo>
                  <a:lnTo>
                    <a:pt x="500" y="94"/>
                  </a:lnTo>
                  <a:lnTo>
                    <a:pt x="510" y="104"/>
                  </a:lnTo>
                  <a:lnTo>
                    <a:pt x="524" y="108"/>
                  </a:lnTo>
                  <a:lnTo>
                    <a:pt x="536" y="126"/>
                  </a:lnTo>
                  <a:lnTo>
                    <a:pt x="528" y="137"/>
                  </a:lnTo>
                  <a:lnTo>
                    <a:pt x="528" y="161"/>
                  </a:lnTo>
                  <a:lnTo>
                    <a:pt x="541" y="161"/>
                  </a:lnTo>
                  <a:lnTo>
                    <a:pt x="551" y="171"/>
                  </a:lnTo>
                  <a:lnTo>
                    <a:pt x="549" y="185"/>
                  </a:lnTo>
                  <a:lnTo>
                    <a:pt x="545" y="201"/>
                  </a:lnTo>
                  <a:lnTo>
                    <a:pt x="547" y="213"/>
                  </a:lnTo>
                  <a:lnTo>
                    <a:pt x="553" y="225"/>
                  </a:lnTo>
                  <a:lnTo>
                    <a:pt x="569" y="248"/>
                  </a:lnTo>
                  <a:lnTo>
                    <a:pt x="577" y="274"/>
                  </a:lnTo>
                  <a:lnTo>
                    <a:pt x="583" y="286"/>
                  </a:lnTo>
                  <a:lnTo>
                    <a:pt x="595" y="292"/>
                  </a:lnTo>
                  <a:lnTo>
                    <a:pt x="608" y="290"/>
                  </a:lnTo>
                  <a:lnTo>
                    <a:pt x="634" y="284"/>
                  </a:lnTo>
                  <a:lnTo>
                    <a:pt x="646" y="280"/>
                  </a:lnTo>
                  <a:lnTo>
                    <a:pt x="662" y="276"/>
                  </a:lnTo>
                  <a:lnTo>
                    <a:pt x="676" y="272"/>
                  </a:lnTo>
                  <a:lnTo>
                    <a:pt x="690" y="268"/>
                  </a:lnTo>
                  <a:lnTo>
                    <a:pt x="702" y="262"/>
                  </a:lnTo>
                  <a:lnTo>
                    <a:pt x="723" y="241"/>
                  </a:lnTo>
                  <a:lnTo>
                    <a:pt x="733" y="233"/>
                  </a:lnTo>
                  <a:lnTo>
                    <a:pt x="753" y="215"/>
                  </a:lnTo>
                  <a:lnTo>
                    <a:pt x="763" y="207"/>
                  </a:lnTo>
                  <a:lnTo>
                    <a:pt x="780" y="183"/>
                  </a:lnTo>
                  <a:lnTo>
                    <a:pt x="794" y="161"/>
                  </a:lnTo>
                  <a:lnTo>
                    <a:pt x="800" y="135"/>
                  </a:lnTo>
                  <a:lnTo>
                    <a:pt x="802" y="120"/>
                  </a:lnTo>
                  <a:lnTo>
                    <a:pt x="812" y="96"/>
                  </a:lnTo>
                  <a:lnTo>
                    <a:pt x="839" y="96"/>
                  </a:lnTo>
                  <a:lnTo>
                    <a:pt x="853" y="96"/>
                  </a:lnTo>
                  <a:lnTo>
                    <a:pt x="879" y="88"/>
                  </a:lnTo>
                  <a:lnTo>
                    <a:pt x="892" y="80"/>
                  </a:lnTo>
                  <a:lnTo>
                    <a:pt x="902" y="71"/>
                  </a:lnTo>
                  <a:lnTo>
                    <a:pt x="912" y="61"/>
                  </a:lnTo>
                  <a:lnTo>
                    <a:pt x="924" y="53"/>
                  </a:lnTo>
                  <a:lnTo>
                    <a:pt x="936" y="51"/>
                  </a:lnTo>
                  <a:lnTo>
                    <a:pt x="951" y="47"/>
                  </a:lnTo>
                  <a:lnTo>
                    <a:pt x="963" y="45"/>
                  </a:lnTo>
                  <a:lnTo>
                    <a:pt x="977" y="47"/>
                  </a:lnTo>
                  <a:lnTo>
                    <a:pt x="991" y="45"/>
                  </a:lnTo>
                  <a:lnTo>
                    <a:pt x="1014" y="47"/>
                  </a:lnTo>
                  <a:lnTo>
                    <a:pt x="1032" y="41"/>
                  </a:lnTo>
                  <a:lnTo>
                    <a:pt x="1057" y="45"/>
                  </a:lnTo>
                  <a:lnTo>
                    <a:pt x="1081" y="55"/>
                  </a:lnTo>
                  <a:lnTo>
                    <a:pt x="1107" y="67"/>
                  </a:lnTo>
                  <a:lnTo>
                    <a:pt x="1122" y="67"/>
                  </a:lnTo>
                  <a:lnTo>
                    <a:pt x="1136" y="67"/>
                  </a:lnTo>
                  <a:lnTo>
                    <a:pt x="1148" y="67"/>
                  </a:lnTo>
                  <a:lnTo>
                    <a:pt x="1174" y="51"/>
                  </a:lnTo>
                  <a:lnTo>
                    <a:pt x="1184" y="43"/>
                  </a:lnTo>
                  <a:lnTo>
                    <a:pt x="1200" y="20"/>
                  </a:lnTo>
                  <a:lnTo>
                    <a:pt x="1208" y="8"/>
                  </a:lnTo>
                  <a:lnTo>
                    <a:pt x="1212" y="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4" name="Freeform 16"/>
            <p:cNvSpPr>
              <a:spLocks/>
            </p:cNvSpPr>
            <p:nvPr/>
          </p:nvSpPr>
          <p:spPr bwMode="auto">
            <a:xfrm>
              <a:off x="5314" y="5400"/>
              <a:ext cx="1639" cy="1227"/>
            </a:xfrm>
            <a:custGeom>
              <a:avLst/>
              <a:gdLst>
                <a:gd name="T0" fmla="*/ 1 w 2678"/>
                <a:gd name="T1" fmla="*/ 1 h 2369"/>
                <a:gd name="T2" fmla="*/ 1 w 2678"/>
                <a:gd name="T3" fmla="*/ 1 h 2369"/>
                <a:gd name="T4" fmla="*/ 1 w 2678"/>
                <a:gd name="T5" fmla="*/ 1 h 2369"/>
                <a:gd name="T6" fmla="*/ 1 w 2678"/>
                <a:gd name="T7" fmla="*/ 1 h 2369"/>
                <a:gd name="T8" fmla="*/ 1 w 2678"/>
                <a:gd name="T9" fmla="*/ 1 h 2369"/>
                <a:gd name="T10" fmla="*/ 1 w 2678"/>
                <a:gd name="T11" fmla="*/ 1 h 2369"/>
                <a:gd name="T12" fmla="*/ 1 w 2678"/>
                <a:gd name="T13" fmla="*/ 1 h 2369"/>
                <a:gd name="T14" fmla="*/ 1 w 2678"/>
                <a:gd name="T15" fmla="*/ 1 h 2369"/>
                <a:gd name="T16" fmla="*/ 1 w 2678"/>
                <a:gd name="T17" fmla="*/ 1 h 2369"/>
                <a:gd name="T18" fmla="*/ 1 w 2678"/>
                <a:gd name="T19" fmla="*/ 1 h 2369"/>
                <a:gd name="T20" fmla="*/ 1 w 2678"/>
                <a:gd name="T21" fmla="*/ 1 h 2369"/>
                <a:gd name="T22" fmla="*/ 1 w 2678"/>
                <a:gd name="T23" fmla="*/ 1 h 2369"/>
                <a:gd name="T24" fmla="*/ 1 w 2678"/>
                <a:gd name="T25" fmla="*/ 1 h 2369"/>
                <a:gd name="T26" fmla="*/ 1 w 2678"/>
                <a:gd name="T27" fmla="*/ 1 h 2369"/>
                <a:gd name="T28" fmla="*/ 1 w 2678"/>
                <a:gd name="T29" fmla="*/ 1 h 2369"/>
                <a:gd name="T30" fmla="*/ 1 w 2678"/>
                <a:gd name="T31" fmla="*/ 1 h 2369"/>
                <a:gd name="T32" fmla="*/ 1 w 2678"/>
                <a:gd name="T33" fmla="*/ 1 h 2369"/>
                <a:gd name="T34" fmla="*/ 1 w 2678"/>
                <a:gd name="T35" fmla="*/ 1 h 2369"/>
                <a:gd name="T36" fmla="*/ 1 w 2678"/>
                <a:gd name="T37" fmla="*/ 1 h 2369"/>
                <a:gd name="T38" fmla="*/ 1 w 2678"/>
                <a:gd name="T39" fmla="*/ 1 h 2369"/>
                <a:gd name="T40" fmla="*/ 1 w 2678"/>
                <a:gd name="T41" fmla="*/ 1 h 2369"/>
                <a:gd name="T42" fmla="*/ 1 w 2678"/>
                <a:gd name="T43" fmla="*/ 1 h 2369"/>
                <a:gd name="T44" fmla="*/ 1 w 2678"/>
                <a:gd name="T45" fmla="*/ 1 h 2369"/>
                <a:gd name="T46" fmla="*/ 1 w 2678"/>
                <a:gd name="T47" fmla="*/ 1 h 2369"/>
                <a:gd name="T48" fmla="*/ 1 w 2678"/>
                <a:gd name="T49" fmla="*/ 1 h 2369"/>
                <a:gd name="T50" fmla="*/ 1 w 2678"/>
                <a:gd name="T51" fmla="*/ 1 h 2369"/>
                <a:gd name="T52" fmla="*/ 1 w 2678"/>
                <a:gd name="T53" fmla="*/ 1 h 2369"/>
                <a:gd name="T54" fmla="*/ 1 w 2678"/>
                <a:gd name="T55" fmla="*/ 1 h 2369"/>
                <a:gd name="T56" fmla="*/ 1 w 2678"/>
                <a:gd name="T57" fmla="*/ 1 h 2369"/>
                <a:gd name="T58" fmla="*/ 1 w 2678"/>
                <a:gd name="T59" fmla="*/ 1 h 2369"/>
                <a:gd name="T60" fmla="*/ 1 w 2678"/>
                <a:gd name="T61" fmla="*/ 1 h 2369"/>
                <a:gd name="T62" fmla="*/ 1 w 2678"/>
                <a:gd name="T63" fmla="*/ 1 h 2369"/>
                <a:gd name="T64" fmla="*/ 1 w 2678"/>
                <a:gd name="T65" fmla="*/ 1 h 2369"/>
                <a:gd name="T66" fmla="*/ 1 w 2678"/>
                <a:gd name="T67" fmla="*/ 1 h 2369"/>
                <a:gd name="T68" fmla="*/ 1 w 2678"/>
                <a:gd name="T69" fmla="*/ 1 h 2369"/>
                <a:gd name="T70" fmla="*/ 1 w 2678"/>
                <a:gd name="T71" fmla="*/ 1 h 2369"/>
                <a:gd name="T72" fmla="*/ 1 w 2678"/>
                <a:gd name="T73" fmla="*/ 1 h 2369"/>
                <a:gd name="T74" fmla="*/ 1 w 2678"/>
                <a:gd name="T75" fmla="*/ 1 h 2369"/>
                <a:gd name="T76" fmla="*/ 1 w 2678"/>
                <a:gd name="T77" fmla="*/ 1 h 2369"/>
                <a:gd name="T78" fmla="*/ 1 w 2678"/>
                <a:gd name="T79" fmla="*/ 1 h 2369"/>
                <a:gd name="T80" fmla="*/ 1 w 2678"/>
                <a:gd name="T81" fmla="*/ 1 h 2369"/>
                <a:gd name="T82" fmla="*/ 1 w 2678"/>
                <a:gd name="T83" fmla="*/ 1 h 2369"/>
                <a:gd name="T84" fmla="*/ 1 w 2678"/>
                <a:gd name="T85" fmla="*/ 1 h 2369"/>
                <a:gd name="T86" fmla="*/ 1 w 2678"/>
                <a:gd name="T87" fmla="*/ 1 h 2369"/>
                <a:gd name="T88" fmla="*/ 1 w 2678"/>
                <a:gd name="T89" fmla="*/ 1 h 2369"/>
                <a:gd name="T90" fmla="*/ 1 w 2678"/>
                <a:gd name="T91" fmla="*/ 1 h 2369"/>
                <a:gd name="T92" fmla="*/ 1 w 2678"/>
                <a:gd name="T93" fmla="*/ 1 h 2369"/>
                <a:gd name="T94" fmla="*/ 1 w 2678"/>
                <a:gd name="T95" fmla="*/ 1 h 2369"/>
                <a:gd name="T96" fmla="*/ 1 w 2678"/>
                <a:gd name="T97" fmla="*/ 1 h 2369"/>
                <a:gd name="T98" fmla="*/ 1 w 2678"/>
                <a:gd name="T99" fmla="*/ 1 h 2369"/>
                <a:gd name="T100" fmla="*/ 1 w 2678"/>
                <a:gd name="T101" fmla="*/ 1 h 2369"/>
                <a:gd name="T102" fmla="*/ 1 w 2678"/>
                <a:gd name="T103" fmla="*/ 1 h 2369"/>
                <a:gd name="T104" fmla="*/ 1 w 2678"/>
                <a:gd name="T105" fmla="*/ 1 h 2369"/>
                <a:gd name="T106" fmla="*/ 1 w 2678"/>
                <a:gd name="T107" fmla="*/ 1 h 2369"/>
                <a:gd name="T108" fmla="*/ 1 w 2678"/>
                <a:gd name="T109" fmla="*/ 1 h 2369"/>
                <a:gd name="T110" fmla="*/ 1 w 2678"/>
                <a:gd name="T111" fmla="*/ 1 h 2369"/>
                <a:gd name="T112" fmla="*/ 1 w 2678"/>
                <a:gd name="T113" fmla="*/ 1 h 2369"/>
                <a:gd name="T114" fmla="*/ 1 w 2678"/>
                <a:gd name="T115" fmla="*/ 1 h 2369"/>
                <a:gd name="T116" fmla="*/ 1 w 2678"/>
                <a:gd name="T117" fmla="*/ 1 h 2369"/>
                <a:gd name="T118" fmla="*/ 1 w 2678"/>
                <a:gd name="T119" fmla="*/ 1 h 2369"/>
                <a:gd name="T120" fmla="*/ 1 w 2678"/>
                <a:gd name="T121" fmla="*/ 1 h 2369"/>
                <a:gd name="T122" fmla="*/ 1 w 2678"/>
                <a:gd name="T123" fmla="*/ 1 h 23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78"/>
                <a:gd name="T187" fmla="*/ 0 h 2369"/>
                <a:gd name="T188" fmla="*/ 2678 w 2678"/>
                <a:gd name="T189" fmla="*/ 2369 h 23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78" h="2369">
                  <a:moveTo>
                    <a:pt x="53" y="1302"/>
                  </a:moveTo>
                  <a:lnTo>
                    <a:pt x="45" y="1287"/>
                  </a:lnTo>
                  <a:lnTo>
                    <a:pt x="33" y="1281"/>
                  </a:lnTo>
                  <a:lnTo>
                    <a:pt x="0" y="1275"/>
                  </a:lnTo>
                  <a:lnTo>
                    <a:pt x="15" y="1265"/>
                  </a:lnTo>
                  <a:lnTo>
                    <a:pt x="37" y="1263"/>
                  </a:lnTo>
                  <a:lnTo>
                    <a:pt x="39" y="1249"/>
                  </a:lnTo>
                  <a:lnTo>
                    <a:pt x="41" y="1234"/>
                  </a:lnTo>
                  <a:lnTo>
                    <a:pt x="43" y="1222"/>
                  </a:lnTo>
                  <a:lnTo>
                    <a:pt x="43" y="1196"/>
                  </a:lnTo>
                  <a:lnTo>
                    <a:pt x="49" y="1181"/>
                  </a:lnTo>
                  <a:lnTo>
                    <a:pt x="63" y="1159"/>
                  </a:lnTo>
                  <a:lnTo>
                    <a:pt x="74" y="1149"/>
                  </a:lnTo>
                  <a:lnTo>
                    <a:pt x="84" y="1141"/>
                  </a:lnTo>
                  <a:lnTo>
                    <a:pt x="88" y="1114"/>
                  </a:lnTo>
                  <a:lnTo>
                    <a:pt x="80" y="1102"/>
                  </a:lnTo>
                  <a:lnTo>
                    <a:pt x="82" y="1090"/>
                  </a:lnTo>
                  <a:lnTo>
                    <a:pt x="92" y="1082"/>
                  </a:lnTo>
                  <a:lnTo>
                    <a:pt x="106" y="1075"/>
                  </a:lnTo>
                  <a:lnTo>
                    <a:pt x="112" y="1063"/>
                  </a:lnTo>
                  <a:lnTo>
                    <a:pt x="116" y="1049"/>
                  </a:lnTo>
                  <a:lnTo>
                    <a:pt x="110" y="1035"/>
                  </a:lnTo>
                  <a:lnTo>
                    <a:pt x="104" y="1016"/>
                  </a:lnTo>
                  <a:lnTo>
                    <a:pt x="114" y="1002"/>
                  </a:lnTo>
                  <a:lnTo>
                    <a:pt x="116" y="988"/>
                  </a:lnTo>
                  <a:lnTo>
                    <a:pt x="112" y="974"/>
                  </a:lnTo>
                  <a:lnTo>
                    <a:pt x="106" y="962"/>
                  </a:lnTo>
                  <a:lnTo>
                    <a:pt x="82" y="950"/>
                  </a:lnTo>
                  <a:lnTo>
                    <a:pt x="69" y="942"/>
                  </a:lnTo>
                  <a:lnTo>
                    <a:pt x="84" y="918"/>
                  </a:lnTo>
                  <a:lnTo>
                    <a:pt x="94" y="907"/>
                  </a:lnTo>
                  <a:lnTo>
                    <a:pt x="110" y="887"/>
                  </a:lnTo>
                  <a:lnTo>
                    <a:pt x="124" y="863"/>
                  </a:lnTo>
                  <a:lnTo>
                    <a:pt x="133" y="850"/>
                  </a:lnTo>
                  <a:lnTo>
                    <a:pt x="141" y="840"/>
                  </a:lnTo>
                  <a:lnTo>
                    <a:pt x="149" y="826"/>
                  </a:lnTo>
                  <a:lnTo>
                    <a:pt x="157" y="814"/>
                  </a:lnTo>
                  <a:lnTo>
                    <a:pt x="169" y="830"/>
                  </a:lnTo>
                  <a:lnTo>
                    <a:pt x="183" y="852"/>
                  </a:lnTo>
                  <a:lnTo>
                    <a:pt x="194" y="863"/>
                  </a:lnTo>
                  <a:lnTo>
                    <a:pt x="200" y="875"/>
                  </a:lnTo>
                  <a:lnTo>
                    <a:pt x="210" y="899"/>
                  </a:lnTo>
                  <a:lnTo>
                    <a:pt x="214" y="914"/>
                  </a:lnTo>
                  <a:lnTo>
                    <a:pt x="218" y="926"/>
                  </a:lnTo>
                  <a:lnTo>
                    <a:pt x="224" y="938"/>
                  </a:lnTo>
                  <a:lnTo>
                    <a:pt x="238" y="962"/>
                  </a:lnTo>
                  <a:lnTo>
                    <a:pt x="255" y="986"/>
                  </a:lnTo>
                  <a:lnTo>
                    <a:pt x="277" y="998"/>
                  </a:lnTo>
                  <a:lnTo>
                    <a:pt x="291" y="1000"/>
                  </a:lnTo>
                  <a:lnTo>
                    <a:pt x="306" y="1006"/>
                  </a:lnTo>
                  <a:lnTo>
                    <a:pt x="318" y="1004"/>
                  </a:lnTo>
                  <a:lnTo>
                    <a:pt x="344" y="998"/>
                  </a:lnTo>
                  <a:lnTo>
                    <a:pt x="365" y="982"/>
                  </a:lnTo>
                  <a:lnTo>
                    <a:pt x="371" y="954"/>
                  </a:lnTo>
                  <a:lnTo>
                    <a:pt x="395" y="950"/>
                  </a:lnTo>
                  <a:lnTo>
                    <a:pt x="407" y="958"/>
                  </a:lnTo>
                  <a:lnTo>
                    <a:pt x="416" y="986"/>
                  </a:lnTo>
                  <a:lnTo>
                    <a:pt x="413" y="1000"/>
                  </a:lnTo>
                  <a:lnTo>
                    <a:pt x="413" y="1014"/>
                  </a:lnTo>
                  <a:lnTo>
                    <a:pt x="413" y="1029"/>
                  </a:lnTo>
                  <a:lnTo>
                    <a:pt x="409" y="1041"/>
                  </a:lnTo>
                  <a:lnTo>
                    <a:pt x="401" y="1067"/>
                  </a:lnTo>
                  <a:lnTo>
                    <a:pt x="401" y="1080"/>
                  </a:lnTo>
                  <a:lnTo>
                    <a:pt x="407" y="1092"/>
                  </a:lnTo>
                  <a:lnTo>
                    <a:pt x="428" y="1112"/>
                  </a:lnTo>
                  <a:lnTo>
                    <a:pt x="430" y="1139"/>
                  </a:lnTo>
                  <a:lnTo>
                    <a:pt x="430" y="1153"/>
                  </a:lnTo>
                  <a:lnTo>
                    <a:pt x="432" y="1167"/>
                  </a:lnTo>
                  <a:lnTo>
                    <a:pt x="434" y="1181"/>
                  </a:lnTo>
                  <a:lnTo>
                    <a:pt x="440" y="1194"/>
                  </a:lnTo>
                  <a:lnTo>
                    <a:pt x="465" y="1198"/>
                  </a:lnTo>
                  <a:lnTo>
                    <a:pt x="478" y="1190"/>
                  </a:lnTo>
                  <a:lnTo>
                    <a:pt x="484" y="1177"/>
                  </a:lnTo>
                  <a:lnTo>
                    <a:pt x="500" y="1157"/>
                  </a:lnTo>
                  <a:lnTo>
                    <a:pt x="537" y="1175"/>
                  </a:lnTo>
                  <a:lnTo>
                    <a:pt x="559" y="1190"/>
                  </a:lnTo>
                  <a:lnTo>
                    <a:pt x="579" y="1206"/>
                  </a:lnTo>
                  <a:lnTo>
                    <a:pt x="590" y="1216"/>
                  </a:lnTo>
                  <a:lnTo>
                    <a:pt x="612" y="1234"/>
                  </a:lnTo>
                  <a:lnTo>
                    <a:pt x="636" y="1247"/>
                  </a:lnTo>
                  <a:lnTo>
                    <a:pt x="649" y="1251"/>
                  </a:lnTo>
                  <a:lnTo>
                    <a:pt x="675" y="1249"/>
                  </a:lnTo>
                  <a:lnTo>
                    <a:pt x="677" y="1275"/>
                  </a:lnTo>
                  <a:lnTo>
                    <a:pt x="671" y="1300"/>
                  </a:lnTo>
                  <a:lnTo>
                    <a:pt x="693" y="1316"/>
                  </a:lnTo>
                  <a:lnTo>
                    <a:pt x="706" y="1322"/>
                  </a:lnTo>
                  <a:lnTo>
                    <a:pt x="724" y="1302"/>
                  </a:lnTo>
                  <a:lnTo>
                    <a:pt x="750" y="1304"/>
                  </a:lnTo>
                  <a:lnTo>
                    <a:pt x="765" y="1304"/>
                  </a:lnTo>
                  <a:lnTo>
                    <a:pt x="791" y="1300"/>
                  </a:lnTo>
                  <a:lnTo>
                    <a:pt x="805" y="1300"/>
                  </a:lnTo>
                  <a:lnTo>
                    <a:pt x="828" y="1312"/>
                  </a:lnTo>
                  <a:lnTo>
                    <a:pt x="850" y="1326"/>
                  </a:lnTo>
                  <a:lnTo>
                    <a:pt x="864" y="1324"/>
                  </a:lnTo>
                  <a:lnTo>
                    <a:pt x="877" y="1316"/>
                  </a:lnTo>
                  <a:lnTo>
                    <a:pt x="889" y="1308"/>
                  </a:lnTo>
                  <a:lnTo>
                    <a:pt x="895" y="1295"/>
                  </a:lnTo>
                  <a:lnTo>
                    <a:pt x="901" y="1269"/>
                  </a:lnTo>
                  <a:lnTo>
                    <a:pt x="919" y="1257"/>
                  </a:lnTo>
                  <a:lnTo>
                    <a:pt x="938" y="1255"/>
                  </a:lnTo>
                  <a:lnTo>
                    <a:pt x="944" y="1265"/>
                  </a:lnTo>
                  <a:lnTo>
                    <a:pt x="965" y="1283"/>
                  </a:lnTo>
                  <a:lnTo>
                    <a:pt x="985" y="1302"/>
                  </a:lnTo>
                  <a:lnTo>
                    <a:pt x="1010" y="1314"/>
                  </a:lnTo>
                  <a:lnTo>
                    <a:pt x="1024" y="1310"/>
                  </a:lnTo>
                  <a:lnTo>
                    <a:pt x="1042" y="1289"/>
                  </a:lnTo>
                  <a:lnTo>
                    <a:pt x="1053" y="1265"/>
                  </a:lnTo>
                  <a:lnTo>
                    <a:pt x="1059" y="1238"/>
                  </a:lnTo>
                  <a:lnTo>
                    <a:pt x="1059" y="1224"/>
                  </a:lnTo>
                  <a:lnTo>
                    <a:pt x="1059" y="1210"/>
                  </a:lnTo>
                  <a:lnTo>
                    <a:pt x="1059" y="1198"/>
                  </a:lnTo>
                  <a:lnTo>
                    <a:pt x="1061" y="1183"/>
                  </a:lnTo>
                  <a:lnTo>
                    <a:pt x="1067" y="1157"/>
                  </a:lnTo>
                  <a:lnTo>
                    <a:pt x="1067" y="1141"/>
                  </a:lnTo>
                  <a:lnTo>
                    <a:pt x="1069" y="1128"/>
                  </a:lnTo>
                  <a:lnTo>
                    <a:pt x="1073" y="1102"/>
                  </a:lnTo>
                  <a:lnTo>
                    <a:pt x="1077" y="1088"/>
                  </a:lnTo>
                  <a:lnTo>
                    <a:pt x="1085" y="1063"/>
                  </a:lnTo>
                  <a:lnTo>
                    <a:pt x="1093" y="1049"/>
                  </a:lnTo>
                  <a:lnTo>
                    <a:pt x="1099" y="1037"/>
                  </a:lnTo>
                  <a:lnTo>
                    <a:pt x="1118" y="1014"/>
                  </a:lnTo>
                  <a:lnTo>
                    <a:pt x="1126" y="1002"/>
                  </a:lnTo>
                  <a:lnTo>
                    <a:pt x="1132" y="990"/>
                  </a:lnTo>
                  <a:lnTo>
                    <a:pt x="1146" y="965"/>
                  </a:lnTo>
                  <a:lnTo>
                    <a:pt x="1154" y="954"/>
                  </a:lnTo>
                  <a:lnTo>
                    <a:pt x="1175" y="944"/>
                  </a:lnTo>
                  <a:lnTo>
                    <a:pt x="1191" y="946"/>
                  </a:lnTo>
                  <a:lnTo>
                    <a:pt x="1203" y="952"/>
                  </a:lnTo>
                  <a:lnTo>
                    <a:pt x="1226" y="968"/>
                  </a:lnTo>
                  <a:lnTo>
                    <a:pt x="1250" y="978"/>
                  </a:lnTo>
                  <a:lnTo>
                    <a:pt x="1266" y="998"/>
                  </a:lnTo>
                  <a:lnTo>
                    <a:pt x="1272" y="1010"/>
                  </a:lnTo>
                  <a:lnTo>
                    <a:pt x="1281" y="1023"/>
                  </a:lnTo>
                  <a:lnTo>
                    <a:pt x="1285" y="1078"/>
                  </a:lnTo>
                  <a:lnTo>
                    <a:pt x="1274" y="1102"/>
                  </a:lnTo>
                  <a:lnTo>
                    <a:pt x="1268" y="1114"/>
                  </a:lnTo>
                  <a:lnTo>
                    <a:pt x="1262" y="1126"/>
                  </a:lnTo>
                  <a:lnTo>
                    <a:pt x="1240" y="1143"/>
                  </a:lnTo>
                  <a:lnTo>
                    <a:pt x="1234" y="1163"/>
                  </a:lnTo>
                  <a:lnTo>
                    <a:pt x="1226" y="1183"/>
                  </a:lnTo>
                  <a:lnTo>
                    <a:pt x="1213" y="1179"/>
                  </a:lnTo>
                  <a:lnTo>
                    <a:pt x="1197" y="1192"/>
                  </a:lnTo>
                  <a:lnTo>
                    <a:pt x="1203" y="1206"/>
                  </a:lnTo>
                  <a:lnTo>
                    <a:pt x="1211" y="1216"/>
                  </a:lnTo>
                  <a:lnTo>
                    <a:pt x="1218" y="1228"/>
                  </a:lnTo>
                  <a:lnTo>
                    <a:pt x="1230" y="1253"/>
                  </a:lnTo>
                  <a:lnTo>
                    <a:pt x="1252" y="1267"/>
                  </a:lnTo>
                  <a:lnTo>
                    <a:pt x="1277" y="1259"/>
                  </a:lnTo>
                  <a:lnTo>
                    <a:pt x="1285" y="1238"/>
                  </a:lnTo>
                  <a:lnTo>
                    <a:pt x="1291" y="1220"/>
                  </a:lnTo>
                  <a:lnTo>
                    <a:pt x="1291" y="1206"/>
                  </a:lnTo>
                  <a:lnTo>
                    <a:pt x="1295" y="1194"/>
                  </a:lnTo>
                  <a:lnTo>
                    <a:pt x="1309" y="1188"/>
                  </a:lnTo>
                  <a:lnTo>
                    <a:pt x="1321" y="1196"/>
                  </a:lnTo>
                  <a:lnTo>
                    <a:pt x="1331" y="1204"/>
                  </a:lnTo>
                  <a:lnTo>
                    <a:pt x="1358" y="1196"/>
                  </a:lnTo>
                  <a:lnTo>
                    <a:pt x="1368" y="1183"/>
                  </a:lnTo>
                  <a:lnTo>
                    <a:pt x="1384" y="1163"/>
                  </a:lnTo>
                  <a:lnTo>
                    <a:pt x="1411" y="1130"/>
                  </a:lnTo>
                  <a:lnTo>
                    <a:pt x="1425" y="1106"/>
                  </a:lnTo>
                  <a:lnTo>
                    <a:pt x="1431" y="1094"/>
                  </a:lnTo>
                  <a:lnTo>
                    <a:pt x="1435" y="1080"/>
                  </a:lnTo>
                  <a:lnTo>
                    <a:pt x="1441" y="1067"/>
                  </a:lnTo>
                  <a:lnTo>
                    <a:pt x="1452" y="1057"/>
                  </a:lnTo>
                  <a:lnTo>
                    <a:pt x="1465" y="1051"/>
                  </a:lnTo>
                  <a:lnTo>
                    <a:pt x="1479" y="1053"/>
                  </a:lnTo>
                  <a:lnTo>
                    <a:pt x="1503" y="1057"/>
                  </a:lnTo>
                  <a:lnTo>
                    <a:pt x="1516" y="1065"/>
                  </a:lnTo>
                  <a:lnTo>
                    <a:pt x="1542" y="1073"/>
                  </a:lnTo>
                  <a:lnTo>
                    <a:pt x="1556" y="1071"/>
                  </a:lnTo>
                  <a:lnTo>
                    <a:pt x="1581" y="1082"/>
                  </a:lnTo>
                  <a:lnTo>
                    <a:pt x="1607" y="1090"/>
                  </a:lnTo>
                  <a:lnTo>
                    <a:pt x="1622" y="1088"/>
                  </a:lnTo>
                  <a:lnTo>
                    <a:pt x="1634" y="1084"/>
                  </a:lnTo>
                  <a:lnTo>
                    <a:pt x="1654" y="1065"/>
                  </a:lnTo>
                  <a:lnTo>
                    <a:pt x="1664" y="1057"/>
                  </a:lnTo>
                  <a:lnTo>
                    <a:pt x="1679" y="1039"/>
                  </a:lnTo>
                  <a:lnTo>
                    <a:pt x="1691" y="1025"/>
                  </a:lnTo>
                  <a:lnTo>
                    <a:pt x="1701" y="1014"/>
                  </a:lnTo>
                  <a:lnTo>
                    <a:pt x="1709" y="1002"/>
                  </a:lnTo>
                  <a:lnTo>
                    <a:pt x="1715" y="990"/>
                  </a:lnTo>
                  <a:lnTo>
                    <a:pt x="1723" y="976"/>
                  </a:lnTo>
                  <a:lnTo>
                    <a:pt x="1734" y="958"/>
                  </a:lnTo>
                  <a:lnTo>
                    <a:pt x="1750" y="948"/>
                  </a:lnTo>
                  <a:lnTo>
                    <a:pt x="1758" y="936"/>
                  </a:lnTo>
                  <a:lnTo>
                    <a:pt x="1766" y="924"/>
                  </a:lnTo>
                  <a:lnTo>
                    <a:pt x="1776" y="914"/>
                  </a:lnTo>
                  <a:lnTo>
                    <a:pt x="1786" y="903"/>
                  </a:lnTo>
                  <a:lnTo>
                    <a:pt x="1799" y="895"/>
                  </a:lnTo>
                  <a:lnTo>
                    <a:pt x="1809" y="885"/>
                  </a:lnTo>
                  <a:lnTo>
                    <a:pt x="1827" y="863"/>
                  </a:lnTo>
                  <a:lnTo>
                    <a:pt x="1835" y="850"/>
                  </a:lnTo>
                  <a:lnTo>
                    <a:pt x="1852" y="828"/>
                  </a:lnTo>
                  <a:lnTo>
                    <a:pt x="1860" y="818"/>
                  </a:lnTo>
                  <a:lnTo>
                    <a:pt x="1872" y="793"/>
                  </a:lnTo>
                  <a:lnTo>
                    <a:pt x="1884" y="769"/>
                  </a:lnTo>
                  <a:lnTo>
                    <a:pt x="1892" y="759"/>
                  </a:lnTo>
                  <a:lnTo>
                    <a:pt x="1898" y="747"/>
                  </a:lnTo>
                  <a:lnTo>
                    <a:pt x="1900" y="732"/>
                  </a:lnTo>
                  <a:lnTo>
                    <a:pt x="1900" y="718"/>
                  </a:lnTo>
                  <a:lnTo>
                    <a:pt x="1902" y="704"/>
                  </a:lnTo>
                  <a:lnTo>
                    <a:pt x="1909" y="677"/>
                  </a:lnTo>
                  <a:lnTo>
                    <a:pt x="1913" y="665"/>
                  </a:lnTo>
                  <a:lnTo>
                    <a:pt x="1919" y="653"/>
                  </a:lnTo>
                  <a:lnTo>
                    <a:pt x="1919" y="639"/>
                  </a:lnTo>
                  <a:lnTo>
                    <a:pt x="1915" y="624"/>
                  </a:lnTo>
                  <a:lnTo>
                    <a:pt x="1900" y="602"/>
                  </a:lnTo>
                  <a:lnTo>
                    <a:pt x="1894" y="590"/>
                  </a:lnTo>
                  <a:lnTo>
                    <a:pt x="1880" y="567"/>
                  </a:lnTo>
                  <a:lnTo>
                    <a:pt x="1872" y="555"/>
                  </a:lnTo>
                  <a:lnTo>
                    <a:pt x="1868" y="543"/>
                  </a:lnTo>
                  <a:lnTo>
                    <a:pt x="1860" y="529"/>
                  </a:lnTo>
                  <a:lnTo>
                    <a:pt x="1856" y="516"/>
                  </a:lnTo>
                  <a:lnTo>
                    <a:pt x="1850" y="502"/>
                  </a:lnTo>
                  <a:lnTo>
                    <a:pt x="1864" y="482"/>
                  </a:lnTo>
                  <a:lnTo>
                    <a:pt x="1876" y="482"/>
                  </a:lnTo>
                  <a:lnTo>
                    <a:pt x="1890" y="480"/>
                  </a:lnTo>
                  <a:lnTo>
                    <a:pt x="1919" y="486"/>
                  </a:lnTo>
                  <a:lnTo>
                    <a:pt x="1931" y="492"/>
                  </a:lnTo>
                  <a:lnTo>
                    <a:pt x="1949" y="512"/>
                  </a:lnTo>
                  <a:lnTo>
                    <a:pt x="1957" y="537"/>
                  </a:lnTo>
                  <a:lnTo>
                    <a:pt x="1971" y="561"/>
                  </a:lnTo>
                  <a:lnTo>
                    <a:pt x="1981" y="590"/>
                  </a:lnTo>
                  <a:lnTo>
                    <a:pt x="1989" y="602"/>
                  </a:lnTo>
                  <a:lnTo>
                    <a:pt x="1995" y="614"/>
                  </a:lnTo>
                  <a:lnTo>
                    <a:pt x="2005" y="624"/>
                  </a:lnTo>
                  <a:lnTo>
                    <a:pt x="2030" y="612"/>
                  </a:lnTo>
                  <a:lnTo>
                    <a:pt x="2040" y="604"/>
                  </a:lnTo>
                  <a:lnTo>
                    <a:pt x="2052" y="594"/>
                  </a:lnTo>
                  <a:lnTo>
                    <a:pt x="2060" y="584"/>
                  </a:lnTo>
                  <a:lnTo>
                    <a:pt x="2072" y="575"/>
                  </a:lnTo>
                  <a:lnTo>
                    <a:pt x="2083" y="565"/>
                  </a:lnTo>
                  <a:lnTo>
                    <a:pt x="2099" y="545"/>
                  </a:lnTo>
                  <a:lnTo>
                    <a:pt x="2105" y="531"/>
                  </a:lnTo>
                  <a:lnTo>
                    <a:pt x="2115" y="506"/>
                  </a:lnTo>
                  <a:lnTo>
                    <a:pt x="2121" y="480"/>
                  </a:lnTo>
                  <a:lnTo>
                    <a:pt x="2123" y="467"/>
                  </a:lnTo>
                  <a:lnTo>
                    <a:pt x="2127" y="450"/>
                  </a:lnTo>
                  <a:lnTo>
                    <a:pt x="2133" y="428"/>
                  </a:lnTo>
                  <a:lnTo>
                    <a:pt x="2138" y="414"/>
                  </a:lnTo>
                  <a:lnTo>
                    <a:pt x="2142" y="401"/>
                  </a:lnTo>
                  <a:lnTo>
                    <a:pt x="2144" y="387"/>
                  </a:lnTo>
                  <a:lnTo>
                    <a:pt x="2146" y="373"/>
                  </a:lnTo>
                  <a:lnTo>
                    <a:pt x="2154" y="346"/>
                  </a:lnTo>
                  <a:lnTo>
                    <a:pt x="2156" y="330"/>
                  </a:lnTo>
                  <a:lnTo>
                    <a:pt x="2156" y="316"/>
                  </a:lnTo>
                  <a:lnTo>
                    <a:pt x="2156" y="302"/>
                  </a:lnTo>
                  <a:lnTo>
                    <a:pt x="2158" y="289"/>
                  </a:lnTo>
                  <a:lnTo>
                    <a:pt x="2160" y="261"/>
                  </a:lnTo>
                  <a:lnTo>
                    <a:pt x="2160" y="249"/>
                  </a:lnTo>
                  <a:lnTo>
                    <a:pt x="2162" y="234"/>
                  </a:lnTo>
                  <a:lnTo>
                    <a:pt x="2164" y="208"/>
                  </a:lnTo>
                  <a:lnTo>
                    <a:pt x="2162" y="194"/>
                  </a:lnTo>
                  <a:lnTo>
                    <a:pt x="2160" y="179"/>
                  </a:lnTo>
                  <a:lnTo>
                    <a:pt x="2148" y="155"/>
                  </a:lnTo>
                  <a:lnTo>
                    <a:pt x="2146" y="139"/>
                  </a:lnTo>
                  <a:lnTo>
                    <a:pt x="2164" y="145"/>
                  </a:lnTo>
                  <a:lnTo>
                    <a:pt x="2188" y="157"/>
                  </a:lnTo>
                  <a:lnTo>
                    <a:pt x="2213" y="163"/>
                  </a:lnTo>
                  <a:lnTo>
                    <a:pt x="2227" y="165"/>
                  </a:lnTo>
                  <a:lnTo>
                    <a:pt x="2254" y="167"/>
                  </a:lnTo>
                  <a:lnTo>
                    <a:pt x="2278" y="157"/>
                  </a:lnTo>
                  <a:lnTo>
                    <a:pt x="2290" y="147"/>
                  </a:lnTo>
                  <a:lnTo>
                    <a:pt x="2307" y="126"/>
                  </a:lnTo>
                  <a:lnTo>
                    <a:pt x="2313" y="114"/>
                  </a:lnTo>
                  <a:lnTo>
                    <a:pt x="2329" y="94"/>
                  </a:lnTo>
                  <a:lnTo>
                    <a:pt x="2337" y="84"/>
                  </a:lnTo>
                  <a:lnTo>
                    <a:pt x="2351" y="59"/>
                  </a:lnTo>
                  <a:lnTo>
                    <a:pt x="2357" y="47"/>
                  </a:lnTo>
                  <a:lnTo>
                    <a:pt x="2378" y="43"/>
                  </a:lnTo>
                  <a:lnTo>
                    <a:pt x="2382" y="69"/>
                  </a:lnTo>
                  <a:lnTo>
                    <a:pt x="2406" y="77"/>
                  </a:lnTo>
                  <a:lnTo>
                    <a:pt x="2412" y="65"/>
                  </a:lnTo>
                  <a:lnTo>
                    <a:pt x="2418" y="51"/>
                  </a:lnTo>
                  <a:lnTo>
                    <a:pt x="2427" y="39"/>
                  </a:lnTo>
                  <a:lnTo>
                    <a:pt x="2435" y="27"/>
                  </a:lnTo>
                  <a:lnTo>
                    <a:pt x="2455" y="10"/>
                  </a:lnTo>
                  <a:lnTo>
                    <a:pt x="2470" y="12"/>
                  </a:lnTo>
                  <a:lnTo>
                    <a:pt x="2483" y="16"/>
                  </a:lnTo>
                  <a:lnTo>
                    <a:pt x="2509" y="18"/>
                  </a:lnTo>
                  <a:lnTo>
                    <a:pt x="2536" y="18"/>
                  </a:lnTo>
                  <a:lnTo>
                    <a:pt x="2562" y="16"/>
                  </a:lnTo>
                  <a:lnTo>
                    <a:pt x="2578" y="0"/>
                  </a:lnTo>
                  <a:lnTo>
                    <a:pt x="2592" y="4"/>
                  </a:lnTo>
                  <a:lnTo>
                    <a:pt x="2607" y="8"/>
                  </a:lnTo>
                  <a:lnTo>
                    <a:pt x="2621" y="12"/>
                  </a:lnTo>
                  <a:lnTo>
                    <a:pt x="2635" y="18"/>
                  </a:lnTo>
                  <a:lnTo>
                    <a:pt x="2649" y="20"/>
                  </a:lnTo>
                  <a:lnTo>
                    <a:pt x="2666" y="20"/>
                  </a:lnTo>
                  <a:lnTo>
                    <a:pt x="2678" y="16"/>
                  </a:lnTo>
                  <a:lnTo>
                    <a:pt x="2676" y="53"/>
                  </a:lnTo>
                  <a:lnTo>
                    <a:pt x="2670" y="67"/>
                  </a:lnTo>
                  <a:lnTo>
                    <a:pt x="2664" y="79"/>
                  </a:lnTo>
                  <a:lnTo>
                    <a:pt x="2654" y="104"/>
                  </a:lnTo>
                  <a:lnTo>
                    <a:pt x="2647" y="118"/>
                  </a:lnTo>
                  <a:lnTo>
                    <a:pt x="2641" y="130"/>
                  </a:lnTo>
                  <a:lnTo>
                    <a:pt x="2637" y="145"/>
                  </a:lnTo>
                  <a:lnTo>
                    <a:pt x="2631" y="157"/>
                  </a:lnTo>
                  <a:lnTo>
                    <a:pt x="2629" y="171"/>
                  </a:lnTo>
                  <a:lnTo>
                    <a:pt x="2623" y="185"/>
                  </a:lnTo>
                  <a:lnTo>
                    <a:pt x="2619" y="200"/>
                  </a:lnTo>
                  <a:lnTo>
                    <a:pt x="2613" y="212"/>
                  </a:lnTo>
                  <a:lnTo>
                    <a:pt x="2609" y="226"/>
                  </a:lnTo>
                  <a:lnTo>
                    <a:pt x="2607" y="240"/>
                  </a:lnTo>
                  <a:lnTo>
                    <a:pt x="2603" y="255"/>
                  </a:lnTo>
                  <a:lnTo>
                    <a:pt x="2595" y="267"/>
                  </a:lnTo>
                  <a:lnTo>
                    <a:pt x="2588" y="279"/>
                  </a:lnTo>
                  <a:lnTo>
                    <a:pt x="2580" y="291"/>
                  </a:lnTo>
                  <a:lnTo>
                    <a:pt x="2572" y="306"/>
                  </a:lnTo>
                  <a:lnTo>
                    <a:pt x="2564" y="318"/>
                  </a:lnTo>
                  <a:lnTo>
                    <a:pt x="2552" y="338"/>
                  </a:lnTo>
                  <a:lnTo>
                    <a:pt x="2546" y="350"/>
                  </a:lnTo>
                  <a:lnTo>
                    <a:pt x="2540" y="365"/>
                  </a:lnTo>
                  <a:lnTo>
                    <a:pt x="2529" y="389"/>
                  </a:lnTo>
                  <a:lnTo>
                    <a:pt x="2525" y="403"/>
                  </a:lnTo>
                  <a:lnTo>
                    <a:pt x="2519" y="416"/>
                  </a:lnTo>
                  <a:lnTo>
                    <a:pt x="2515" y="430"/>
                  </a:lnTo>
                  <a:lnTo>
                    <a:pt x="2511" y="444"/>
                  </a:lnTo>
                  <a:lnTo>
                    <a:pt x="2507" y="459"/>
                  </a:lnTo>
                  <a:lnTo>
                    <a:pt x="2499" y="484"/>
                  </a:lnTo>
                  <a:lnTo>
                    <a:pt x="2497" y="498"/>
                  </a:lnTo>
                  <a:lnTo>
                    <a:pt x="2493" y="512"/>
                  </a:lnTo>
                  <a:lnTo>
                    <a:pt x="2489" y="525"/>
                  </a:lnTo>
                  <a:lnTo>
                    <a:pt x="2487" y="539"/>
                  </a:lnTo>
                  <a:lnTo>
                    <a:pt x="2481" y="565"/>
                  </a:lnTo>
                  <a:lnTo>
                    <a:pt x="2472" y="577"/>
                  </a:lnTo>
                  <a:lnTo>
                    <a:pt x="2463" y="588"/>
                  </a:lnTo>
                  <a:lnTo>
                    <a:pt x="2455" y="598"/>
                  </a:lnTo>
                  <a:lnTo>
                    <a:pt x="2441" y="604"/>
                  </a:lnTo>
                  <a:lnTo>
                    <a:pt x="2427" y="604"/>
                  </a:lnTo>
                  <a:lnTo>
                    <a:pt x="2414" y="600"/>
                  </a:lnTo>
                  <a:lnTo>
                    <a:pt x="2388" y="598"/>
                  </a:lnTo>
                  <a:lnTo>
                    <a:pt x="2364" y="610"/>
                  </a:lnTo>
                  <a:lnTo>
                    <a:pt x="2343" y="630"/>
                  </a:lnTo>
                  <a:lnTo>
                    <a:pt x="2339" y="643"/>
                  </a:lnTo>
                  <a:lnTo>
                    <a:pt x="2333" y="655"/>
                  </a:lnTo>
                  <a:lnTo>
                    <a:pt x="2327" y="669"/>
                  </a:lnTo>
                  <a:lnTo>
                    <a:pt x="2321" y="681"/>
                  </a:lnTo>
                  <a:lnTo>
                    <a:pt x="2315" y="694"/>
                  </a:lnTo>
                  <a:lnTo>
                    <a:pt x="2296" y="714"/>
                  </a:lnTo>
                  <a:lnTo>
                    <a:pt x="2280" y="736"/>
                  </a:lnTo>
                  <a:lnTo>
                    <a:pt x="2270" y="749"/>
                  </a:lnTo>
                  <a:lnTo>
                    <a:pt x="2262" y="759"/>
                  </a:lnTo>
                  <a:lnTo>
                    <a:pt x="2245" y="779"/>
                  </a:lnTo>
                  <a:lnTo>
                    <a:pt x="2241" y="793"/>
                  </a:lnTo>
                  <a:lnTo>
                    <a:pt x="2245" y="808"/>
                  </a:lnTo>
                  <a:lnTo>
                    <a:pt x="2272" y="816"/>
                  </a:lnTo>
                  <a:lnTo>
                    <a:pt x="2258" y="838"/>
                  </a:lnTo>
                  <a:lnTo>
                    <a:pt x="2256" y="852"/>
                  </a:lnTo>
                  <a:lnTo>
                    <a:pt x="2258" y="867"/>
                  </a:lnTo>
                  <a:lnTo>
                    <a:pt x="2258" y="881"/>
                  </a:lnTo>
                  <a:lnTo>
                    <a:pt x="2260" y="893"/>
                  </a:lnTo>
                  <a:lnTo>
                    <a:pt x="2260" y="907"/>
                  </a:lnTo>
                  <a:lnTo>
                    <a:pt x="2270" y="932"/>
                  </a:lnTo>
                  <a:lnTo>
                    <a:pt x="2290" y="948"/>
                  </a:lnTo>
                  <a:lnTo>
                    <a:pt x="2309" y="965"/>
                  </a:lnTo>
                  <a:lnTo>
                    <a:pt x="2298" y="992"/>
                  </a:lnTo>
                  <a:lnTo>
                    <a:pt x="2292" y="1004"/>
                  </a:lnTo>
                  <a:lnTo>
                    <a:pt x="2286" y="1016"/>
                  </a:lnTo>
                  <a:lnTo>
                    <a:pt x="2280" y="1031"/>
                  </a:lnTo>
                  <a:lnTo>
                    <a:pt x="2278" y="1045"/>
                  </a:lnTo>
                  <a:lnTo>
                    <a:pt x="2272" y="1071"/>
                  </a:lnTo>
                  <a:lnTo>
                    <a:pt x="2264" y="1084"/>
                  </a:lnTo>
                  <a:lnTo>
                    <a:pt x="2247" y="1104"/>
                  </a:lnTo>
                  <a:lnTo>
                    <a:pt x="2233" y="1126"/>
                  </a:lnTo>
                  <a:lnTo>
                    <a:pt x="2225" y="1141"/>
                  </a:lnTo>
                  <a:lnTo>
                    <a:pt x="2217" y="1151"/>
                  </a:lnTo>
                  <a:lnTo>
                    <a:pt x="2209" y="1163"/>
                  </a:lnTo>
                  <a:lnTo>
                    <a:pt x="2203" y="1175"/>
                  </a:lnTo>
                  <a:lnTo>
                    <a:pt x="2199" y="1188"/>
                  </a:lnTo>
                  <a:lnTo>
                    <a:pt x="2205" y="1200"/>
                  </a:lnTo>
                  <a:lnTo>
                    <a:pt x="2231" y="1210"/>
                  </a:lnTo>
                  <a:lnTo>
                    <a:pt x="2243" y="1212"/>
                  </a:lnTo>
                  <a:lnTo>
                    <a:pt x="2258" y="1216"/>
                  </a:lnTo>
                  <a:lnTo>
                    <a:pt x="2272" y="1220"/>
                  </a:lnTo>
                  <a:lnTo>
                    <a:pt x="2284" y="1224"/>
                  </a:lnTo>
                  <a:lnTo>
                    <a:pt x="2296" y="1234"/>
                  </a:lnTo>
                  <a:lnTo>
                    <a:pt x="2304" y="1245"/>
                  </a:lnTo>
                  <a:lnTo>
                    <a:pt x="2317" y="1253"/>
                  </a:lnTo>
                  <a:lnTo>
                    <a:pt x="2325" y="1263"/>
                  </a:lnTo>
                  <a:lnTo>
                    <a:pt x="2333" y="1275"/>
                  </a:lnTo>
                  <a:lnTo>
                    <a:pt x="2341" y="1287"/>
                  </a:lnTo>
                  <a:lnTo>
                    <a:pt x="2349" y="1297"/>
                  </a:lnTo>
                  <a:lnTo>
                    <a:pt x="2370" y="1316"/>
                  </a:lnTo>
                  <a:lnTo>
                    <a:pt x="2380" y="1326"/>
                  </a:lnTo>
                  <a:lnTo>
                    <a:pt x="2402" y="1340"/>
                  </a:lnTo>
                  <a:lnTo>
                    <a:pt x="2408" y="1365"/>
                  </a:lnTo>
                  <a:lnTo>
                    <a:pt x="2402" y="1377"/>
                  </a:lnTo>
                  <a:lnTo>
                    <a:pt x="2380" y="1391"/>
                  </a:lnTo>
                  <a:lnTo>
                    <a:pt x="2370" y="1403"/>
                  </a:lnTo>
                  <a:lnTo>
                    <a:pt x="2361" y="1414"/>
                  </a:lnTo>
                  <a:lnTo>
                    <a:pt x="2355" y="1426"/>
                  </a:lnTo>
                  <a:lnTo>
                    <a:pt x="2349" y="1440"/>
                  </a:lnTo>
                  <a:lnTo>
                    <a:pt x="2343" y="1467"/>
                  </a:lnTo>
                  <a:lnTo>
                    <a:pt x="2339" y="1482"/>
                  </a:lnTo>
                  <a:lnTo>
                    <a:pt x="2335" y="1494"/>
                  </a:lnTo>
                  <a:lnTo>
                    <a:pt x="2329" y="1506"/>
                  </a:lnTo>
                  <a:lnTo>
                    <a:pt x="2325" y="1521"/>
                  </a:lnTo>
                  <a:lnTo>
                    <a:pt x="2315" y="1529"/>
                  </a:lnTo>
                  <a:lnTo>
                    <a:pt x="2300" y="1531"/>
                  </a:lnTo>
                  <a:lnTo>
                    <a:pt x="2278" y="1516"/>
                  </a:lnTo>
                  <a:lnTo>
                    <a:pt x="2270" y="1504"/>
                  </a:lnTo>
                  <a:lnTo>
                    <a:pt x="2252" y="1484"/>
                  </a:lnTo>
                  <a:lnTo>
                    <a:pt x="2237" y="1482"/>
                  </a:lnTo>
                  <a:lnTo>
                    <a:pt x="2219" y="1500"/>
                  </a:lnTo>
                  <a:lnTo>
                    <a:pt x="2205" y="1525"/>
                  </a:lnTo>
                  <a:lnTo>
                    <a:pt x="2197" y="1539"/>
                  </a:lnTo>
                  <a:lnTo>
                    <a:pt x="2186" y="1551"/>
                  </a:lnTo>
                  <a:lnTo>
                    <a:pt x="2170" y="1571"/>
                  </a:lnTo>
                  <a:lnTo>
                    <a:pt x="2162" y="1584"/>
                  </a:lnTo>
                  <a:lnTo>
                    <a:pt x="2152" y="1594"/>
                  </a:lnTo>
                  <a:lnTo>
                    <a:pt x="2133" y="1614"/>
                  </a:lnTo>
                  <a:lnTo>
                    <a:pt x="2123" y="1624"/>
                  </a:lnTo>
                  <a:lnTo>
                    <a:pt x="2111" y="1635"/>
                  </a:lnTo>
                  <a:lnTo>
                    <a:pt x="2101" y="1643"/>
                  </a:lnTo>
                  <a:lnTo>
                    <a:pt x="2091" y="1653"/>
                  </a:lnTo>
                  <a:lnTo>
                    <a:pt x="2079" y="1661"/>
                  </a:lnTo>
                  <a:lnTo>
                    <a:pt x="2066" y="1669"/>
                  </a:lnTo>
                  <a:lnTo>
                    <a:pt x="2054" y="1675"/>
                  </a:lnTo>
                  <a:lnTo>
                    <a:pt x="2042" y="1683"/>
                  </a:lnTo>
                  <a:lnTo>
                    <a:pt x="2024" y="1704"/>
                  </a:lnTo>
                  <a:lnTo>
                    <a:pt x="2013" y="1714"/>
                  </a:lnTo>
                  <a:lnTo>
                    <a:pt x="2005" y="1726"/>
                  </a:lnTo>
                  <a:lnTo>
                    <a:pt x="1995" y="1736"/>
                  </a:lnTo>
                  <a:lnTo>
                    <a:pt x="1987" y="1747"/>
                  </a:lnTo>
                  <a:lnTo>
                    <a:pt x="1975" y="1757"/>
                  </a:lnTo>
                  <a:lnTo>
                    <a:pt x="1961" y="1761"/>
                  </a:lnTo>
                  <a:lnTo>
                    <a:pt x="1947" y="1761"/>
                  </a:lnTo>
                  <a:lnTo>
                    <a:pt x="1939" y="1749"/>
                  </a:lnTo>
                  <a:lnTo>
                    <a:pt x="1933" y="1736"/>
                  </a:lnTo>
                  <a:lnTo>
                    <a:pt x="1925" y="1724"/>
                  </a:lnTo>
                  <a:lnTo>
                    <a:pt x="1915" y="1714"/>
                  </a:lnTo>
                  <a:lnTo>
                    <a:pt x="1904" y="1704"/>
                  </a:lnTo>
                  <a:lnTo>
                    <a:pt x="1896" y="1694"/>
                  </a:lnTo>
                  <a:lnTo>
                    <a:pt x="1884" y="1683"/>
                  </a:lnTo>
                  <a:lnTo>
                    <a:pt x="1872" y="1675"/>
                  </a:lnTo>
                  <a:lnTo>
                    <a:pt x="1860" y="1669"/>
                  </a:lnTo>
                  <a:lnTo>
                    <a:pt x="1837" y="1683"/>
                  </a:lnTo>
                  <a:lnTo>
                    <a:pt x="1827" y="1694"/>
                  </a:lnTo>
                  <a:lnTo>
                    <a:pt x="1817" y="1702"/>
                  </a:lnTo>
                  <a:lnTo>
                    <a:pt x="1807" y="1712"/>
                  </a:lnTo>
                  <a:lnTo>
                    <a:pt x="1801" y="1726"/>
                  </a:lnTo>
                  <a:lnTo>
                    <a:pt x="1793" y="1736"/>
                  </a:lnTo>
                  <a:lnTo>
                    <a:pt x="1774" y="1759"/>
                  </a:lnTo>
                  <a:lnTo>
                    <a:pt x="1764" y="1771"/>
                  </a:lnTo>
                  <a:lnTo>
                    <a:pt x="1756" y="1783"/>
                  </a:lnTo>
                  <a:lnTo>
                    <a:pt x="1750" y="1793"/>
                  </a:lnTo>
                  <a:lnTo>
                    <a:pt x="1742" y="1806"/>
                  </a:lnTo>
                  <a:lnTo>
                    <a:pt x="1723" y="1828"/>
                  </a:lnTo>
                  <a:lnTo>
                    <a:pt x="1713" y="1844"/>
                  </a:lnTo>
                  <a:lnTo>
                    <a:pt x="1709" y="1867"/>
                  </a:lnTo>
                  <a:lnTo>
                    <a:pt x="1707" y="1881"/>
                  </a:lnTo>
                  <a:lnTo>
                    <a:pt x="1701" y="1893"/>
                  </a:lnTo>
                  <a:lnTo>
                    <a:pt x="1701" y="1908"/>
                  </a:lnTo>
                  <a:lnTo>
                    <a:pt x="1713" y="1932"/>
                  </a:lnTo>
                  <a:lnTo>
                    <a:pt x="1723" y="1940"/>
                  </a:lnTo>
                  <a:lnTo>
                    <a:pt x="1736" y="1965"/>
                  </a:lnTo>
                  <a:lnTo>
                    <a:pt x="1736" y="1988"/>
                  </a:lnTo>
                  <a:lnTo>
                    <a:pt x="1727" y="2004"/>
                  </a:lnTo>
                  <a:lnTo>
                    <a:pt x="1717" y="2014"/>
                  </a:lnTo>
                  <a:lnTo>
                    <a:pt x="1703" y="2021"/>
                  </a:lnTo>
                  <a:lnTo>
                    <a:pt x="1691" y="2029"/>
                  </a:lnTo>
                  <a:lnTo>
                    <a:pt x="1679" y="2035"/>
                  </a:lnTo>
                  <a:lnTo>
                    <a:pt x="1660" y="2055"/>
                  </a:lnTo>
                  <a:lnTo>
                    <a:pt x="1650" y="2069"/>
                  </a:lnTo>
                  <a:lnTo>
                    <a:pt x="1640" y="2092"/>
                  </a:lnTo>
                  <a:lnTo>
                    <a:pt x="1634" y="2108"/>
                  </a:lnTo>
                  <a:lnTo>
                    <a:pt x="1628" y="2122"/>
                  </a:lnTo>
                  <a:lnTo>
                    <a:pt x="1624" y="2135"/>
                  </a:lnTo>
                  <a:lnTo>
                    <a:pt x="1617" y="2151"/>
                  </a:lnTo>
                  <a:lnTo>
                    <a:pt x="1613" y="2163"/>
                  </a:lnTo>
                  <a:lnTo>
                    <a:pt x="1603" y="2190"/>
                  </a:lnTo>
                  <a:lnTo>
                    <a:pt x="1597" y="2204"/>
                  </a:lnTo>
                  <a:lnTo>
                    <a:pt x="1595" y="2218"/>
                  </a:lnTo>
                  <a:lnTo>
                    <a:pt x="1593" y="2245"/>
                  </a:lnTo>
                  <a:lnTo>
                    <a:pt x="1593" y="2261"/>
                  </a:lnTo>
                  <a:lnTo>
                    <a:pt x="1597" y="2275"/>
                  </a:lnTo>
                  <a:lnTo>
                    <a:pt x="1603" y="2287"/>
                  </a:lnTo>
                  <a:lnTo>
                    <a:pt x="1607" y="2302"/>
                  </a:lnTo>
                  <a:lnTo>
                    <a:pt x="1597" y="2322"/>
                  </a:lnTo>
                  <a:lnTo>
                    <a:pt x="1585" y="2326"/>
                  </a:lnTo>
                  <a:lnTo>
                    <a:pt x="1573" y="2334"/>
                  </a:lnTo>
                  <a:lnTo>
                    <a:pt x="1563" y="2344"/>
                  </a:lnTo>
                  <a:lnTo>
                    <a:pt x="1538" y="2351"/>
                  </a:lnTo>
                  <a:lnTo>
                    <a:pt x="1524" y="2355"/>
                  </a:lnTo>
                  <a:lnTo>
                    <a:pt x="1516" y="2367"/>
                  </a:lnTo>
                  <a:lnTo>
                    <a:pt x="1489" y="2369"/>
                  </a:lnTo>
                  <a:lnTo>
                    <a:pt x="1467" y="2353"/>
                  </a:lnTo>
                  <a:lnTo>
                    <a:pt x="1448" y="2344"/>
                  </a:lnTo>
                  <a:lnTo>
                    <a:pt x="1429" y="2340"/>
                  </a:lnTo>
                  <a:lnTo>
                    <a:pt x="1425" y="2326"/>
                  </a:lnTo>
                  <a:lnTo>
                    <a:pt x="1425" y="2312"/>
                  </a:lnTo>
                  <a:lnTo>
                    <a:pt x="1419" y="2300"/>
                  </a:lnTo>
                  <a:lnTo>
                    <a:pt x="1395" y="2289"/>
                  </a:lnTo>
                  <a:lnTo>
                    <a:pt x="1382" y="2287"/>
                  </a:lnTo>
                  <a:lnTo>
                    <a:pt x="1368" y="2283"/>
                  </a:lnTo>
                  <a:lnTo>
                    <a:pt x="1356" y="2273"/>
                  </a:lnTo>
                  <a:lnTo>
                    <a:pt x="1334" y="2259"/>
                  </a:lnTo>
                  <a:lnTo>
                    <a:pt x="1311" y="2247"/>
                  </a:lnTo>
                  <a:lnTo>
                    <a:pt x="1303" y="2234"/>
                  </a:lnTo>
                  <a:lnTo>
                    <a:pt x="1301" y="2220"/>
                  </a:lnTo>
                  <a:lnTo>
                    <a:pt x="1299" y="2206"/>
                  </a:lnTo>
                  <a:lnTo>
                    <a:pt x="1293" y="2194"/>
                  </a:lnTo>
                  <a:lnTo>
                    <a:pt x="1277" y="2171"/>
                  </a:lnTo>
                  <a:lnTo>
                    <a:pt x="1256" y="2151"/>
                  </a:lnTo>
                  <a:lnTo>
                    <a:pt x="1234" y="2137"/>
                  </a:lnTo>
                  <a:lnTo>
                    <a:pt x="1220" y="2137"/>
                  </a:lnTo>
                  <a:lnTo>
                    <a:pt x="1207" y="2139"/>
                  </a:lnTo>
                  <a:lnTo>
                    <a:pt x="1193" y="2133"/>
                  </a:lnTo>
                  <a:lnTo>
                    <a:pt x="1167" y="2131"/>
                  </a:lnTo>
                  <a:lnTo>
                    <a:pt x="1140" y="2129"/>
                  </a:lnTo>
                  <a:lnTo>
                    <a:pt x="1128" y="2122"/>
                  </a:lnTo>
                  <a:lnTo>
                    <a:pt x="1124" y="2108"/>
                  </a:lnTo>
                  <a:lnTo>
                    <a:pt x="1128" y="2096"/>
                  </a:lnTo>
                  <a:lnTo>
                    <a:pt x="1136" y="2084"/>
                  </a:lnTo>
                  <a:lnTo>
                    <a:pt x="1148" y="2061"/>
                  </a:lnTo>
                  <a:lnTo>
                    <a:pt x="1154" y="2027"/>
                  </a:lnTo>
                  <a:lnTo>
                    <a:pt x="1163" y="2014"/>
                  </a:lnTo>
                  <a:lnTo>
                    <a:pt x="1175" y="1994"/>
                  </a:lnTo>
                  <a:lnTo>
                    <a:pt x="1179" y="1978"/>
                  </a:lnTo>
                  <a:lnTo>
                    <a:pt x="1177" y="1963"/>
                  </a:lnTo>
                  <a:lnTo>
                    <a:pt x="1173" y="1938"/>
                  </a:lnTo>
                  <a:lnTo>
                    <a:pt x="1165" y="1912"/>
                  </a:lnTo>
                  <a:lnTo>
                    <a:pt x="1161" y="1897"/>
                  </a:lnTo>
                  <a:lnTo>
                    <a:pt x="1156" y="1885"/>
                  </a:lnTo>
                  <a:lnTo>
                    <a:pt x="1154" y="1871"/>
                  </a:lnTo>
                  <a:lnTo>
                    <a:pt x="1146" y="1844"/>
                  </a:lnTo>
                  <a:lnTo>
                    <a:pt x="1140" y="1832"/>
                  </a:lnTo>
                  <a:lnTo>
                    <a:pt x="1136" y="1818"/>
                  </a:lnTo>
                  <a:lnTo>
                    <a:pt x="1130" y="1806"/>
                  </a:lnTo>
                  <a:lnTo>
                    <a:pt x="1124" y="1779"/>
                  </a:lnTo>
                  <a:lnTo>
                    <a:pt x="1118" y="1765"/>
                  </a:lnTo>
                  <a:lnTo>
                    <a:pt x="1106" y="1743"/>
                  </a:lnTo>
                  <a:lnTo>
                    <a:pt x="1097" y="1730"/>
                  </a:lnTo>
                  <a:lnTo>
                    <a:pt x="1085" y="1722"/>
                  </a:lnTo>
                  <a:lnTo>
                    <a:pt x="1071" y="1700"/>
                  </a:lnTo>
                  <a:lnTo>
                    <a:pt x="1067" y="1688"/>
                  </a:lnTo>
                  <a:lnTo>
                    <a:pt x="1063" y="1673"/>
                  </a:lnTo>
                  <a:lnTo>
                    <a:pt x="1055" y="1649"/>
                  </a:lnTo>
                  <a:lnTo>
                    <a:pt x="1044" y="1639"/>
                  </a:lnTo>
                  <a:lnTo>
                    <a:pt x="1032" y="1635"/>
                  </a:lnTo>
                  <a:lnTo>
                    <a:pt x="1020" y="1626"/>
                  </a:lnTo>
                  <a:lnTo>
                    <a:pt x="1012" y="1614"/>
                  </a:lnTo>
                  <a:lnTo>
                    <a:pt x="1006" y="1588"/>
                  </a:lnTo>
                  <a:lnTo>
                    <a:pt x="985" y="1571"/>
                  </a:lnTo>
                  <a:lnTo>
                    <a:pt x="965" y="1565"/>
                  </a:lnTo>
                  <a:lnTo>
                    <a:pt x="948" y="1565"/>
                  </a:lnTo>
                  <a:lnTo>
                    <a:pt x="932" y="1563"/>
                  </a:lnTo>
                  <a:lnTo>
                    <a:pt x="917" y="1565"/>
                  </a:lnTo>
                  <a:lnTo>
                    <a:pt x="907" y="1559"/>
                  </a:lnTo>
                  <a:lnTo>
                    <a:pt x="883" y="1547"/>
                  </a:lnTo>
                  <a:lnTo>
                    <a:pt x="872" y="1539"/>
                  </a:lnTo>
                  <a:lnTo>
                    <a:pt x="868" y="1525"/>
                  </a:lnTo>
                  <a:lnTo>
                    <a:pt x="870" y="1498"/>
                  </a:lnTo>
                  <a:lnTo>
                    <a:pt x="875" y="1472"/>
                  </a:lnTo>
                  <a:lnTo>
                    <a:pt x="875" y="1456"/>
                  </a:lnTo>
                  <a:lnTo>
                    <a:pt x="850" y="1462"/>
                  </a:lnTo>
                  <a:lnTo>
                    <a:pt x="840" y="1472"/>
                  </a:lnTo>
                  <a:lnTo>
                    <a:pt x="828" y="1480"/>
                  </a:lnTo>
                  <a:lnTo>
                    <a:pt x="818" y="1490"/>
                  </a:lnTo>
                  <a:lnTo>
                    <a:pt x="807" y="1500"/>
                  </a:lnTo>
                  <a:lnTo>
                    <a:pt x="795" y="1514"/>
                  </a:lnTo>
                  <a:lnTo>
                    <a:pt x="785" y="1523"/>
                  </a:lnTo>
                  <a:lnTo>
                    <a:pt x="777" y="1535"/>
                  </a:lnTo>
                  <a:lnTo>
                    <a:pt x="769" y="1547"/>
                  </a:lnTo>
                  <a:lnTo>
                    <a:pt x="763" y="1559"/>
                  </a:lnTo>
                  <a:lnTo>
                    <a:pt x="750" y="1584"/>
                  </a:lnTo>
                  <a:lnTo>
                    <a:pt x="744" y="1596"/>
                  </a:lnTo>
                  <a:lnTo>
                    <a:pt x="736" y="1610"/>
                  </a:lnTo>
                  <a:lnTo>
                    <a:pt x="720" y="1628"/>
                  </a:lnTo>
                  <a:lnTo>
                    <a:pt x="708" y="1637"/>
                  </a:lnTo>
                  <a:lnTo>
                    <a:pt x="685" y="1649"/>
                  </a:lnTo>
                  <a:lnTo>
                    <a:pt x="665" y="1665"/>
                  </a:lnTo>
                  <a:lnTo>
                    <a:pt x="649" y="1667"/>
                  </a:lnTo>
                  <a:lnTo>
                    <a:pt x="634" y="1665"/>
                  </a:lnTo>
                  <a:lnTo>
                    <a:pt x="618" y="1649"/>
                  </a:lnTo>
                  <a:lnTo>
                    <a:pt x="614" y="1637"/>
                  </a:lnTo>
                  <a:lnTo>
                    <a:pt x="610" y="1622"/>
                  </a:lnTo>
                  <a:lnTo>
                    <a:pt x="600" y="1614"/>
                  </a:lnTo>
                  <a:lnTo>
                    <a:pt x="592" y="1602"/>
                  </a:lnTo>
                  <a:lnTo>
                    <a:pt x="579" y="1596"/>
                  </a:lnTo>
                  <a:lnTo>
                    <a:pt x="563" y="1592"/>
                  </a:lnTo>
                  <a:lnTo>
                    <a:pt x="541" y="1584"/>
                  </a:lnTo>
                  <a:lnTo>
                    <a:pt x="514" y="1578"/>
                  </a:lnTo>
                  <a:lnTo>
                    <a:pt x="502" y="1571"/>
                  </a:lnTo>
                  <a:lnTo>
                    <a:pt x="478" y="1557"/>
                  </a:lnTo>
                  <a:lnTo>
                    <a:pt x="451" y="1561"/>
                  </a:lnTo>
                  <a:lnTo>
                    <a:pt x="440" y="1553"/>
                  </a:lnTo>
                  <a:lnTo>
                    <a:pt x="432" y="1543"/>
                  </a:lnTo>
                  <a:lnTo>
                    <a:pt x="422" y="1533"/>
                  </a:lnTo>
                  <a:lnTo>
                    <a:pt x="413" y="1521"/>
                  </a:lnTo>
                  <a:lnTo>
                    <a:pt x="405" y="1508"/>
                  </a:lnTo>
                  <a:lnTo>
                    <a:pt x="399" y="1496"/>
                  </a:lnTo>
                  <a:lnTo>
                    <a:pt x="393" y="1482"/>
                  </a:lnTo>
                  <a:lnTo>
                    <a:pt x="391" y="1469"/>
                  </a:lnTo>
                  <a:lnTo>
                    <a:pt x="387" y="1454"/>
                  </a:lnTo>
                  <a:lnTo>
                    <a:pt x="385" y="1440"/>
                  </a:lnTo>
                  <a:lnTo>
                    <a:pt x="385" y="1426"/>
                  </a:lnTo>
                  <a:lnTo>
                    <a:pt x="385" y="1401"/>
                  </a:lnTo>
                  <a:lnTo>
                    <a:pt x="387" y="1383"/>
                  </a:lnTo>
                  <a:lnTo>
                    <a:pt x="391" y="1371"/>
                  </a:lnTo>
                  <a:lnTo>
                    <a:pt x="395" y="1357"/>
                  </a:lnTo>
                  <a:lnTo>
                    <a:pt x="389" y="1334"/>
                  </a:lnTo>
                  <a:lnTo>
                    <a:pt x="387" y="1308"/>
                  </a:lnTo>
                  <a:lnTo>
                    <a:pt x="391" y="1293"/>
                  </a:lnTo>
                  <a:lnTo>
                    <a:pt x="379" y="1273"/>
                  </a:lnTo>
                  <a:lnTo>
                    <a:pt x="367" y="1257"/>
                  </a:lnTo>
                  <a:lnTo>
                    <a:pt x="363" y="1238"/>
                  </a:lnTo>
                  <a:lnTo>
                    <a:pt x="359" y="1224"/>
                  </a:lnTo>
                  <a:lnTo>
                    <a:pt x="334" y="1228"/>
                  </a:lnTo>
                  <a:lnTo>
                    <a:pt x="326" y="1240"/>
                  </a:lnTo>
                  <a:lnTo>
                    <a:pt x="318" y="1251"/>
                  </a:lnTo>
                  <a:lnTo>
                    <a:pt x="306" y="1259"/>
                  </a:lnTo>
                  <a:lnTo>
                    <a:pt x="295" y="1269"/>
                  </a:lnTo>
                  <a:lnTo>
                    <a:pt x="271" y="1281"/>
                  </a:lnTo>
                  <a:lnTo>
                    <a:pt x="247" y="1293"/>
                  </a:lnTo>
                  <a:lnTo>
                    <a:pt x="232" y="1295"/>
                  </a:lnTo>
                  <a:lnTo>
                    <a:pt x="220" y="1291"/>
                  </a:lnTo>
                  <a:lnTo>
                    <a:pt x="210" y="1281"/>
                  </a:lnTo>
                  <a:lnTo>
                    <a:pt x="200" y="1273"/>
                  </a:lnTo>
                  <a:lnTo>
                    <a:pt x="185" y="1271"/>
                  </a:lnTo>
                  <a:lnTo>
                    <a:pt x="163" y="1281"/>
                  </a:lnTo>
                  <a:lnTo>
                    <a:pt x="141" y="1297"/>
                  </a:lnTo>
                  <a:lnTo>
                    <a:pt x="128" y="1302"/>
                  </a:lnTo>
                  <a:lnTo>
                    <a:pt x="114" y="1304"/>
                  </a:lnTo>
                  <a:lnTo>
                    <a:pt x="88" y="1304"/>
                  </a:lnTo>
                  <a:lnTo>
                    <a:pt x="61" y="1308"/>
                  </a:lnTo>
                  <a:lnTo>
                    <a:pt x="53" y="1302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5" name="Freeform 17"/>
            <p:cNvSpPr>
              <a:spLocks/>
            </p:cNvSpPr>
            <p:nvPr/>
          </p:nvSpPr>
          <p:spPr bwMode="auto">
            <a:xfrm>
              <a:off x="5196" y="6037"/>
              <a:ext cx="1110" cy="1109"/>
            </a:xfrm>
            <a:custGeom>
              <a:avLst/>
              <a:gdLst>
                <a:gd name="T0" fmla="*/ 1 w 1816"/>
                <a:gd name="T1" fmla="*/ 1 h 2143"/>
                <a:gd name="T2" fmla="*/ 1 w 1816"/>
                <a:gd name="T3" fmla="*/ 1 h 2143"/>
                <a:gd name="T4" fmla="*/ 1 w 1816"/>
                <a:gd name="T5" fmla="*/ 1 h 2143"/>
                <a:gd name="T6" fmla="*/ 1 w 1816"/>
                <a:gd name="T7" fmla="*/ 1 h 2143"/>
                <a:gd name="T8" fmla="*/ 1 w 1816"/>
                <a:gd name="T9" fmla="*/ 1 h 2143"/>
                <a:gd name="T10" fmla="*/ 1 w 1816"/>
                <a:gd name="T11" fmla="*/ 1 h 2143"/>
                <a:gd name="T12" fmla="*/ 1 w 1816"/>
                <a:gd name="T13" fmla="*/ 1 h 2143"/>
                <a:gd name="T14" fmla="*/ 1 w 1816"/>
                <a:gd name="T15" fmla="*/ 1 h 2143"/>
                <a:gd name="T16" fmla="*/ 1 w 1816"/>
                <a:gd name="T17" fmla="*/ 1 h 2143"/>
                <a:gd name="T18" fmla="*/ 1 w 1816"/>
                <a:gd name="T19" fmla="*/ 1 h 2143"/>
                <a:gd name="T20" fmla="*/ 1 w 1816"/>
                <a:gd name="T21" fmla="*/ 1 h 2143"/>
                <a:gd name="T22" fmla="*/ 1 w 1816"/>
                <a:gd name="T23" fmla="*/ 1 h 2143"/>
                <a:gd name="T24" fmla="*/ 1 w 1816"/>
                <a:gd name="T25" fmla="*/ 1 h 2143"/>
                <a:gd name="T26" fmla="*/ 1 w 1816"/>
                <a:gd name="T27" fmla="*/ 1 h 2143"/>
                <a:gd name="T28" fmla="*/ 1 w 1816"/>
                <a:gd name="T29" fmla="*/ 1 h 2143"/>
                <a:gd name="T30" fmla="*/ 1 w 1816"/>
                <a:gd name="T31" fmla="*/ 1 h 2143"/>
                <a:gd name="T32" fmla="*/ 1 w 1816"/>
                <a:gd name="T33" fmla="*/ 1 h 2143"/>
                <a:gd name="T34" fmla="*/ 1 w 1816"/>
                <a:gd name="T35" fmla="*/ 1 h 2143"/>
                <a:gd name="T36" fmla="*/ 1 w 1816"/>
                <a:gd name="T37" fmla="*/ 1 h 2143"/>
                <a:gd name="T38" fmla="*/ 1 w 1816"/>
                <a:gd name="T39" fmla="*/ 1 h 2143"/>
                <a:gd name="T40" fmla="*/ 1 w 1816"/>
                <a:gd name="T41" fmla="*/ 1 h 2143"/>
                <a:gd name="T42" fmla="*/ 1 w 1816"/>
                <a:gd name="T43" fmla="*/ 1 h 2143"/>
                <a:gd name="T44" fmla="*/ 1 w 1816"/>
                <a:gd name="T45" fmla="*/ 1 h 2143"/>
                <a:gd name="T46" fmla="*/ 1 w 1816"/>
                <a:gd name="T47" fmla="*/ 1 h 2143"/>
                <a:gd name="T48" fmla="*/ 1 w 1816"/>
                <a:gd name="T49" fmla="*/ 1 h 2143"/>
                <a:gd name="T50" fmla="*/ 1 w 1816"/>
                <a:gd name="T51" fmla="*/ 1 h 2143"/>
                <a:gd name="T52" fmla="*/ 1 w 1816"/>
                <a:gd name="T53" fmla="*/ 1 h 2143"/>
                <a:gd name="T54" fmla="*/ 1 w 1816"/>
                <a:gd name="T55" fmla="*/ 1 h 2143"/>
                <a:gd name="T56" fmla="*/ 1 w 1816"/>
                <a:gd name="T57" fmla="*/ 1 h 2143"/>
                <a:gd name="T58" fmla="*/ 1 w 1816"/>
                <a:gd name="T59" fmla="*/ 1 h 2143"/>
                <a:gd name="T60" fmla="*/ 1 w 1816"/>
                <a:gd name="T61" fmla="*/ 1 h 2143"/>
                <a:gd name="T62" fmla="*/ 1 w 1816"/>
                <a:gd name="T63" fmla="*/ 1 h 2143"/>
                <a:gd name="T64" fmla="*/ 1 w 1816"/>
                <a:gd name="T65" fmla="*/ 1 h 2143"/>
                <a:gd name="T66" fmla="*/ 1 w 1816"/>
                <a:gd name="T67" fmla="*/ 1 h 2143"/>
                <a:gd name="T68" fmla="*/ 1 w 1816"/>
                <a:gd name="T69" fmla="*/ 1 h 2143"/>
                <a:gd name="T70" fmla="*/ 1 w 1816"/>
                <a:gd name="T71" fmla="*/ 1 h 2143"/>
                <a:gd name="T72" fmla="*/ 1 w 1816"/>
                <a:gd name="T73" fmla="*/ 1 h 2143"/>
                <a:gd name="T74" fmla="*/ 1 w 1816"/>
                <a:gd name="T75" fmla="*/ 1 h 2143"/>
                <a:gd name="T76" fmla="*/ 1 w 1816"/>
                <a:gd name="T77" fmla="*/ 1 h 2143"/>
                <a:gd name="T78" fmla="*/ 1 w 1816"/>
                <a:gd name="T79" fmla="*/ 1 h 2143"/>
                <a:gd name="T80" fmla="*/ 1 w 1816"/>
                <a:gd name="T81" fmla="*/ 1 h 2143"/>
                <a:gd name="T82" fmla="*/ 1 w 1816"/>
                <a:gd name="T83" fmla="*/ 1 h 2143"/>
                <a:gd name="T84" fmla="*/ 1 w 1816"/>
                <a:gd name="T85" fmla="*/ 1 h 2143"/>
                <a:gd name="T86" fmla="*/ 1 w 1816"/>
                <a:gd name="T87" fmla="*/ 1 h 2143"/>
                <a:gd name="T88" fmla="*/ 1 w 1816"/>
                <a:gd name="T89" fmla="*/ 1 h 2143"/>
                <a:gd name="T90" fmla="*/ 1 w 1816"/>
                <a:gd name="T91" fmla="*/ 1 h 2143"/>
                <a:gd name="T92" fmla="*/ 1 w 1816"/>
                <a:gd name="T93" fmla="*/ 1 h 2143"/>
                <a:gd name="T94" fmla="*/ 1 w 1816"/>
                <a:gd name="T95" fmla="*/ 1 h 2143"/>
                <a:gd name="T96" fmla="*/ 1 w 1816"/>
                <a:gd name="T97" fmla="*/ 1 h 2143"/>
                <a:gd name="T98" fmla="*/ 1 w 1816"/>
                <a:gd name="T99" fmla="*/ 1 h 2143"/>
                <a:gd name="T100" fmla="*/ 1 w 1816"/>
                <a:gd name="T101" fmla="*/ 1 h 2143"/>
                <a:gd name="T102" fmla="*/ 1 w 1816"/>
                <a:gd name="T103" fmla="*/ 1 h 2143"/>
                <a:gd name="T104" fmla="*/ 1 w 1816"/>
                <a:gd name="T105" fmla="*/ 1 h 2143"/>
                <a:gd name="T106" fmla="*/ 1 w 1816"/>
                <a:gd name="T107" fmla="*/ 1 h 2143"/>
                <a:gd name="T108" fmla="*/ 1 w 1816"/>
                <a:gd name="T109" fmla="*/ 1 h 2143"/>
                <a:gd name="T110" fmla="*/ 1 w 1816"/>
                <a:gd name="T111" fmla="*/ 1 h 2143"/>
                <a:gd name="T112" fmla="*/ 1 w 1816"/>
                <a:gd name="T113" fmla="*/ 1 h 214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16"/>
                <a:gd name="T172" fmla="*/ 0 h 2143"/>
                <a:gd name="T173" fmla="*/ 1816 w 1816"/>
                <a:gd name="T174" fmla="*/ 2143 h 214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16" h="2143">
                  <a:moveTo>
                    <a:pt x="1805" y="1090"/>
                  </a:moveTo>
                  <a:lnTo>
                    <a:pt x="1816" y="1102"/>
                  </a:lnTo>
                  <a:lnTo>
                    <a:pt x="1816" y="1116"/>
                  </a:lnTo>
                  <a:lnTo>
                    <a:pt x="1809" y="1143"/>
                  </a:lnTo>
                  <a:lnTo>
                    <a:pt x="1805" y="1155"/>
                  </a:lnTo>
                  <a:lnTo>
                    <a:pt x="1801" y="1184"/>
                  </a:lnTo>
                  <a:lnTo>
                    <a:pt x="1797" y="1196"/>
                  </a:lnTo>
                  <a:lnTo>
                    <a:pt x="1795" y="1210"/>
                  </a:lnTo>
                  <a:lnTo>
                    <a:pt x="1795" y="1224"/>
                  </a:lnTo>
                  <a:lnTo>
                    <a:pt x="1793" y="1239"/>
                  </a:lnTo>
                  <a:lnTo>
                    <a:pt x="1791" y="1253"/>
                  </a:lnTo>
                  <a:lnTo>
                    <a:pt x="1787" y="1268"/>
                  </a:lnTo>
                  <a:lnTo>
                    <a:pt x="1783" y="1280"/>
                  </a:lnTo>
                  <a:lnTo>
                    <a:pt x="1779" y="1295"/>
                  </a:lnTo>
                  <a:lnTo>
                    <a:pt x="1777" y="1309"/>
                  </a:lnTo>
                  <a:lnTo>
                    <a:pt x="1773" y="1323"/>
                  </a:lnTo>
                  <a:lnTo>
                    <a:pt x="1771" y="1337"/>
                  </a:lnTo>
                  <a:lnTo>
                    <a:pt x="1773" y="1350"/>
                  </a:lnTo>
                  <a:lnTo>
                    <a:pt x="1773" y="1378"/>
                  </a:lnTo>
                  <a:lnTo>
                    <a:pt x="1769" y="1392"/>
                  </a:lnTo>
                  <a:lnTo>
                    <a:pt x="1769" y="1407"/>
                  </a:lnTo>
                  <a:lnTo>
                    <a:pt x="1767" y="1421"/>
                  </a:lnTo>
                  <a:lnTo>
                    <a:pt x="1765" y="1433"/>
                  </a:lnTo>
                  <a:lnTo>
                    <a:pt x="1765" y="1447"/>
                  </a:lnTo>
                  <a:lnTo>
                    <a:pt x="1765" y="1464"/>
                  </a:lnTo>
                  <a:lnTo>
                    <a:pt x="1763" y="1478"/>
                  </a:lnTo>
                  <a:lnTo>
                    <a:pt x="1763" y="1492"/>
                  </a:lnTo>
                  <a:lnTo>
                    <a:pt x="1763" y="1506"/>
                  </a:lnTo>
                  <a:lnTo>
                    <a:pt x="1765" y="1519"/>
                  </a:lnTo>
                  <a:lnTo>
                    <a:pt x="1765" y="1533"/>
                  </a:lnTo>
                  <a:lnTo>
                    <a:pt x="1765" y="1547"/>
                  </a:lnTo>
                  <a:lnTo>
                    <a:pt x="1763" y="1561"/>
                  </a:lnTo>
                  <a:lnTo>
                    <a:pt x="1754" y="1588"/>
                  </a:lnTo>
                  <a:lnTo>
                    <a:pt x="1744" y="1598"/>
                  </a:lnTo>
                  <a:lnTo>
                    <a:pt x="1734" y="1604"/>
                  </a:lnTo>
                  <a:lnTo>
                    <a:pt x="1712" y="1596"/>
                  </a:lnTo>
                  <a:lnTo>
                    <a:pt x="1695" y="1574"/>
                  </a:lnTo>
                  <a:lnTo>
                    <a:pt x="1685" y="1563"/>
                  </a:lnTo>
                  <a:lnTo>
                    <a:pt x="1663" y="1547"/>
                  </a:lnTo>
                  <a:lnTo>
                    <a:pt x="1648" y="1545"/>
                  </a:lnTo>
                  <a:lnTo>
                    <a:pt x="1635" y="1543"/>
                  </a:lnTo>
                  <a:lnTo>
                    <a:pt x="1621" y="1539"/>
                  </a:lnTo>
                  <a:lnTo>
                    <a:pt x="1595" y="1533"/>
                  </a:lnTo>
                  <a:lnTo>
                    <a:pt x="1582" y="1527"/>
                  </a:lnTo>
                  <a:lnTo>
                    <a:pt x="1568" y="1521"/>
                  </a:lnTo>
                  <a:lnTo>
                    <a:pt x="1556" y="1517"/>
                  </a:lnTo>
                  <a:lnTo>
                    <a:pt x="1542" y="1512"/>
                  </a:lnTo>
                  <a:lnTo>
                    <a:pt x="1515" y="1504"/>
                  </a:lnTo>
                  <a:lnTo>
                    <a:pt x="1501" y="1502"/>
                  </a:lnTo>
                  <a:lnTo>
                    <a:pt x="1475" y="1506"/>
                  </a:lnTo>
                  <a:lnTo>
                    <a:pt x="1462" y="1512"/>
                  </a:lnTo>
                  <a:lnTo>
                    <a:pt x="1440" y="1533"/>
                  </a:lnTo>
                  <a:lnTo>
                    <a:pt x="1430" y="1541"/>
                  </a:lnTo>
                  <a:lnTo>
                    <a:pt x="1416" y="1541"/>
                  </a:lnTo>
                  <a:lnTo>
                    <a:pt x="1401" y="1541"/>
                  </a:lnTo>
                  <a:lnTo>
                    <a:pt x="1375" y="1531"/>
                  </a:lnTo>
                  <a:lnTo>
                    <a:pt x="1350" y="1523"/>
                  </a:lnTo>
                  <a:lnTo>
                    <a:pt x="1330" y="1506"/>
                  </a:lnTo>
                  <a:lnTo>
                    <a:pt x="1326" y="1492"/>
                  </a:lnTo>
                  <a:lnTo>
                    <a:pt x="1324" y="1480"/>
                  </a:lnTo>
                  <a:lnTo>
                    <a:pt x="1318" y="1468"/>
                  </a:lnTo>
                  <a:lnTo>
                    <a:pt x="1295" y="1449"/>
                  </a:lnTo>
                  <a:lnTo>
                    <a:pt x="1279" y="1427"/>
                  </a:lnTo>
                  <a:lnTo>
                    <a:pt x="1279" y="1415"/>
                  </a:lnTo>
                  <a:lnTo>
                    <a:pt x="1275" y="1400"/>
                  </a:lnTo>
                  <a:lnTo>
                    <a:pt x="1277" y="1374"/>
                  </a:lnTo>
                  <a:lnTo>
                    <a:pt x="1277" y="1345"/>
                  </a:lnTo>
                  <a:lnTo>
                    <a:pt x="1271" y="1333"/>
                  </a:lnTo>
                  <a:lnTo>
                    <a:pt x="1259" y="1329"/>
                  </a:lnTo>
                  <a:lnTo>
                    <a:pt x="1245" y="1329"/>
                  </a:lnTo>
                  <a:lnTo>
                    <a:pt x="1228" y="1329"/>
                  </a:lnTo>
                  <a:lnTo>
                    <a:pt x="1204" y="1327"/>
                  </a:lnTo>
                  <a:lnTo>
                    <a:pt x="1188" y="1305"/>
                  </a:lnTo>
                  <a:lnTo>
                    <a:pt x="1177" y="1295"/>
                  </a:lnTo>
                  <a:lnTo>
                    <a:pt x="1165" y="1297"/>
                  </a:lnTo>
                  <a:lnTo>
                    <a:pt x="1153" y="1305"/>
                  </a:lnTo>
                  <a:lnTo>
                    <a:pt x="1144" y="1315"/>
                  </a:lnTo>
                  <a:lnTo>
                    <a:pt x="1134" y="1325"/>
                  </a:lnTo>
                  <a:lnTo>
                    <a:pt x="1121" y="1333"/>
                  </a:lnTo>
                  <a:lnTo>
                    <a:pt x="1111" y="1343"/>
                  </a:lnTo>
                  <a:lnTo>
                    <a:pt x="1101" y="1354"/>
                  </a:lnTo>
                  <a:lnTo>
                    <a:pt x="1091" y="1364"/>
                  </a:lnTo>
                  <a:lnTo>
                    <a:pt x="1083" y="1374"/>
                  </a:lnTo>
                  <a:lnTo>
                    <a:pt x="1077" y="1386"/>
                  </a:lnTo>
                  <a:lnTo>
                    <a:pt x="1071" y="1398"/>
                  </a:lnTo>
                  <a:lnTo>
                    <a:pt x="1071" y="1413"/>
                  </a:lnTo>
                  <a:lnTo>
                    <a:pt x="1073" y="1441"/>
                  </a:lnTo>
                  <a:lnTo>
                    <a:pt x="1083" y="1466"/>
                  </a:lnTo>
                  <a:lnTo>
                    <a:pt x="1087" y="1480"/>
                  </a:lnTo>
                  <a:lnTo>
                    <a:pt x="1093" y="1492"/>
                  </a:lnTo>
                  <a:lnTo>
                    <a:pt x="1097" y="1506"/>
                  </a:lnTo>
                  <a:lnTo>
                    <a:pt x="1105" y="1533"/>
                  </a:lnTo>
                  <a:lnTo>
                    <a:pt x="1107" y="1545"/>
                  </a:lnTo>
                  <a:lnTo>
                    <a:pt x="1107" y="1559"/>
                  </a:lnTo>
                  <a:lnTo>
                    <a:pt x="1107" y="1574"/>
                  </a:lnTo>
                  <a:lnTo>
                    <a:pt x="1105" y="1588"/>
                  </a:lnTo>
                  <a:lnTo>
                    <a:pt x="1103" y="1602"/>
                  </a:lnTo>
                  <a:lnTo>
                    <a:pt x="1095" y="1612"/>
                  </a:lnTo>
                  <a:lnTo>
                    <a:pt x="1081" y="1616"/>
                  </a:lnTo>
                  <a:lnTo>
                    <a:pt x="1060" y="1629"/>
                  </a:lnTo>
                  <a:lnTo>
                    <a:pt x="1044" y="1637"/>
                  </a:lnTo>
                  <a:lnTo>
                    <a:pt x="1032" y="1641"/>
                  </a:lnTo>
                  <a:lnTo>
                    <a:pt x="1020" y="1647"/>
                  </a:lnTo>
                  <a:lnTo>
                    <a:pt x="1007" y="1655"/>
                  </a:lnTo>
                  <a:lnTo>
                    <a:pt x="997" y="1665"/>
                  </a:lnTo>
                  <a:lnTo>
                    <a:pt x="981" y="1686"/>
                  </a:lnTo>
                  <a:lnTo>
                    <a:pt x="973" y="1698"/>
                  </a:lnTo>
                  <a:lnTo>
                    <a:pt x="961" y="1706"/>
                  </a:lnTo>
                  <a:lnTo>
                    <a:pt x="950" y="1714"/>
                  </a:lnTo>
                  <a:lnTo>
                    <a:pt x="936" y="1718"/>
                  </a:lnTo>
                  <a:lnTo>
                    <a:pt x="895" y="1716"/>
                  </a:lnTo>
                  <a:lnTo>
                    <a:pt x="881" y="1718"/>
                  </a:lnTo>
                  <a:lnTo>
                    <a:pt x="867" y="1718"/>
                  </a:lnTo>
                  <a:lnTo>
                    <a:pt x="840" y="1724"/>
                  </a:lnTo>
                  <a:lnTo>
                    <a:pt x="828" y="1728"/>
                  </a:lnTo>
                  <a:lnTo>
                    <a:pt x="818" y="1739"/>
                  </a:lnTo>
                  <a:lnTo>
                    <a:pt x="808" y="1749"/>
                  </a:lnTo>
                  <a:lnTo>
                    <a:pt x="790" y="1770"/>
                  </a:lnTo>
                  <a:lnTo>
                    <a:pt x="777" y="1776"/>
                  </a:lnTo>
                  <a:lnTo>
                    <a:pt x="749" y="1782"/>
                  </a:lnTo>
                  <a:lnTo>
                    <a:pt x="735" y="1782"/>
                  </a:lnTo>
                  <a:lnTo>
                    <a:pt x="720" y="1786"/>
                  </a:lnTo>
                  <a:lnTo>
                    <a:pt x="708" y="1793"/>
                  </a:lnTo>
                  <a:lnTo>
                    <a:pt x="696" y="1799"/>
                  </a:lnTo>
                  <a:lnTo>
                    <a:pt x="684" y="1807"/>
                  </a:lnTo>
                  <a:lnTo>
                    <a:pt x="674" y="1815"/>
                  </a:lnTo>
                  <a:lnTo>
                    <a:pt x="661" y="1823"/>
                  </a:lnTo>
                  <a:lnTo>
                    <a:pt x="653" y="1835"/>
                  </a:lnTo>
                  <a:lnTo>
                    <a:pt x="645" y="1848"/>
                  </a:lnTo>
                  <a:lnTo>
                    <a:pt x="636" y="1860"/>
                  </a:lnTo>
                  <a:lnTo>
                    <a:pt x="630" y="1872"/>
                  </a:lnTo>
                  <a:lnTo>
                    <a:pt x="618" y="1880"/>
                  </a:lnTo>
                  <a:lnTo>
                    <a:pt x="605" y="1886"/>
                  </a:lnTo>
                  <a:lnTo>
                    <a:pt x="595" y="1896"/>
                  </a:lnTo>
                  <a:lnTo>
                    <a:pt x="587" y="1907"/>
                  </a:lnTo>
                  <a:lnTo>
                    <a:pt x="581" y="1919"/>
                  </a:lnTo>
                  <a:lnTo>
                    <a:pt x="575" y="1933"/>
                  </a:lnTo>
                  <a:lnTo>
                    <a:pt x="571" y="1945"/>
                  </a:lnTo>
                  <a:lnTo>
                    <a:pt x="567" y="1958"/>
                  </a:lnTo>
                  <a:lnTo>
                    <a:pt x="563" y="1972"/>
                  </a:lnTo>
                  <a:lnTo>
                    <a:pt x="559" y="1986"/>
                  </a:lnTo>
                  <a:lnTo>
                    <a:pt x="552" y="1998"/>
                  </a:lnTo>
                  <a:lnTo>
                    <a:pt x="546" y="2010"/>
                  </a:lnTo>
                  <a:lnTo>
                    <a:pt x="534" y="2021"/>
                  </a:lnTo>
                  <a:lnTo>
                    <a:pt x="522" y="2027"/>
                  </a:lnTo>
                  <a:lnTo>
                    <a:pt x="512" y="2035"/>
                  </a:lnTo>
                  <a:lnTo>
                    <a:pt x="500" y="2043"/>
                  </a:lnTo>
                  <a:lnTo>
                    <a:pt x="491" y="2055"/>
                  </a:lnTo>
                  <a:lnTo>
                    <a:pt x="485" y="2068"/>
                  </a:lnTo>
                  <a:lnTo>
                    <a:pt x="483" y="2082"/>
                  </a:lnTo>
                  <a:lnTo>
                    <a:pt x="481" y="2096"/>
                  </a:lnTo>
                  <a:lnTo>
                    <a:pt x="477" y="2108"/>
                  </a:lnTo>
                  <a:lnTo>
                    <a:pt x="467" y="2118"/>
                  </a:lnTo>
                  <a:lnTo>
                    <a:pt x="455" y="2125"/>
                  </a:lnTo>
                  <a:lnTo>
                    <a:pt x="430" y="2133"/>
                  </a:lnTo>
                  <a:lnTo>
                    <a:pt x="416" y="2133"/>
                  </a:lnTo>
                  <a:lnTo>
                    <a:pt x="402" y="2133"/>
                  </a:lnTo>
                  <a:lnTo>
                    <a:pt x="388" y="2139"/>
                  </a:lnTo>
                  <a:lnTo>
                    <a:pt x="375" y="2143"/>
                  </a:lnTo>
                  <a:lnTo>
                    <a:pt x="373" y="2116"/>
                  </a:lnTo>
                  <a:lnTo>
                    <a:pt x="373" y="2102"/>
                  </a:lnTo>
                  <a:lnTo>
                    <a:pt x="373" y="2088"/>
                  </a:lnTo>
                  <a:lnTo>
                    <a:pt x="369" y="2074"/>
                  </a:lnTo>
                  <a:lnTo>
                    <a:pt x="369" y="2059"/>
                  </a:lnTo>
                  <a:lnTo>
                    <a:pt x="365" y="2047"/>
                  </a:lnTo>
                  <a:lnTo>
                    <a:pt x="357" y="2035"/>
                  </a:lnTo>
                  <a:lnTo>
                    <a:pt x="341" y="2015"/>
                  </a:lnTo>
                  <a:lnTo>
                    <a:pt x="335" y="1996"/>
                  </a:lnTo>
                  <a:lnTo>
                    <a:pt x="337" y="1982"/>
                  </a:lnTo>
                  <a:lnTo>
                    <a:pt x="341" y="1970"/>
                  </a:lnTo>
                  <a:lnTo>
                    <a:pt x="345" y="1955"/>
                  </a:lnTo>
                  <a:lnTo>
                    <a:pt x="349" y="1943"/>
                  </a:lnTo>
                  <a:lnTo>
                    <a:pt x="353" y="1929"/>
                  </a:lnTo>
                  <a:lnTo>
                    <a:pt x="351" y="1915"/>
                  </a:lnTo>
                  <a:lnTo>
                    <a:pt x="355" y="1888"/>
                  </a:lnTo>
                  <a:lnTo>
                    <a:pt x="355" y="1874"/>
                  </a:lnTo>
                  <a:lnTo>
                    <a:pt x="353" y="1860"/>
                  </a:lnTo>
                  <a:lnTo>
                    <a:pt x="353" y="1846"/>
                  </a:lnTo>
                  <a:lnTo>
                    <a:pt x="353" y="1833"/>
                  </a:lnTo>
                  <a:lnTo>
                    <a:pt x="349" y="1819"/>
                  </a:lnTo>
                  <a:lnTo>
                    <a:pt x="351" y="1793"/>
                  </a:lnTo>
                  <a:lnTo>
                    <a:pt x="355" y="1778"/>
                  </a:lnTo>
                  <a:lnTo>
                    <a:pt x="361" y="1766"/>
                  </a:lnTo>
                  <a:lnTo>
                    <a:pt x="369" y="1753"/>
                  </a:lnTo>
                  <a:lnTo>
                    <a:pt x="375" y="1741"/>
                  </a:lnTo>
                  <a:lnTo>
                    <a:pt x="381" y="1728"/>
                  </a:lnTo>
                  <a:lnTo>
                    <a:pt x="388" y="1716"/>
                  </a:lnTo>
                  <a:lnTo>
                    <a:pt x="394" y="1690"/>
                  </a:lnTo>
                  <a:lnTo>
                    <a:pt x="392" y="1675"/>
                  </a:lnTo>
                  <a:lnTo>
                    <a:pt x="390" y="1661"/>
                  </a:lnTo>
                  <a:lnTo>
                    <a:pt x="379" y="1637"/>
                  </a:lnTo>
                  <a:lnTo>
                    <a:pt x="377" y="1610"/>
                  </a:lnTo>
                  <a:lnTo>
                    <a:pt x="373" y="1596"/>
                  </a:lnTo>
                  <a:lnTo>
                    <a:pt x="357" y="1574"/>
                  </a:lnTo>
                  <a:lnTo>
                    <a:pt x="345" y="1570"/>
                  </a:lnTo>
                  <a:lnTo>
                    <a:pt x="335" y="1559"/>
                  </a:lnTo>
                  <a:lnTo>
                    <a:pt x="308" y="1557"/>
                  </a:lnTo>
                  <a:lnTo>
                    <a:pt x="296" y="1561"/>
                  </a:lnTo>
                  <a:lnTo>
                    <a:pt x="286" y="1574"/>
                  </a:lnTo>
                  <a:lnTo>
                    <a:pt x="278" y="1586"/>
                  </a:lnTo>
                  <a:lnTo>
                    <a:pt x="267" y="1592"/>
                  </a:lnTo>
                  <a:lnTo>
                    <a:pt x="253" y="1598"/>
                  </a:lnTo>
                  <a:lnTo>
                    <a:pt x="243" y="1606"/>
                  </a:lnTo>
                  <a:lnTo>
                    <a:pt x="233" y="1614"/>
                  </a:lnTo>
                  <a:lnTo>
                    <a:pt x="206" y="1608"/>
                  </a:lnTo>
                  <a:lnTo>
                    <a:pt x="194" y="1602"/>
                  </a:lnTo>
                  <a:lnTo>
                    <a:pt x="182" y="1596"/>
                  </a:lnTo>
                  <a:lnTo>
                    <a:pt x="172" y="1588"/>
                  </a:lnTo>
                  <a:lnTo>
                    <a:pt x="158" y="1578"/>
                  </a:lnTo>
                  <a:lnTo>
                    <a:pt x="139" y="1572"/>
                  </a:lnTo>
                  <a:lnTo>
                    <a:pt x="122" y="1563"/>
                  </a:lnTo>
                  <a:lnTo>
                    <a:pt x="114" y="1553"/>
                  </a:lnTo>
                  <a:lnTo>
                    <a:pt x="102" y="1547"/>
                  </a:lnTo>
                  <a:lnTo>
                    <a:pt x="87" y="1541"/>
                  </a:lnTo>
                  <a:lnTo>
                    <a:pt x="73" y="1539"/>
                  </a:lnTo>
                  <a:lnTo>
                    <a:pt x="49" y="1539"/>
                  </a:lnTo>
                  <a:lnTo>
                    <a:pt x="36" y="1545"/>
                  </a:lnTo>
                  <a:lnTo>
                    <a:pt x="24" y="1551"/>
                  </a:lnTo>
                  <a:lnTo>
                    <a:pt x="0" y="1539"/>
                  </a:lnTo>
                  <a:lnTo>
                    <a:pt x="6" y="1512"/>
                  </a:lnTo>
                  <a:lnTo>
                    <a:pt x="12" y="1500"/>
                  </a:lnTo>
                  <a:lnTo>
                    <a:pt x="18" y="1488"/>
                  </a:lnTo>
                  <a:lnTo>
                    <a:pt x="22" y="1474"/>
                  </a:lnTo>
                  <a:lnTo>
                    <a:pt x="26" y="1462"/>
                  </a:lnTo>
                  <a:lnTo>
                    <a:pt x="32" y="1449"/>
                  </a:lnTo>
                  <a:lnTo>
                    <a:pt x="34" y="1435"/>
                  </a:lnTo>
                  <a:lnTo>
                    <a:pt x="36" y="1421"/>
                  </a:lnTo>
                  <a:lnTo>
                    <a:pt x="43" y="1394"/>
                  </a:lnTo>
                  <a:lnTo>
                    <a:pt x="49" y="1382"/>
                  </a:lnTo>
                  <a:lnTo>
                    <a:pt x="55" y="1370"/>
                  </a:lnTo>
                  <a:lnTo>
                    <a:pt x="61" y="1358"/>
                  </a:lnTo>
                  <a:lnTo>
                    <a:pt x="67" y="1343"/>
                  </a:lnTo>
                  <a:lnTo>
                    <a:pt x="71" y="1331"/>
                  </a:lnTo>
                  <a:lnTo>
                    <a:pt x="71" y="1317"/>
                  </a:lnTo>
                  <a:lnTo>
                    <a:pt x="69" y="1303"/>
                  </a:lnTo>
                  <a:lnTo>
                    <a:pt x="69" y="1290"/>
                  </a:lnTo>
                  <a:lnTo>
                    <a:pt x="69" y="1276"/>
                  </a:lnTo>
                  <a:lnTo>
                    <a:pt x="65" y="1247"/>
                  </a:lnTo>
                  <a:lnTo>
                    <a:pt x="69" y="1234"/>
                  </a:lnTo>
                  <a:lnTo>
                    <a:pt x="71" y="1220"/>
                  </a:lnTo>
                  <a:lnTo>
                    <a:pt x="69" y="1208"/>
                  </a:lnTo>
                  <a:lnTo>
                    <a:pt x="61" y="1196"/>
                  </a:lnTo>
                  <a:lnTo>
                    <a:pt x="63" y="1167"/>
                  </a:lnTo>
                  <a:lnTo>
                    <a:pt x="65" y="1155"/>
                  </a:lnTo>
                  <a:lnTo>
                    <a:pt x="67" y="1141"/>
                  </a:lnTo>
                  <a:lnTo>
                    <a:pt x="67" y="1127"/>
                  </a:lnTo>
                  <a:lnTo>
                    <a:pt x="61" y="1114"/>
                  </a:lnTo>
                  <a:lnTo>
                    <a:pt x="61" y="1100"/>
                  </a:lnTo>
                  <a:lnTo>
                    <a:pt x="69" y="1088"/>
                  </a:lnTo>
                  <a:lnTo>
                    <a:pt x="81" y="1082"/>
                  </a:lnTo>
                  <a:lnTo>
                    <a:pt x="98" y="1061"/>
                  </a:lnTo>
                  <a:lnTo>
                    <a:pt x="106" y="1049"/>
                  </a:lnTo>
                  <a:lnTo>
                    <a:pt x="112" y="1037"/>
                  </a:lnTo>
                  <a:lnTo>
                    <a:pt x="116" y="1023"/>
                  </a:lnTo>
                  <a:lnTo>
                    <a:pt x="124" y="1010"/>
                  </a:lnTo>
                  <a:lnTo>
                    <a:pt x="126" y="998"/>
                  </a:lnTo>
                  <a:lnTo>
                    <a:pt x="122" y="984"/>
                  </a:lnTo>
                  <a:lnTo>
                    <a:pt x="122" y="970"/>
                  </a:lnTo>
                  <a:lnTo>
                    <a:pt x="126" y="955"/>
                  </a:lnTo>
                  <a:lnTo>
                    <a:pt x="136" y="947"/>
                  </a:lnTo>
                  <a:lnTo>
                    <a:pt x="145" y="937"/>
                  </a:lnTo>
                  <a:lnTo>
                    <a:pt x="147" y="909"/>
                  </a:lnTo>
                  <a:lnTo>
                    <a:pt x="156" y="896"/>
                  </a:lnTo>
                  <a:lnTo>
                    <a:pt x="154" y="884"/>
                  </a:lnTo>
                  <a:lnTo>
                    <a:pt x="145" y="872"/>
                  </a:lnTo>
                  <a:lnTo>
                    <a:pt x="149" y="858"/>
                  </a:lnTo>
                  <a:lnTo>
                    <a:pt x="158" y="847"/>
                  </a:lnTo>
                  <a:lnTo>
                    <a:pt x="156" y="821"/>
                  </a:lnTo>
                  <a:lnTo>
                    <a:pt x="145" y="811"/>
                  </a:lnTo>
                  <a:lnTo>
                    <a:pt x="141" y="799"/>
                  </a:lnTo>
                  <a:lnTo>
                    <a:pt x="143" y="784"/>
                  </a:lnTo>
                  <a:lnTo>
                    <a:pt x="145" y="770"/>
                  </a:lnTo>
                  <a:lnTo>
                    <a:pt x="147" y="756"/>
                  </a:lnTo>
                  <a:lnTo>
                    <a:pt x="151" y="743"/>
                  </a:lnTo>
                  <a:lnTo>
                    <a:pt x="158" y="728"/>
                  </a:lnTo>
                  <a:lnTo>
                    <a:pt x="158" y="714"/>
                  </a:lnTo>
                  <a:lnTo>
                    <a:pt x="158" y="700"/>
                  </a:lnTo>
                  <a:lnTo>
                    <a:pt x="154" y="688"/>
                  </a:lnTo>
                  <a:lnTo>
                    <a:pt x="151" y="673"/>
                  </a:lnTo>
                  <a:lnTo>
                    <a:pt x="149" y="647"/>
                  </a:lnTo>
                  <a:lnTo>
                    <a:pt x="151" y="633"/>
                  </a:lnTo>
                  <a:lnTo>
                    <a:pt x="154" y="618"/>
                  </a:lnTo>
                  <a:lnTo>
                    <a:pt x="158" y="606"/>
                  </a:lnTo>
                  <a:lnTo>
                    <a:pt x="156" y="592"/>
                  </a:lnTo>
                  <a:lnTo>
                    <a:pt x="154" y="578"/>
                  </a:lnTo>
                  <a:lnTo>
                    <a:pt x="154" y="563"/>
                  </a:lnTo>
                  <a:lnTo>
                    <a:pt x="151" y="549"/>
                  </a:lnTo>
                  <a:lnTo>
                    <a:pt x="154" y="527"/>
                  </a:lnTo>
                  <a:lnTo>
                    <a:pt x="162" y="500"/>
                  </a:lnTo>
                  <a:lnTo>
                    <a:pt x="166" y="486"/>
                  </a:lnTo>
                  <a:lnTo>
                    <a:pt x="170" y="474"/>
                  </a:lnTo>
                  <a:lnTo>
                    <a:pt x="178" y="462"/>
                  </a:lnTo>
                  <a:lnTo>
                    <a:pt x="192" y="439"/>
                  </a:lnTo>
                  <a:lnTo>
                    <a:pt x="198" y="427"/>
                  </a:lnTo>
                  <a:lnTo>
                    <a:pt x="206" y="415"/>
                  </a:lnTo>
                  <a:lnTo>
                    <a:pt x="213" y="400"/>
                  </a:lnTo>
                  <a:lnTo>
                    <a:pt x="217" y="388"/>
                  </a:lnTo>
                  <a:lnTo>
                    <a:pt x="221" y="362"/>
                  </a:lnTo>
                  <a:lnTo>
                    <a:pt x="223" y="333"/>
                  </a:lnTo>
                  <a:lnTo>
                    <a:pt x="223" y="319"/>
                  </a:lnTo>
                  <a:lnTo>
                    <a:pt x="223" y="305"/>
                  </a:lnTo>
                  <a:lnTo>
                    <a:pt x="225" y="290"/>
                  </a:lnTo>
                  <a:lnTo>
                    <a:pt x="227" y="276"/>
                  </a:lnTo>
                  <a:lnTo>
                    <a:pt x="227" y="262"/>
                  </a:lnTo>
                  <a:lnTo>
                    <a:pt x="227" y="248"/>
                  </a:lnTo>
                  <a:lnTo>
                    <a:pt x="227" y="220"/>
                  </a:lnTo>
                  <a:lnTo>
                    <a:pt x="231" y="208"/>
                  </a:lnTo>
                  <a:lnTo>
                    <a:pt x="243" y="183"/>
                  </a:lnTo>
                  <a:lnTo>
                    <a:pt x="233" y="157"/>
                  </a:lnTo>
                  <a:lnTo>
                    <a:pt x="229" y="145"/>
                  </a:lnTo>
                  <a:lnTo>
                    <a:pt x="227" y="116"/>
                  </a:lnTo>
                  <a:lnTo>
                    <a:pt x="227" y="104"/>
                  </a:lnTo>
                  <a:lnTo>
                    <a:pt x="235" y="92"/>
                  </a:lnTo>
                  <a:lnTo>
                    <a:pt x="249" y="78"/>
                  </a:lnTo>
                  <a:lnTo>
                    <a:pt x="270" y="84"/>
                  </a:lnTo>
                  <a:lnTo>
                    <a:pt x="298" y="78"/>
                  </a:lnTo>
                  <a:lnTo>
                    <a:pt x="324" y="78"/>
                  </a:lnTo>
                  <a:lnTo>
                    <a:pt x="337" y="73"/>
                  </a:lnTo>
                  <a:lnTo>
                    <a:pt x="349" y="65"/>
                  </a:lnTo>
                  <a:lnTo>
                    <a:pt x="369" y="49"/>
                  </a:lnTo>
                  <a:lnTo>
                    <a:pt x="396" y="49"/>
                  </a:lnTo>
                  <a:lnTo>
                    <a:pt x="406" y="57"/>
                  </a:lnTo>
                  <a:lnTo>
                    <a:pt x="416" y="67"/>
                  </a:lnTo>
                  <a:lnTo>
                    <a:pt x="428" y="71"/>
                  </a:lnTo>
                  <a:lnTo>
                    <a:pt x="443" y="69"/>
                  </a:lnTo>
                  <a:lnTo>
                    <a:pt x="457" y="65"/>
                  </a:lnTo>
                  <a:lnTo>
                    <a:pt x="491" y="45"/>
                  </a:lnTo>
                  <a:lnTo>
                    <a:pt x="502" y="35"/>
                  </a:lnTo>
                  <a:lnTo>
                    <a:pt x="514" y="27"/>
                  </a:lnTo>
                  <a:lnTo>
                    <a:pt x="522" y="16"/>
                  </a:lnTo>
                  <a:lnTo>
                    <a:pt x="530" y="4"/>
                  </a:lnTo>
                  <a:lnTo>
                    <a:pt x="555" y="0"/>
                  </a:lnTo>
                  <a:lnTo>
                    <a:pt x="559" y="14"/>
                  </a:lnTo>
                  <a:lnTo>
                    <a:pt x="561" y="29"/>
                  </a:lnTo>
                  <a:lnTo>
                    <a:pt x="575" y="49"/>
                  </a:lnTo>
                  <a:lnTo>
                    <a:pt x="587" y="55"/>
                  </a:lnTo>
                  <a:lnTo>
                    <a:pt x="583" y="84"/>
                  </a:lnTo>
                  <a:lnTo>
                    <a:pt x="581" y="96"/>
                  </a:lnTo>
                  <a:lnTo>
                    <a:pt x="593" y="120"/>
                  </a:lnTo>
                  <a:lnTo>
                    <a:pt x="587" y="147"/>
                  </a:lnTo>
                  <a:lnTo>
                    <a:pt x="583" y="159"/>
                  </a:lnTo>
                  <a:lnTo>
                    <a:pt x="581" y="173"/>
                  </a:lnTo>
                  <a:lnTo>
                    <a:pt x="581" y="202"/>
                  </a:lnTo>
                  <a:lnTo>
                    <a:pt x="581" y="216"/>
                  </a:lnTo>
                  <a:lnTo>
                    <a:pt x="583" y="230"/>
                  </a:lnTo>
                  <a:lnTo>
                    <a:pt x="587" y="245"/>
                  </a:lnTo>
                  <a:lnTo>
                    <a:pt x="589" y="258"/>
                  </a:lnTo>
                  <a:lnTo>
                    <a:pt x="595" y="272"/>
                  </a:lnTo>
                  <a:lnTo>
                    <a:pt x="601" y="284"/>
                  </a:lnTo>
                  <a:lnTo>
                    <a:pt x="609" y="297"/>
                  </a:lnTo>
                  <a:lnTo>
                    <a:pt x="618" y="309"/>
                  </a:lnTo>
                  <a:lnTo>
                    <a:pt x="628" y="319"/>
                  </a:lnTo>
                  <a:lnTo>
                    <a:pt x="636" y="329"/>
                  </a:lnTo>
                  <a:lnTo>
                    <a:pt x="647" y="337"/>
                  </a:lnTo>
                  <a:lnTo>
                    <a:pt x="674" y="333"/>
                  </a:lnTo>
                  <a:lnTo>
                    <a:pt x="686" y="339"/>
                  </a:lnTo>
                  <a:lnTo>
                    <a:pt x="710" y="354"/>
                  </a:lnTo>
                  <a:lnTo>
                    <a:pt x="737" y="360"/>
                  </a:lnTo>
                  <a:lnTo>
                    <a:pt x="749" y="364"/>
                  </a:lnTo>
                  <a:lnTo>
                    <a:pt x="763" y="370"/>
                  </a:lnTo>
                  <a:lnTo>
                    <a:pt x="777" y="372"/>
                  </a:lnTo>
                  <a:lnTo>
                    <a:pt x="796" y="390"/>
                  </a:lnTo>
                  <a:lnTo>
                    <a:pt x="806" y="398"/>
                  </a:lnTo>
                  <a:lnTo>
                    <a:pt x="810" y="413"/>
                  </a:lnTo>
                  <a:lnTo>
                    <a:pt x="814" y="425"/>
                  </a:lnTo>
                  <a:lnTo>
                    <a:pt x="818" y="439"/>
                  </a:lnTo>
                  <a:lnTo>
                    <a:pt x="845" y="443"/>
                  </a:lnTo>
                  <a:lnTo>
                    <a:pt x="859" y="443"/>
                  </a:lnTo>
                  <a:lnTo>
                    <a:pt x="881" y="425"/>
                  </a:lnTo>
                  <a:lnTo>
                    <a:pt x="904" y="413"/>
                  </a:lnTo>
                  <a:lnTo>
                    <a:pt x="916" y="404"/>
                  </a:lnTo>
                  <a:lnTo>
                    <a:pt x="932" y="386"/>
                  </a:lnTo>
                  <a:lnTo>
                    <a:pt x="940" y="372"/>
                  </a:lnTo>
                  <a:lnTo>
                    <a:pt x="946" y="360"/>
                  </a:lnTo>
                  <a:lnTo>
                    <a:pt x="952" y="347"/>
                  </a:lnTo>
                  <a:lnTo>
                    <a:pt x="961" y="331"/>
                  </a:lnTo>
                  <a:lnTo>
                    <a:pt x="973" y="311"/>
                  </a:lnTo>
                  <a:lnTo>
                    <a:pt x="981" y="299"/>
                  </a:lnTo>
                  <a:lnTo>
                    <a:pt x="991" y="290"/>
                  </a:lnTo>
                  <a:lnTo>
                    <a:pt x="1003" y="276"/>
                  </a:lnTo>
                  <a:lnTo>
                    <a:pt x="1014" y="266"/>
                  </a:lnTo>
                  <a:lnTo>
                    <a:pt x="1024" y="256"/>
                  </a:lnTo>
                  <a:lnTo>
                    <a:pt x="1036" y="248"/>
                  </a:lnTo>
                  <a:lnTo>
                    <a:pt x="1046" y="238"/>
                  </a:lnTo>
                  <a:lnTo>
                    <a:pt x="1060" y="230"/>
                  </a:lnTo>
                  <a:lnTo>
                    <a:pt x="1071" y="248"/>
                  </a:lnTo>
                  <a:lnTo>
                    <a:pt x="1071" y="262"/>
                  </a:lnTo>
                  <a:lnTo>
                    <a:pt x="1066" y="288"/>
                  </a:lnTo>
                  <a:lnTo>
                    <a:pt x="1068" y="315"/>
                  </a:lnTo>
                  <a:lnTo>
                    <a:pt x="1079" y="323"/>
                  </a:lnTo>
                  <a:lnTo>
                    <a:pt x="1093" y="325"/>
                  </a:lnTo>
                  <a:lnTo>
                    <a:pt x="1113" y="341"/>
                  </a:lnTo>
                  <a:lnTo>
                    <a:pt x="1128" y="339"/>
                  </a:lnTo>
                  <a:lnTo>
                    <a:pt x="1144" y="341"/>
                  </a:lnTo>
                  <a:lnTo>
                    <a:pt x="1161" y="341"/>
                  </a:lnTo>
                  <a:lnTo>
                    <a:pt x="1181" y="347"/>
                  </a:lnTo>
                  <a:lnTo>
                    <a:pt x="1202" y="364"/>
                  </a:lnTo>
                  <a:lnTo>
                    <a:pt x="1206" y="378"/>
                  </a:lnTo>
                  <a:lnTo>
                    <a:pt x="1216" y="402"/>
                  </a:lnTo>
                  <a:lnTo>
                    <a:pt x="1228" y="411"/>
                  </a:lnTo>
                  <a:lnTo>
                    <a:pt x="1240" y="415"/>
                  </a:lnTo>
                  <a:lnTo>
                    <a:pt x="1251" y="425"/>
                  </a:lnTo>
                  <a:lnTo>
                    <a:pt x="1255" y="441"/>
                  </a:lnTo>
                  <a:lnTo>
                    <a:pt x="1263" y="464"/>
                  </a:lnTo>
                  <a:lnTo>
                    <a:pt x="1267" y="476"/>
                  </a:lnTo>
                  <a:lnTo>
                    <a:pt x="1281" y="498"/>
                  </a:lnTo>
                  <a:lnTo>
                    <a:pt x="1293" y="506"/>
                  </a:lnTo>
                  <a:lnTo>
                    <a:pt x="1302" y="516"/>
                  </a:lnTo>
                  <a:lnTo>
                    <a:pt x="1308" y="529"/>
                  </a:lnTo>
                  <a:lnTo>
                    <a:pt x="1320" y="555"/>
                  </a:lnTo>
                  <a:lnTo>
                    <a:pt x="1324" y="567"/>
                  </a:lnTo>
                  <a:lnTo>
                    <a:pt x="1328" y="584"/>
                  </a:lnTo>
                  <a:lnTo>
                    <a:pt x="1336" y="608"/>
                  </a:lnTo>
                  <a:lnTo>
                    <a:pt x="1342" y="620"/>
                  </a:lnTo>
                  <a:lnTo>
                    <a:pt x="1346" y="633"/>
                  </a:lnTo>
                  <a:lnTo>
                    <a:pt x="1352" y="661"/>
                  </a:lnTo>
                  <a:lnTo>
                    <a:pt x="1357" y="673"/>
                  </a:lnTo>
                  <a:lnTo>
                    <a:pt x="1361" y="688"/>
                  </a:lnTo>
                  <a:lnTo>
                    <a:pt x="1369" y="714"/>
                  </a:lnTo>
                  <a:lnTo>
                    <a:pt x="1371" y="726"/>
                  </a:lnTo>
                  <a:lnTo>
                    <a:pt x="1375" y="754"/>
                  </a:lnTo>
                  <a:lnTo>
                    <a:pt x="1373" y="768"/>
                  </a:lnTo>
                  <a:lnTo>
                    <a:pt x="1367" y="780"/>
                  </a:lnTo>
                  <a:lnTo>
                    <a:pt x="1350" y="803"/>
                  </a:lnTo>
                  <a:lnTo>
                    <a:pt x="1350" y="825"/>
                  </a:lnTo>
                  <a:lnTo>
                    <a:pt x="1342" y="852"/>
                  </a:lnTo>
                  <a:lnTo>
                    <a:pt x="1324" y="872"/>
                  </a:lnTo>
                  <a:lnTo>
                    <a:pt x="1320" y="884"/>
                  </a:lnTo>
                  <a:lnTo>
                    <a:pt x="1324" y="898"/>
                  </a:lnTo>
                  <a:lnTo>
                    <a:pt x="1336" y="905"/>
                  </a:lnTo>
                  <a:lnTo>
                    <a:pt x="1350" y="907"/>
                  </a:lnTo>
                  <a:lnTo>
                    <a:pt x="1377" y="909"/>
                  </a:lnTo>
                  <a:lnTo>
                    <a:pt x="1403" y="915"/>
                  </a:lnTo>
                  <a:lnTo>
                    <a:pt x="1416" y="913"/>
                  </a:lnTo>
                  <a:lnTo>
                    <a:pt x="1430" y="913"/>
                  </a:lnTo>
                  <a:lnTo>
                    <a:pt x="1442" y="921"/>
                  </a:lnTo>
                  <a:lnTo>
                    <a:pt x="1462" y="937"/>
                  </a:lnTo>
                  <a:lnTo>
                    <a:pt x="1481" y="957"/>
                  </a:lnTo>
                  <a:lnTo>
                    <a:pt x="1495" y="982"/>
                  </a:lnTo>
                  <a:lnTo>
                    <a:pt x="1497" y="996"/>
                  </a:lnTo>
                  <a:lnTo>
                    <a:pt x="1499" y="1010"/>
                  </a:lnTo>
                  <a:lnTo>
                    <a:pt x="1507" y="1023"/>
                  </a:lnTo>
                  <a:lnTo>
                    <a:pt x="1519" y="1029"/>
                  </a:lnTo>
                  <a:lnTo>
                    <a:pt x="1544" y="1041"/>
                  </a:lnTo>
                  <a:lnTo>
                    <a:pt x="1564" y="1059"/>
                  </a:lnTo>
                  <a:lnTo>
                    <a:pt x="1578" y="1063"/>
                  </a:lnTo>
                  <a:lnTo>
                    <a:pt x="1591" y="1065"/>
                  </a:lnTo>
                  <a:lnTo>
                    <a:pt x="1605" y="1067"/>
                  </a:lnTo>
                  <a:lnTo>
                    <a:pt x="1621" y="1088"/>
                  </a:lnTo>
                  <a:lnTo>
                    <a:pt x="1621" y="1102"/>
                  </a:lnTo>
                  <a:lnTo>
                    <a:pt x="1625" y="1116"/>
                  </a:lnTo>
                  <a:lnTo>
                    <a:pt x="1644" y="1120"/>
                  </a:lnTo>
                  <a:lnTo>
                    <a:pt x="1663" y="1129"/>
                  </a:lnTo>
                  <a:lnTo>
                    <a:pt x="1673" y="1139"/>
                  </a:lnTo>
                  <a:lnTo>
                    <a:pt x="1699" y="1149"/>
                  </a:lnTo>
                  <a:lnTo>
                    <a:pt x="1720" y="1131"/>
                  </a:lnTo>
                  <a:lnTo>
                    <a:pt x="1734" y="1127"/>
                  </a:lnTo>
                  <a:lnTo>
                    <a:pt x="1748" y="1127"/>
                  </a:lnTo>
                  <a:lnTo>
                    <a:pt x="1769" y="1110"/>
                  </a:lnTo>
                  <a:lnTo>
                    <a:pt x="1781" y="1102"/>
                  </a:lnTo>
                  <a:lnTo>
                    <a:pt x="1793" y="1098"/>
                  </a:lnTo>
                  <a:lnTo>
                    <a:pt x="1805" y="109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6" name="Freeform 18"/>
            <p:cNvSpPr>
              <a:spLocks/>
            </p:cNvSpPr>
            <p:nvPr/>
          </p:nvSpPr>
          <p:spPr bwMode="auto">
            <a:xfrm>
              <a:off x="6290" y="5784"/>
              <a:ext cx="1969" cy="1043"/>
            </a:xfrm>
            <a:custGeom>
              <a:avLst/>
              <a:gdLst>
                <a:gd name="T0" fmla="*/ 1 w 3231"/>
                <a:gd name="T1" fmla="*/ 1 h 2015"/>
                <a:gd name="T2" fmla="*/ 1 w 3231"/>
                <a:gd name="T3" fmla="*/ 1 h 2015"/>
                <a:gd name="T4" fmla="*/ 1 w 3231"/>
                <a:gd name="T5" fmla="*/ 1 h 2015"/>
                <a:gd name="T6" fmla="*/ 1 w 3231"/>
                <a:gd name="T7" fmla="*/ 1 h 2015"/>
                <a:gd name="T8" fmla="*/ 1 w 3231"/>
                <a:gd name="T9" fmla="*/ 1 h 2015"/>
                <a:gd name="T10" fmla="*/ 1 w 3231"/>
                <a:gd name="T11" fmla="*/ 1 h 2015"/>
                <a:gd name="T12" fmla="*/ 1 w 3231"/>
                <a:gd name="T13" fmla="*/ 1 h 2015"/>
                <a:gd name="T14" fmla="*/ 1 w 3231"/>
                <a:gd name="T15" fmla="*/ 1 h 2015"/>
                <a:gd name="T16" fmla="*/ 1 w 3231"/>
                <a:gd name="T17" fmla="*/ 1 h 2015"/>
                <a:gd name="T18" fmla="*/ 1 w 3231"/>
                <a:gd name="T19" fmla="*/ 1 h 2015"/>
                <a:gd name="T20" fmla="*/ 1 w 3231"/>
                <a:gd name="T21" fmla="*/ 1 h 2015"/>
                <a:gd name="T22" fmla="*/ 1 w 3231"/>
                <a:gd name="T23" fmla="*/ 1 h 2015"/>
                <a:gd name="T24" fmla="*/ 1 w 3231"/>
                <a:gd name="T25" fmla="*/ 1 h 2015"/>
                <a:gd name="T26" fmla="*/ 1 w 3231"/>
                <a:gd name="T27" fmla="*/ 1 h 2015"/>
                <a:gd name="T28" fmla="*/ 1 w 3231"/>
                <a:gd name="T29" fmla="*/ 1 h 2015"/>
                <a:gd name="T30" fmla="*/ 1 w 3231"/>
                <a:gd name="T31" fmla="*/ 1 h 2015"/>
                <a:gd name="T32" fmla="*/ 1 w 3231"/>
                <a:gd name="T33" fmla="*/ 1 h 2015"/>
                <a:gd name="T34" fmla="*/ 1 w 3231"/>
                <a:gd name="T35" fmla="*/ 1 h 2015"/>
                <a:gd name="T36" fmla="*/ 1 w 3231"/>
                <a:gd name="T37" fmla="*/ 1 h 2015"/>
                <a:gd name="T38" fmla="*/ 1 w 3231"/>
                <a:gd name="T39" fmla="*/ 1 h 2015"/>
                <a:gd name="T40" fmla="*/ 1 w 3231"/>
                <a:gd name="T41" fmla="*/ 1 h 2015"/>
                <a:gd name="T42" fmla="*/ 1 w 3231"/>
                <a:gd name="T43" fmla="*/ 1 h 2015"/>
                <a:gd name="T44" fmla="*/ 1 w 3231"/>
                <a:gd name="T45" fmla="*/ 1 h 2015"/>
                <a:gd name="T46" fmla="*/ 1 w 3231"/>
                <a:gd name="T47" fmla="*/ 1 h 2015"/>
                <a:gd name="T48" fmla="*/ 1 w 3231"/>
                <a:gd name="T49" fmla="*/ 1 h 2015"/>
                <a:gd name="T50" fmla="*/ 1 w 3231"/>
                <a:gd name="T51" fmla="*/ 1 h 2015"/>
                <a:gd name="T52" fmla="*/ 1 w 3231"/>
                <a:gd name="T53" fmla="*/ 1 h 2015"/>
                <a:gd name="T54" fmla="*/ 1 w 3231"/>
                <a:gd name="T55" fmla="*/ 1 h 2015"/>
                <a:gd name="T56" fmla="*/ 1 w 3231"/>
                <a:gd name="T57" fmla="*/ 1 h 2015"/>
                <a:gd name="T58" fmla="*/ 1 w 3231"/>
                <a:gd name="T59" fmla="*/ 1 h 2015"/>
                <a:gd name="T60" fmla="*/ 1 w 3231"/>
                <a:gd name="T61" fmla="*/ 1 h 2015"/>
                <a:gd name="T62" fmla="*/ 1 w 3231"/>
                <a:gd name="T63" fmla="*/ 1 h 2015"/>
                <a:gd name="T64" fmla="*/ 1 w 3231"/>
                <a:gd name="T65" fmla="*/ 1 h 2015"/>
                <a:gd name="T66" fmla="*/ 1 w 3231"/>
                <a:gd name="T67" fmla="*/ 1 h 2015"/>
                <a:gd name="T68" fmla="*/ 1 w 3231"/>
                <a:gd name="T69" fmla="*/ 1 h 2015"/>
                <a:gd name="T70" fmla="*/ 1 w 3231"/>
                <a:gd name="T71" fmla="*/ 1 h 2015"/>
                <a:gd name="T72" fmla="*/ 1 w 3231"/>
                <a:gd name="T73" fmla="*/ 1 h 2015"/>
                <a:gd name="T74" fmla="*/ 1 w 3231"/>
                <a:gd name="T75" fmla="*/ 1 h 2015"/>
                <a:gd name="T76" fmla="*/ 1 w 3231"/>
                <a:gd name="T77" fmla="*/ 1 h 2015"/>
                <a:gd name="T78" fmla="*/ 1 w 3231"/>
                <a:gd name="T79" fmla="*/ 1 h 2015"/>
                <a:gd name="T80" fmla="*/ 1 w 3231"/>
                <a:gd name="T81" fmla="*/ 1 h 2015"/>
                <a:gd name="T82" fmla="*/ 1 w 3231"/>
                <a:gd name="T83" fmla="*/ 1 h 2015"/>
                <a:gd name="T84" fmla="*/ 1 w 3231"/>
                <a:gd name="T85" fmla="*/ 1 h 2015"/>
                <a:gd name="T86" fmla="*/ 1 w 3231"/>
                <a:gd name="T87" fmla="*/ 1 h 2015"/>
                <a:gd name="T88" fmla="*/ 1 w 3231"/>
                <a:gd name="T89" fmla="*/ 1 h 2015"/>
                <a:gd name="T90" fmla="*/ 1 w 3231"/>
                <a:gd name="T91" fmla="*/ 1 h 2015"/>
                <a:gd name="T92" fmla="*/ 1 w 3231"/>
                <a:gd name="T93" fmla="*/ 1 h 2015"/>
                <a:gd name="T94" fmla="*/ 1 w 3231"/>
                <a:gd name="T95" fmla="*/ 1 h 2015"/>
                <a:gd name="T96" fmla="*/ 1 w 3231"/>
                <a:gd name="T97" fmla="*/ 1 h 2015"/>
                <a:gd name="T98" fmla="*/ 1 w 3231"/>
                <a:gd name="T99" fmla="*/ 1 h 2015"/>
                <a:gd name="T100" fmla="*/ 1 w 3231"/>
                <a:gd name="T101" fmla="*/ 1 h 2015"/>
                <a:gd name="T102" fmla="*/ 1 w 3231"/>
                <a:gd name="T103" fmla="*/ 1 h 2015"/>
                <a:gd name="T104" fmla="*/ 1 w 3231"/>
                <a:gd name="T105" fmla="*/ 1 h 2015"/>
                <a:gd name="T106" fmla="*/ 1 w 3231"/>
                <a:gd name="T107" fmla="*/ 1 h 2015"/>
                <a:gd name="T108" fmla="*/ 1 w 3231"/>
                <a:gd name="T109" fmla="*/ 1 h 2015"/>
                <a:gd name="T110" fmla="*/ 1 w 3231"/>
                <a:gd name="T111" fmla="*/ 1 h 2015"/>
                <a:gd name="T112" fmla="*/ 1 w 3231"/>
                <a:gd name="T113" fmla="*/ 1 h 2015"/>
                <a:gd name="T114" fmla="*/ 1 w 3231"/>
                <a:gd name="T115" fmla="*/ 1 h 2015"/>
                <a:gd name="T116" fmla="*/ 1 w 3231"/>
                <a:gd name="T117" fmla="*/ 1 h 2015"/>
                <a:gd name="T118" fmla="*/ 1 w 3231"/>
                <a:gd name="T119" fmla="*/ 1 h 2015"/>
                <a:gd name="T120" fmla="*/ 1 w 3231"/>
                <a:gd name="T121" fmla="*/ 1 h 2015"/>
                <a:gd name="T122" fmla="*/ 1 w 3231"/>
                <a:gd name="T123" fmla="*/ 1 h 201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231"/>
                <a:gd name="T187" fmla="*/ 0 h 2015"/>
                <a:gd name="T188" fmla="*/ 3231 w 3231"/>
                <a:gd name="T189" fmla="*/ 2015 h 201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231" h="2015">
                  <a:moveTo>
                    <a:pt x="27" y="1600"/>
                  </a:moveTo>
                  <a:lnTo>
                    <a:pt x="27" y="1586"/>
                  </a:lnTo>
                  <a:lnTo>
                    <a:pt x="16" y="1574"/>
                  </a:lnTo>
                  <a:lnTo>
                    <a:pt x="10" y="1547"/>
                  </a:lnTo>
                  <a:lnTo>
                    <a:pt x="4" y="1535"/>
                  </a:lnTo>
                  <a:lnTo>
                    <a:pt x="0" y="1521"/>
                  </a:lnTo>
                  <a:lnTo>
                    <a:pt x="0" y="1505"/>
                  </a:lnTo>
                  <a:lnTo>
                    <a:pt x="0" y="1492"/>
                  </a:lnTo>
                  <a:lnTo>
                    <a:pt x="4" y="1464"/>
                  </a:lnTo>
                  <a:lnTo>
                    <a:pt x="10" y="1450"/>
                  </a:lnTo>
                  <a:lnTo>
                    <a:pt x="14" y="1435"/>
                  </a:lnTo>
                  <a:lnTo>
                    <a:pt x="24" y="1411"/>
                  </a:lnTo>
                  <a:lnTo>
                    <a:pt x="31" y="1395"/>
                  </a:lnTo>
                  <a:lnTo>
                    <a:pt x="35" y="1382"/>
                  </a:lnTo>
                  <a:lnTo>
                    <a:pt x="41" y="1368"/>
                  </a:lnTo>
                  <a:lnTo>
                    <a:pt x="47" y="1352"/>
                  </a:lnTo>
                  <a:lnTo>
                    <a:pt x="53" y="1340"/>
                  </a:lnTo>
                  <a:lnTo>
                    <a:pt x="59" y="1327"/>
                  </a:lnTo>
                  <a:lnTo>
                    <a:pt x="77" y="1305"/>
                  </a:lnTo>
                  <a:lnTo>
                    <a:pt x="98" y="1289"/>
                  </a:lnTo>
                  <a:lnTo>
                    <a:pt x="110" y="1281"/>
                  </a:lnTo>
                  <a:lnTo>
                    <a:pt x="124" y="1274"/>
                  </a:lnTo>
                  <a:lnTo>
                    <a:pt x="134" y="1264"/>
                  </a:lnTo>
                  <a:lnTo>
                    <a:pt x="143" y="1252"/>
                  </a:lnTo>
                  <a:lnTo>
                    <a:pt x="143" y="1238"/>
                  </a:lnTo>
                  <a:lnTo>
                    <a:pt x="138" y="1210"/>
                  </a:lnTo>
                  <a:lnTo>
                    <a:pt x="120" y="1192"/>
                  </a:lnTo>
                  <a:lnTo>
                    <a:pt x="110" y="1182"/>
                  </a:lnTo>
                  <a:lnTo>
                    <a:pt x="108" y="1153"/>
                  </a:lnTo>
                  <a:lnTo>
                    <a:pt x="114" y="1141"/>
                  </a:lnTo>
                  <a:lnTo>
                    <a:pt x="116" y="1127"/>
                  </a:lnTo>
                  <a:lnTo>
                    <a:pt x="118" y="1113"/>
                  </a:lnTo>
                  <a:lnTo>
                    <a:pt x="122" y="1098"/>
                  </a:lnTo>
                  <a:lnTo>
                    <a:pt x="149" y="1066"/>
                  </a:lnTo>
                  <a:lnTo>
                    <a:pt x="157" y="1053"/>
                  </a:lnTo>
                  <a:lnTo>
                    <a:pt x="163" y="1043"/>
                  </a:lnTo>
                  <a:lnTo>
                    <a:pt x="171" y="1031"/>
                  </a:lnTo>
                  <a:lnTo>
                    <a:pt x="181" y="1019"/>
                  </a:lnTo>
                  <a:lnTo>
                    <a:pt x="189" y="1007"/>
                  </a:lnTo>
                  <a:lnTo>
                    <a:pt x="208" y="986"/>
                  </a:lnTo>
                  <a:lnTo>
                    <a:pt x="214" y="972"/>
                  </a:lnTo>
                  <a:lnTo>
                    <a:pt x="224" y="962"/>
                  </a:lnTo>
                  <a:lnTo>
                    <a:pt x="234" y="954"/>
                  </a:lnTo>
                  <a:lnTo>
                    <a:pt x="244" y="943"/>
                  </a:lnTo>
                  <a:lnTo>
                    <a:pt x="254" y="933"/>
                  </a:lnTo>
                  <a:lnTo>
                    <a:pt x="279" y="935"/>
                  </a:lnTo>
                  <a:lnTo>
                    <a:pt x="291" y="943"/>
                  </a:lnTo>
                  <a:lnTo>
                    <a:pt x="303" y="954"/>
                  </a:lnTo>
                  <a:lnTo>
                    <a:pt x="311" y="964"/>
                  </a:lnTo>
                  <a:lnTo>
                    <a:pt x="322" y="974"/>
                  </a:lnTo>
                  <a:lnTo>
                    <a:pt x="332" y="984"/>
                  </a:lnTo>
                  <a:lnTo>
                    <a:pt x="340" y="996"/>
                  </a:lnTo>
                  <a:lnTo>
                    <a:pt x="346" y="1009"/>
                  </a:lnTo>
                  <a:lnTo>
                    <a:pt x="354" y="1021"/>
                  </a:lnTo>
                  <a:lnTo>
                    <a:pt x="368" y="1021"/>
                  </a:lnTo>
                  <a:lnTo>
                    <a:pt x="382" y="1017"/>
                  </a:lnTo>
                  <a:lnTo>
                    <a:pt x="394" y="1007"/>
                  </a:lnTo>
                  <a:lnTo>
                    <a:pt x="402" y="996"/>
                  </a:lnTo>
                  <a:lnTo>
                    <a:pt x="412" y="986"/>
                  </a:lnTo>
                  <a:lnTo>
                    <a:pt x="420" y="974"/>
                  </a:lnTo>
                  <a:lnTo>
                    <a:pt x="431" y="964"/>
                  </a:lnTo>
                  <a:lnTo>
                    <a:pt x="441" y="952"/>
                  </a:lnTo>
                  <a:lnTo>
                    <a:pt x="461" y="935"/>
                  </a:lnTo>
                  <a:lnTo>
                    <a:pt x="473" y="929"/>
                  </a:lnTo>
                  <a:lnTo>
                    <a:pt x="486" y="921"/>
                  </a:lnTo>
                  <a:lnTo>
                    <a:pt x="498" y="913"/>
                  </a:lnTo>
                  <a:lnTo>
                    <a:pt x="508" y="903"/>
                  </a:lnTo>
                  <a:lnTo>
                    <a:pt x="518" y="895"/>
                  </a:lnTo>
                  <a:lnTo>
                    <a:pt x="530" y="884"/>
                  </a:lnTo>
                  <a:lnTo>
                    <a:pt x="540" y="874"/>
                  </a:lnTo>
                  <a:lnTo>
                    <a:pt x="559" y="854"/>
                  </a:lnTo>
                  <a:lnTo>
                    <a:pt x="569" y="844"/>
                  </a:lnTo>
                  <a:lnTo>
                    <a:pt x="577" y="831"/>
                  </a:lnTo>
                  <a:lnTo>
                    <a:pt x="585" y="821"/>
                  </a:lnTo>
                  <a:lnTo>
                    <a:pt x="604" y="799"/>
                  </a:lnTo>
                  <a:lnTo>
                    <a:pt x="612" y="787"/>
                  </a:lnTo>
                  <a:lnTo>
                    <a:pt x="620" y="772"/>
                  </a:lnTo>
                  <a:lnTo>
                    <a:pt x="632" y="748"/>
                  </a:lnTo>
                  <a:lnTo>
                    <a:pt x="659" y="744"/>
                  </a:lnTo>
                  <a:lnTo>
                    <a:pt x="669" y="754"/>
                  </a:lnTo>
                  <a:lnTo>
                    <a:pt x="685" y="776"/>
                  </a:lnTo>
                  <a:lnTo>
                    <a:pt x="693" y="787"/>
                  </a:lnTo>
                  <a:lnTo>
                    <a:pt x="722" y="789"/>
                  </a:lnTo>
                  <a:lnTo>
                    <a:pt x="732" y="781"/>
                  </a:lnTo>
                  <a:lnTo>
                    <a:pt x="736" y="766"/>
                  </a:lnTo>
                  <a:lnTo>
                    <a:pt x="742" y="754"/>
                  </a:lnTo>
                  <a:lnTo>
                    <a:pt x="746" y="742"/>
                  </a:lnTo>
                  <a:lnTo>
                    <a:pt x="750" y="727"/>
                  </a:lnTo>
                  <a:lnTo>
                    <a:pt x="752" y="712"/>
                  </a:lnTo>
                  <a:lnTo>
                    <a:pt x="762" y="686"/>
                  </a:lnTo>
                  <a:lnTo>
                    <a:pt x="768" y="674"/>
                  </a:lnTo>
                  <a:lnTo>
                    <a:pt x="777" y="663"/>
                  </a:lnTo>
                  <a:lnTo>
                    <a:pt x="787" y="651"/>
                  </a:lnTo>
                  <a:lnTo>
                    <a:pt x="809" y="637"/>
                  </a:lnTo>
                  <a:lnTo>
                    <a:pt x="815" y="625"/>
                  </a:lnTo>
                  <a:lnTo>
                    <a:pt x="817" y="610"/>
                  </a:lnTo>
                  <a:lnTo>
                    <a:pt x="799" y="592"/>
                  </a:lnTo>
                  <a:lnTo>
                    <a:pt x="777" y="576"/>
                  </a:lnTo>
                  <a:lnTo>
                    <a:pt x="764" y="568"/>
                  </a:lnTo>
                  <a:lnTo>
                    <a:pt x="748" y="547"/>
                  </a:lnTo>
                  <a:lnTo>
                    <a:pt x="740" y="535"/>
                  </a:lnTo>
                  <a:lnTo>
                    <a:pt x="732" y="523"/>
                  </a:lnTo>
                  <a:lnTo>
                    <a:pt x="724" y="513"/>
                  </a:lnTo>
                  <a:lnTo>
                    <a:pt x="711" y="505"/>
                  </a:lnTo>
                  <a:lnTo>
                    <a:pt x="703" y="494"/>
                  </a:lnTo>
                  <a:lnTo>
                    <a:pt x="691" y="484"/>
                  </a:lnTo>
                  <a:lnTo>
                    <a:pt x="679" y="480"/>
                  </a:lnTo>
                  <a:lnTo>
                    <a:pt x="665" y="476"/>
                  </a:lnTo>
                  <a:lnTo>
                    <a:pt x="650" y="472"/>
                  </a:lnTo>
                  <a:lnTo>
                    <a:pt x="638" y="470"/>
                  </a:lnTo>
                  <a:lnTo>
                    <a:pt x="624" y="466"/>
                  </a:lnTo>
                  <a:lnTo>
                    <a:pt x="606" y="448"/>
                  </a:lnTo>
                  <a:lnTo>
                    <a:pt x="610" y="435"/>
                  </a:lnTo>
                  <a:lnTo>
                    <a:pt x="616" y="423"/>
                  </a:lnTo>
                  <a:lnTo>
                    <a:pt x="624" y="411"/>
                  </a:lnTo>
                  <a:lnTo>
                    <a:pt x="632" y="401"/>
                  </a:lnTo>
                  <a:lnTo>
                    <a:pt x="640" y="388"/>
                  </a:lnTo>
                  <a:lnTo>
                    <a:pt x="646" y="376"/>
                  </a:lnTo>
                  <a:lnTo>
                    <a:pt x="663" y="354"/>
                  </a:lnTo>
                  <a:lnTo>
                    <a:pt x="679" y="331"/>
                  </a:lnTo>
                  <a:lnTo>
                    <a:pt x="685" y="305"/>
                  </a:lnTo>
                  <a:lnTo>
                    <a:pt x="687" y="291"/>
                  </a:lnTo>
                  <a:lnTo>
                    <a:pt x="693" y="276"/>
                  </a:lnTo>
                  <a:lnTo>
                    <a:pt x="699" y="264"/>
                  </a:lnTo>
                  <a:lnTo>
                    <a:pt x="705" y="252"/>
                  </a:lnTo>
                  <a:lnTo>
                    <a:pt x="714" y="240"/>
                  </a:lnTo>
                  <a:lnTo>
                    <a:pt x="709" y="214"/>
                  </a:lnTo>
                  <a:lnTo>
                    <a:pt x="685" y="202"/>
                  </a:lnTo>
                  <a:lnTo>
                    <a:pt x="669" y="180"/>
                  </a:lnTo>
                  <a:lnTo>
                    <a:pt x="667" y="153"/>
                  </a:lnTo>
                  <a:lnTo>
                    <a:pt x="665" y="141"/>
                  </a:lnTo>
                  <a:lnTo>
                    <a:pt x="665" y="127"/>
                  </a:lnTo>
                  <a:lnTo>
                    <a:pt x="663" y="112"/>
                  </a:lnTo>
                  <a:lnTo>
                    <a:pt x="665" y="98"/>
                  </a:lnTo>
                  <a:lnTo>
                    <a:pt x="669" y="86"/>
                  </a:lnTo>
                  <a:lnTo>
                    <a:pt x="679" y="76"/>
                  </a:lnTo>
                  <a:lnTo>
                    <a:pt x="689" y="84"/>
                  </a:lnTo>
                  <a:lnTo>
                    <a:pt x="699" y="92"/>
                  </a:lnTo>
                  <a:lnTo>
                    <a:pt x="711" y="100"/>
                  </a:lnTo>
                  <a:lnTo>
                    <a:pt x="738" y="100"/>
                  </a:lnTo>
                  <a:lnTo>
                    <a:pt x="750" y="108"/>
                  </a:lnTo>
                  <a:lnTo>
                    <a:pt x="756" y="123"/>
                  </a:lnTo>
                  <a:lnTo>
                    <a:pt x="762" y="135"/>
                  </a:lnTo>
                  <a:lnTo>
                    <a:pt x="775" y="159"/>
                  </a:lnTo>
                  <a:lnTo>
                    <a:pt x="795" y="176"/>
                  </a:lnTo>
                  <a:lnTo>
                    <a:pt x="805" y="184"/>
                  </a:lnTo>
                  <a:lnTo>
                    <a:pt x="817" y="192"/>
                  </a:lnTo>
                  <a:lnTo>
                    <a:pt x="842" y="206"/>
                  </a:lnTo>
                  <a:lnTo>
                    <a:pt x="854" y="210"/>
                  </a:lnTo>
                  <a:lnTo>
                    <a:pt x="868" y="214"/>
                  </a:lnTo>
                  <a:lnTo>
                    <a:pt x="881" y="218"/>
                  </a:lnTo>
                  <a:lnTo>
                    <a:pt x="908" y="228"/>
                  </a:lnTo>
                  <a:lnTo>
                    <a:pt x="920" y="230"/>
                  </a:lnTo>
                  <a:lnTo>
                    <a:pt x="943" y="214"/>
                  </a:lnTo>
                  <a:lnTo>
                    <a:pt x="951" y="202"/>
                  </a:lnTo>
                  <a:lnTo>
                    <a:pt x="973" y="190"/>
                  </a:lnTo>
                  <a:lnTo>
                    <a:pt x="987" y="190"/>
                  </a:lnTo>
                  <a:lnTo>
                    <a:pt x="1014" y="192"/>
                  </a:lnTo>
                  <a:lnTo>
                    <a:pt x="1028" y="192"/>
                  </a:lnTo>
                  <a:lnTo>
                    <a:pt x="1040" y="186"/>
                  </a:lnTo>
                  <a:lnTo>
                    <a:pt x="1048" y="174"/>
                  </a:lnTo>
                  <a:lnTo>
                    <a:pt x="1059" y="163"/>
                  </a:lnTo>
                  <a:lnTo>
                    <a:pt x="1069" y="153"/>
                  </a:lnTo>
                  <a:lnTo>
                    <a:pt x="1081" y="149"/>
                  </a:lnTo>
                  <a:lnTo>
                    <a:pt x="1095" y="143"/>
                  </a:lnTo>
                  <a:lnTo>
                    <a:pt x="1107" y="137"/>
                  </a:lnTo>
                  <a:lnTo>
                    <a:pt x="1122" y="137"/>
                  </a:lnTo>
                  <a:lnTo>
                    <a:pt x="1150" y="137"/>
                  </a:lnTo>
                  <a:lnTo>
                    <a:pt x="1162" y="133"/>
                  </a:lnTo>
                  <a:lnTo>
                    <a:pt x="1177" y="133"/>
                  </a:lnTo>
                  <a:lnTo>
                    <a:pt x="1191" y="137"/>
                  </a:lnTo>
                  <a:lnTo>
                    <a:pt x="1203" y="129"/>
                  </a:lnTo>
                  <a:lnTo>
                    <a:pt x="1215" y="125"/>
                  </a:lnTo>
                  <a:lnTo>
                    <a:pt x="1230" y="123"/>
                  </a:lnTo>
                  <a:lnTo>
                    <a:pt x="1242" y="117"/>
                  </a:lnTo>
                  <a:lnTo>
                    <a:pt x="1254" y="108"/>
                  </a:lnTo>
                  <a:lnTo>
                    <a:pt x="1268" y="106"/>
                  </a:lnTo>
                  <a:lnTo>
                    <a:pt x="1282" y="104"/>
                  </a:lnTo>
                  <a:lnTo>
                    <a:pt x="1311" y="102"/>
                  </a:lnTo>
                  <a:lnTo>
                    <a:pt x="1335" y="92"/>
                  </a:lnTo>
                  <a:lnTo>
                    <a:pt x="1350" y="92"/>
                  </a:lnTo>
                  <a:lnTo>
                    <a:pt x="1376" y="86"/>
                  </a:lnTo>
                  <a:lnTo>
                    <a:pt x="1391" y="82"/>
                  </a:lnTo>
                  <a:lnTo>
                    <a:pt x="1418" y="76"/>
                  </a:lnTo>
                  <a:lnTo>
                    <a:pt x="1432" y="72"/>
                  </a:lnTo>
                  <a:lnTo>
                    <a:pt x="1454" y="86"/>
                  </a:lnTo>
                  <a:lnTo>
                    <a:pt x="1463" y="98"/>
                  </a:lnTo>
                  <a:lnTo>
                    <a:pt x="1475" y="106"/>
                  </a:lnTo>
                  <a:lnTo>
                    <a:pt x="1487" y="102"/>
                  </a:lnTo>
                  <a:lnTo>
                    <a:pt x="1505" y="104"/>
                  </a:lnTo>
                  <a:lnTo>
                    <a:pt x="1520" y="100"/>
                  </a:lnTo>
                  <a:lnTo>
                    <a:pt x="1530" y="90"/>
                  </a:lnTo>
                  <a:lnTo>
                    <a:pt x="1540" y="98"/>
                  </a:lnTo>
                  <a:lnTo>
                    <a:pt x="1552" y="106"/>
                  </a:lnTo>
                  <a:lnTo>
                    <a:pt x="1564" y="102"/>
                  </a:lnTo>
                  <a:lnTo>
                    <a:pt x="1577" y="98"/>
                  </a:lnTo>
                  <a:lnTo>
                    <a:pt x="1597" y="82"/>
                  </a:lnTo>
                  <a:lnTo>
                    <a:pt x="1615" y="64"/>
                  </a:lnTo>
                  <a:lnTo>
                    <a:pt x="1642" y="66"/>
                  </a:lnTo>
                  <a:lnTo>
                    <a:pt x="1652" y="55"/>
                  </a:lnTo>
                  <a:lnTo>
                    <a:pt x="1660" y="68"/>
                  </a:lnTo>
                  <a:lnTo>
                    <a:pt x="1670" y="76"/>
                  </a:lnTo>
                  <a:lnTo>
                    <a:pt x="1684" y="74"/>
                  </a:lnTo>
                  <a:lnTo>
                    <a:pt x="1697" y="68"/>
                  </a:lnTo>
                  <a:lnTo>
                    <a:pt x="1707" y="57"/>
                  </a:lnTo>
                  <a:lnTo>
                    <a:pt x="1717" y="49"/>
                  </a:lnTo>
                  <a:lnTo>
                    <a:pt x="1729" y="39"/>
                  </a:lnTo>
                  <a:lnTo>
                    <a:pt x="1741" y="31"/>
                  </a:lnTo>
                  <a:lnTo>
                    <a:pt x="1766" y="19"/>
                  </a:lnTo>
                  <a:lnTo>
                    <a:pt x="1790" y="9"/>
                  </a:lnTo>
                  <a:lnTo>
                    <a:pt x="1805" y="5"/>
                  </a:lnTo>
                  <a:lnTo>
                    <a:pt x="1817" y="0"/>
                  </a:lnTo>
                  <a:lnTo>
                    <a:pt x="1845" y="0"/>
                  </a:lnTo>
                  <a:lnTo>
                    <a:pt x="1872" y="0"/>
                  </a:lnTo>
                  <a:lnTo>
                    <a:pt x="1887" y="2"/>
                  </a:lnTo>
                  <a:lnTo>
                    <a:pt x="1901" y="7"/>
                  </a:lnTo>
                  <a:lnTo>
                    <a:pt x="1928" y="17"/>
                  </a:lnTo>
                  <a:lnTo>
                    <a:pt x="1942" y="23"/>
                  </a:lnTo>
                  <a:lnTo>
                    <a:pt x="1956" y="25"/>
                  </a:lnTo>
                  <a:lnTo>
                    <a:pt x="1968" y="29"/>
                  </a:lnTo>
                  <a:lnTo>
                    <a:pt x="1993" y="43"/>
                  </a:lnTo>
                  <a:lnTo>
                    <a:pt x="2007" y="49"/>
                  </a:lnTo>
                  <a:lnTo>
                    <a:pt x="2019" y="53"/>
                  </a:lnTo>
                  <a:lnTo>
                    <a:pt x="2034" y="57"/>
                  </a:lnTo>
                  <a:lnTo>
                    <a:pt x="2048" y="62"/>
                  </a:lnTo>
                  <a:lnTo>
                    <a:pt x="2070" y="78"/>
                  </a:lnTo>
                  <a:lnTo>
                    <a:pt x="2082" y="84"/>
                  </a:lnTo>
                  <a:lnTo>
                    <a:pt x="2097" y="84"/>
                  </a:lnTo>
                  <a:lnTo>
                    <a:pt x="2111" y="86"/>
                  </a:lnTo>
                  <a:lnTo>
                    <a:pt x="2123" y="88"/>
                  </a:lnTo>
                  <a:lnTo>
                    <a:pt x="2137" y="88"/>
                  </a:lnTo>
                  <a:lnTo>
                    <a:pt x="2152" y="88"/>
                  </a:lnTo>
                  <a:lnTo>
                    <a:pt x="2178" y="88"/>
                  </a:lnTo>
                  <a:lnTo>
                    <a:pt x="2192" y="84"/>
                  </a:lnTo>
                  <a:lnTo>
                    <a:pt x="2207" y="80"/>
                  </a:lnTo>
                  <a:lnTo>
                    <a:pt x="2219" y="76"/>
                  </a:lnTo>
                  <a:lnTo>
                    <a:pt x="2233" y="74"/>
                  </a:lnTo>
                  <a:lnTo>
                    <a:pt x="2251" y="55"/>
                  </a:lnTo>
                  <a:lnTo>
                    <a:pt x="2266" y="59"/>
                  </a:lnTo>
                  <a:lnTo>
                    <a:pt x="2280" y="78"/>
                  </a:lnTo>
                  <a:lnTo>
                    <a:pt x="2294" y="78"/>
                  </a:lnTo>
                  <a:lnTo>
                    <a:pt x="2321" y="80"/>
                  </a:lnTo>
                  <a:lnTo>
                    <a:pt x="2347" y="76"/>
                  </a:lnTo>
                  <a:lnTo>
                    <a:pt x="2361" y="74"/>
                  </a:lnTo>
                  <a:lnTo>
                    <a:pt x="2376" y="76"/>
                  </a:lnTo>
                  <a:lnTo>
                    <a:pt x="2404" y="80"/>
                  </a:lnTo>
                  <a:lnTo>
                    <a:pt x="2459" y="82"/>
                  </a:lnTo>
                  <a:lnTo>
                    <a:pt x="2473" y="80"/>
                  </a:lnTo>
                  <a:lnTo>
                    <a:pt x="2487" y="80"/>
                  </a:lnTo>
                  <a:lnTo>
                    <a:pt x="2510" y="68"/>
                  </a:lnTo>
                  <a:lnTo>
                    <a:pt x="2522" y="62"/>
                  </a:lnTo>
                  <a:lnTo>
                    <a:pt x="2536" y="57"/>
                  </a:lnTo>
                  <a:lnTo>
                    <a:pt x="2563" y="57"/>
                  </a:lnTo>
                  <a:lnTo>
                    <a:pt x="2581" y="39"/>
                  </a:lnTo>
                  <a:lnTo>
                    <a:pt x="2595" y="31"/>
                  </a:lnTo>
                  <a:lnTo>
                    <a:pt x="2622" y="33"/>
                  </a:lnTo>
                  <a:lnTo>
                    <a:pt x="2636" y="33"/>
                  </a:lnTo>
                  <a:lnTo>
                    <a:pt x="2663" y="33"/>
                  </a:lnTo>
                  <a:lnTo>
                    <a:pt x="2677" y="29"/>
                  </a:lnTo>
                  <a:lnTo>
                    <a:pt x="2701" y="21"/>
                  </a:lnTo>
                  <a:lnTo>
                    <a:pt x="2715" y="21"/>
                  </a:lnTo>
                  <a:lnTo>
                    <a:pt x="2730" y="21"/>
                  </a:lnTo>
                  <a:lnTo>
                    <a:pt x="2744" y="23"/>
                  </a:lnTo>
                  <a:lnTo>
                    <a:pt x="2770" y="23"/>
                  </a:lnTo>
                  <a:lnTo>
                    <a:pt x="2785" y="25"/>
                  </a:lnTo>
                  <a:lnTo>
                    <a:pt x="2797" y="29"/>
                  </a:lnTo>
                  <a:lnTo>
                    <a:pt x="2821" y="37"/>
                  </a:lnTo>
                  <a:lnTo>
                    <a:pt x="2831" y="29"/>
                  </a:lnTo>
                  <a:lnTo>
                    <a:pt x="2856" y="15"/>
                  </a:lnTo>
                  <a:lnTo>
                    <a:pt x="2876" y="29"/>
                  </a:lnTo>
                  <a:lnTo>
                    <a:pt x="2884" y="53"/>
                  </a:lnTo>
                  <a:lnTo>
                    <a:pt x="2908" y="68"/>
                  </a:lnTo>
                  <a:lnTo>
                    <a:pt x="2924" y="88"/>
                  </a:lnTo>
                  <a:lnTo>
                    <a:pt x="2938" y="94"/>
                  </a:lnTo>
                  <a:lnTo>
                    <a:pt x="2951" y="100"/>
                  </a:lnTo>
                  <a:lnTo>
                    <a:pt x="2969" y="114"/>
                  </a:lnTo>
                  <a:lnTo>
                    <a:pt x="2971" y="127"/>
                  </a:lnTo>
                  <a:lnTo>
                    <a:pt x="2983" y="133"/>
                  </a:lnTo>
                  <a:lnTo>
                    <a:pt x="2997" y="137"/>
                  </a:lnTo>
                  <a:lnTo>
                    <a:pt x="3010" y="143"/>
                  </a:lnTo>
                  <a:lnTo>
                    <a:pt x="3036" y="147"/>
                  </a:lnTo>
                  <a:lnTo>
                    <a:pt x="3058" y="161"/>
                  </a:lnTo>
                  <a:lnTo>
                    <a:pt x="3073" y="161"/>
                  </a:lnTo>
                  <a:lnTo>
                    <a:pt x="3087" y="163"/>
                  </a:lnTo>
                  <a:lnTo>
                    <a:pt x="3097" y="174"/>
                  </a:lnTo>
                  <a:lnTo>
                    <a:pt x="3103" y="186"/>
                  </a:lnTo>
                  <a:lnTo>
                    <a:pt x="3111" y="196"/>
                  </a:lnTo>
                  <a:lnTo>
                    <a:pt x="3119" y="208"/>
                  </a:lnTo>
                  <a:lnTo>
                    <a:pt x="3124" y="236"/>
                  </a:lnTo>
                  <a:lnTo>
                    <a:pt x="3136" y="244"/>
                  </a:lnTo>
                  <a:lnTo>
                    <a:pt x="3148" y="250"/>
                  </a:lnTo>
                  <a:lnTo>
                    <a:pt x="3170" y="258"/>
                  </a:lnTo>
                  <a:lnTo>
                    <a:pt x="3187" y="254"/>
                  </a:lnTo>
                  <a:lnTo>
                    <a:pt x="3199" y="250"/>
                  </a:lnTo>
                  <a:lnTo>
                    <a:pt x="3213" y="250"/>
                  </a:lnTo>
                  <a:lnTo>
                    <a:pt x="3227" y="250"/>
                  </a:lnTo>
                  <a:lnTo>
                    <a:pt x="3231" y="270"/>
                  </a:lnTo>
                  <a:lnTo>
                    <a:pt x="3215" y="291"/>
                  </a:lnTo>
                  <a:lnTo>
                    <a:pt x="3207" y="303"/>
                  </a:lnTo>
                  <a:lnTo>
                    <a:pt x="3201" y="315"/>
                  </a:lnTo>
                  <a:lnTo>
                    <a:pt x="3197" y="327"/>
                  </a:lnTo>
                  <a:lnTo>
                    <a:pt x="3193" y="344"/>
                  </a:lnTo>
                  <a:lnTo>
                    <a:pt x="3189" y="356"/>
                  </a:lnTo>
                  <a:lnTo>
                    <a:pt x="3183" y="368"/>
                  </a:lnTo>
                  <a:lnTo>
                    <a:pt x="3176" y="380"/>
                  </a:lnTo>
                  <a:lnTo>
                    <a:pt x="3168" y="393"/>
                  </a:lnTo>
                  <a:lnTo>
                    <a:pt x="3160" y="405"/>
                  </a:lnTo>
                  <a:lnTo>
                    <a:pt x="3140" y="423"/>
                  </a:lnTo>
                  <a:lnTo>
                    <a:pt x="3132" y="433"/>
                  </a:lnTo>
                  <a:lnTo>
                    <a:pt x="3124" y="445"/>
                  </a:lnTo>
                  <a:lnTo>
                    <a:pt x="3115" y="458"/>
                  </a:lnTo>
                  <a:lnTo>
                    <a:pt x="3099" y="480"/>
                  </a:lnTo>
                  <a:lnTo>
                    <a:pt x="3091" y="492"/>
                  </a:lnTo>
                  <a:lnTo>
                    <a:pt x="3085" y="505"/>
                  </a:lnTo>
                  <a:lnTo>
                    <a:pt x="3075" y="517"/>
                  </a:lnTo>
                  <a:lnTo>
                    <a:pt x="3063" y="525"/>
                  </a:lnTo>
                  <a:lnTo>
                    <a:pt x="3052" y="533"/>
                  </a:lnTo>
                  <a:lnTo>
                    <a:pt x="3042" y="541"/>
                  </a:lnTo>
                  <a:lnTo>
                    <a:pt x="3028" y="566"/>
                  </a:lnTo>
                  <a:lnTo>
                    <a:pt x="3026" y="580"/>
                  </a:lnTo>
                  <a:lnTo>
                    <a:pt x="3022" y="592"/>
                  </a:lnTo>
                  <a:lnTo>
                    <a:pt x="3010" y="600"/>
                  </a:lnTo>
                  <a:lnTo>
                    <a:pt x="3001" y="612"/>
                  </a:lnTo>
                  <a:lnTo>
                    <a:pt x="2989" y="621"/>
                  </a:lnTo>
                  <a:lnTo>
                    <a:pt x="2981" y="633"/>
                  </a:lnTo>
                  <a:lnTo>
                    <a:pt x="2973" y="643"/>
                  </a:lnTo>
                  <a:lnTo>
                    <a:pt x="2963" y="653"/>
                  </a:lnTo>
                  <a:lnTo>
                    <a:pt x="2951" y="661"/>
                  </a:lnTo>
                  <a:lnTo>
                    <a:pt x="2938" y="670"/>
                  </a:lnTo>
                  <a:lnTo>
                    <a:pt x="2926" y="678"/>
                  </a:lnTo>
                  <a:lnTo>
                    <a:pt x="2916" y="686"/>
                  </a:lnTo>
                  <a:lnTo>
                    <a:pt x="2904" y="694"/>
                  </a:lnTo>
                  <a:lnTo>
                    <a:pt x="2891" y="702"/>
                  </a:lnTo>
                  <a:lnTo>
                    <a:pt x="2864" y="710"/>
                  </a:lnTo>
                  <a:lnTo>
                    <a:pt x="2850" y="714"/>
                  </a:lnTo>
                  <a:lnTo>
                    <a:pt x="2836" y="714"/>
                  </a:lnTo>
                  <a:lnTo>
                    <a:pt x="2823" y="714"/>
                  </a:lnTo>
                  <a:lnTo>
                    <a:pt x="2807" y="716"/>
                  </a:lnTo>
                  <a:lnTo>
                    <a:pt x="2795" y="718"/>
                  </a:lnTo>
                  <a:lnTo>
                    <a:pt x="2781" y="716"/>
                  </a:lnTo>
                  <a:lnTo>
                    <a:pt x="2766" y="718"/>
                  </a:lnTo>
                  <a:lnTo>
                    <a:pt x="2752" y="722"/>
                  </a:lnTo>
                  <a:lnTo>
                    <a:pt x="2728" y="734"/>
                  </a:lnTo>
                  <a:lnTo>
                    <a:pt x="2701" y="742"/>
                  </a:lnTo>
                  <a:lnTo>
                    <a:pt x="2689" y="748"/>
                  </a:lnTo>
                  <a:lnTo>
                    <a:pt x="2677" y="756"/>
                  </a:lnTo>
                  <a:lnTo>
                    <a:pt x="2663" y="766"/>
                  </a:lnTo>
                  <a:lnTo>
                    <a:pt x="2648" y="772"/>
                  </a:lnTo>
                  <a:lnTo>
                    <a:pt x="2636" y="774"/>
                  </a:lnTo>
                  <a:lnTo>
                    <a:pt x="2622" y="781"/>
                  </a:lnTo>
                  <a:lnTo>
                    <a:pt x="2608" y="789"/>
                  </a:lnTo>
                  <a:lnTo>
                    <a:pt x="2595" y="797"/>
                  </a:lnTo>
                  <a:lnTo>
                    <a:pt x="2583" y="803"/>
                  </a:lnTo>
                  <a:lnTo>
                    <a:pt x="2569" y="809"/>
                  </a:lnTo>
                  <a:lnTo>
                    <a:pt x="2559" y="817"/>
                  </a:lnTo>
                  <a:lnTo>
                    <a:pt x="2546" y="827"/>
                  </a:lnTo>
                  <a:lnTo>
                    <a:pt x="2534" y="836"/>
                  </a:lnTo>
                  <a:lnTo>
                    <a:pt x="2520" y="844"/>
                  </a:lnTo>
                  <a:lnTo>
                    <a:pt x="2506" y="850"/>
                  </a:lnTo>
                  <a:lnTo>
                    <a:pt x="2490" y="856"/>
                  </a:lnTo>
                  <a:lnTo>
                    <a:pt x="2477" y="864"/>
                  </a:lnTo>
                  <a:lnTo>
                    <a:pt x="2467" y="872"/>
                  </a:lnTo>
                  <a:lnTo>
                    <a:pt x="2457" y="884"/>
                  </a:lnTo>
                  <a:lnTo>
                    <a:pt x="2447" y="895"/>
                  </a:lnTo>
                  <a:lnTo>
                    <a:pt x="2437" y="905"/>
                  </a:lnTo>
                  <a:lnTo>
                    <a:pt x="2428" y="917"/>
                  </a:lnTo>
                  <a:lnTo>
                    <a:pt x="2420" y="927"/>
                  </a:lnTo>
                  <a:lnTo>
                    <a:pt x="2412" y="939"/>
                  </a:lnTo>
                  <a:lnTo>
                    <a:pt x="2402" y="950"/>
                  </a:lnTo>
                  <a:lnTo>
                    <a:pt x="2392" y="962"/>
                  </a:lnTo>
                  <a:lnTo>
                    <a:pt x="2380" y="974"/>
                  </a:lnTo>
                  <a:lnTo>
                    <a:pt x="2369" y="984"/>
                  </a:lnTo>
                  <a:lnTo>
                    <a:pt x="2361" y="996"/>
                  </a:lnTo>
                  <a:lnTo>
                    <a:pt x="2351" y="1011"/>
                  </a:lnTo>
                  <a:lnTo>
                    <a:pt x="2343" y="1021"/>
                  </a:lnTo>
                  <a:lnTo>
                    <a:pt x="2335" y="1033"/>
                  </a:lnTo>
                  <a:lnTo>
                    <a:pt x="2325" y="1045"/>
                  </a:lnTo>
                  <a:lnTo>
                    <a:pt x="2314" y="1053"/>
                  </a:lnTo>
                  <a:lnTo>
                    <a:pt x="2302" y="1066"/>
                  </a:lnTo>
                  <a:lnTo>
                    <a:pt x="2292" y="1074"/>
                  </a:lnTo>
                  <a:lnTo>
                    <a:pt x="2282" y="1084"/>
                  </a:lnTo>
                  <a:lnTo>
                    <a:pt x="2272" y="1094"/>
                  </a:lnTo>
                  <a:lnTo>
                    <a:pt x="2262" y="1102"/>
                  </a:lnTo>
                  <a:lnTo>
                    <a:pt x="2251" y="1115"/>
                  </a:lnTo>
                  <a:lnTo>
                    <a:pt x="2239" y="1123"/>
                  </a:lnTo>
                  <a:lnTo>
                    <a:pt x="2229" y="1133"/>
                  </a:lnTo>
                  <a:lnTo>
                    <a:pt x="2219" y="1141"/>
                  </a:lnTo>
                  <a:lnTo>
                    <a:pt x="2209" y="1151"/>
                  </a:lnTo>
                  <a:lnTo>
                    <a:pt x="2196" y="1161"/>
                  </a:lnTo>
                  <a:lnTo>
                    <a:pt x="2186" y="1172"/>
                  </a:lnTo>
                  <a:lnTo>
                    <a:pt x="2172" y="1178"/>
                  </a:lnTo>
                  <a:lnTo>
                    <a:pt x="2160" y="1186"/>
                  </a:lnTo>
                  <a:lnTo>
                    <a:pt x="2148" y="1194"/>
                  </a:lnTo>
                  <a:lnTo>
                    <a:pt x="2135" y="1204"/>
                  </a:lnTo>
                  <a:lnTo>
                    <a:pt x="2125" y="1216"/>
                  </a:lnTo>
                  <a:lnTo>
                    <a:pt x="2115" y="1227"/>
                  </a:lnTo>
                  <a:lnTo>
                    <a:pt x="2105" y="1238"/>
                  </a:lnTo>
                  <a:lnTo>
                    <a:pt x="2093" y="1248"/>
                  </a:lnTo>
                  <a:lnTo>
                    <a:pt x="2078" y="1270"/>
                  </a:lnTo>
                  <a:lnTo>
                    <a:pt x="2070" y="1285"/>
                  </a:lnTo>
                  <a:lnTo>
                    <a:pt x="2064" y="1297"/>
                  </a:lnTo>
                  <a:lnTo>
                    <a:pt x="2058" y="1309"/>
                  </a:lnTo>
                  <a:lnTo>
                    <a:pt x="2050" y="1321"/>
                  </a:lnTo>
                  <a:lnTo>
                    <a:pt x="2042" y="1334"/>
                  </a:lnTo>
                  <a:lnTo>
                    <a:pt x="2038" y="1346"/>
                  </a:lnTo>
                  <a:lnTo>
                    <a:pt x="2029" y="1362"/>
                  </a:lnTo>
                  <a:lnTo>
                    <a:pt x="2021" y="1374"/>
                  </a:lnTo>
                  <a:lnTo>
                    <a:pt x="2011" y="1384"/>
                  </a:lnTo>
                  <a:lnTo>
                    <a:pt x="2001" y="1393"/>
                  </a:lnTo>
                  <a:lnTo>
                    <a:pt x="1989" y="1403"/>
                  </a:lnTo>
                  <a:lnTo>
                    <a:pt x="1977" y="1411"/>
                  </a:lnTo>
                  <a:lnTo>
                    <a:pt x="1966" y="1421"/>
                  </a:lnTo>
                  <a:lnTo>
                    <a:pt x="1956" y="1431"/>
                  </a:lnTo>
                  <a:lnTo>
                    <a:pt x="1944" y="1439"/>
                  </a:lnTo>
                  <a:lnTo>
                    <a:pt x="1932" y="1446"/>
                  </a:lnTo>
                  <a:lnTo>
                    <a:pt x="1922" y="1454"/>
                  </a:lnTo>
                  <a:lnTo>
                    <a:pt x="1909" y="1462"/>
                  </a:lnTo>
                  <a:lnTo>
                    <a:pt x="1899" y="1470"/>
                  </a:lnTo>
                  <a:lnTo>
                    <a:pt x="1884" y="1476"/>
                  </a:lnTo>
                  <a:lnTo>
                    <a:pt x="1872" y="1484"/>
                  </a:lnTo>
                  <a:lnTo>
                    <a:pt x="1860" y="1494"/>
                  </a:lnTo>
                  <a:lnTo>
                    <a:pt x="1847" y="1503"/>
                  </a:lnTo>
                  <a:lnTo>
                    <a:pt x="1835" y="1511"/>
                  </a:lnTo>
                  <a:lnTo>
                    <a:pt x="1823" y="1517"/>
                  </a:lnTo>
                  <a:lnTo>
                    <a:pt x="1809" y="1523"/>
                  </a:lnTo>
                  <a:lnTo>
                    <a:pt x="1794" y="1525"/>
                  </a:lnTo>
                  <a:lnTo>
                    <a:pt x="1780" y="1527"/>
                  </a:lnTo>
                  <a:lnTo>
                    <a:pt x="1754" y="1531"/>
                  </a:lnTo>
                  <a:lnTo>
                    <a:pt x="1739" y="1531"/>
                  </a:lnTo>
                  <a:lnTo>
                    <a:pt x="1725" y="1533"/>
                  </a:lnTo>
                  <a:lnTo>
                    <a:pt x="1711" y="1535"/>
                  </a:lnTo>
                  <a:lnTo>
                    <a:pt x="1686" y="1545"/>
                  </a:lnTo>
                  <a:lnTo>
                    <a:pt x="1674" y="1551"/>
                  </a:lnTo>
                  <a:lnTo>
                    <a:pt x="1662" y="1560"/>
                  </a:lnTo>
                  <a:lnTo>
                    <a:pt x="1650" y="1566"/>
                  </a:lnTo>
                  <a:lnTo>
                    <a:pt x="1638" y="1576"/>
                  </a:lnTo>
                  <a:lnTo>
                    <a:pt x="1625" y="1582"/>
                  </a:lnTo>
                  <a:lnTo>
                    <a:pt x="1613" y="1590"/>
                  </a:lnTo>
                  <a:lnTo>
                    <a:pt x="1599" y="1596"/>
                  </a:lnTo>
                  <a:lnTo>
                    <a:pt x="1587" y="1604"/>
                  </a:lnTo>
                  <a:lnTo>
                    <a:pt x="1575" y="1611"/>
                  </a:lnTo>
                  <a:lnTo>
                    <a:pt x="1560" y="1617"/>
                  </a:lnTo>
                  <a:lnTo>
                    <a:pt x="1548" y="1627"/>
                  </a:lnTo>
                  <a:lnTo>
                    <a:pt x="1538" y="1633"/>
                  </a:lnTo>
                  <a:lnTo>
                    <a:pt x="1526" y="1641"/>
                  </a:lnTo>
                  <a:lnTo>
                    <a:pt x="1513" y="1645"/>
                  </a:lnTo>
                  <a:lnTo>
                    <a:pt x="1499" y="1649"/>
                  </a:lnTo>
                  <a:lnTo>
                    <a:pt x="1485" y="1655"/>
                  </a:lnTo>
                  <a:lnTo>
                    <a:pt x="1473" y="1663"/>
                  </a:lnTo>
                  <a:lnTo>
                    <a:pt x="1459" y="1668"/>
                  </a:lnTo>
                  <a:lnTo>
                    <a:pt x="1444" y="1672"/>
                  </a:lnTo>
                  <a:lnTo>
                    <a:pt x="1430" y="1678"/>
                  </a:lnTo>
                  <a:lnTo>
                    <a:pt x="1416" y="1684"/>
                  </a:lnTo>
                  <a:lnTo>
                    <a:pt x="1402" y="1690"/>
                  </a:lnTo>
                  <a:lnTo>
                    <a:pt x="1387" y="1694"/>
                  </a:lnTo>
                  <a:lnTo>
                    <a:pt x="1372" y="1700"/>
                  </a:lnTo>
                  <a:lnTo>
                    <a:pt x="1358" y="1706"/>
                  </a:lnTo>
                  <a:lnTo>
                    <a:pt x="1346" y="1710"/>
                  </a:lnTo>
                  <a:lnTo>
                    <a:pt x="1331" y="1718"/>
                  </a:lnTo>
                  <a:lnTo>
                    <a:pt x="1319" y="1725"/>
                  </a:lnTo>
                  <a:lnTo>
                    <a:pt x="1293" y="1737"/>
                  </a:lnTo>
                  <a:lnTo>
                    <a:pt x="1278" y="1746"/>
                  </a:lnTo>
                  <a:lnTo>
                    <a:pt x="1266" y="1752"/>
                  </a:lnTo>
                  <a:lnTo>
                    <a:pt x="1256" y="1758"/>
                  </a:lnTo>
                  <a:lnTo>
                    <a:pt x="1242" y="1766"/>
                  </a:lnTo>
                  <a:lnTo>
                    <a:pt x="1230" y="1772"/>
                  </a:lnTo>
                  <a:lnTo>
                    <a:pt x="1217" y="1779"/>
                  </a:lnTo>
                  <a:lnTo>
                    <a:pt x="1205" y="1787"/>
                  </a:lnTo>
                  <a:lnTo>
                    <a:pt x="1193" y="1793"/>
                  </a:lnTo>
                  <a:lnTo>
                    <a:pt x="1168" y="1805"/>
                  </a:lnTo>
                  <a:lnTo>
                    <a:pt x="1156" y="1813"/>
                  </a:lnTo>
                  <a:lnTo>
                    <a:pt x="1146" y="1823"/>
                  </a:lnTo>
                  <a:lnTo>
                    <a:pt x="1134" y="1834"/>
                  </a:lnTo>
                  <a:lnTo>
                    <a:pt x="1124" y="1842"/>
                  </a:lnTo>
                  <a:lnTo>
                    <a:pt x="1113" y="1852"/>
                  </a:lnTo>
                  <a:lnTo>
                    <a:pt x="1103" y="1860"/>
                  </a:lnTo>
                  <a:lnTo>
                    <a:pt x="1095" y="1870"/>
                  </a:lnTo>
                  <a:lnTo>
                    <a:pt x="1085" y="1882"/>
                  </a:lnTo>
                  <a:lnTo>
                    <a:pt x="1077" y="1893"/>
                  </a:lnTo>
                  <a:lnTo>
                    <a:pt x="1065" y="1903"/>
                  </a:lnTo>
                  <a:lnTo>
                    <a:pt x="1056" y="1913"/>
                  </a:lnTo>
                  <a:lnTo>
                    <a:pt x="1048" y="1923"/>
                  </a:lnTo>
                  <a:lnTo>
                    <a:pt x="1034" y="1929"/>
                  </a:lnTo>
                  <a:lnTo>
                    <a:pt x="1022" y="1931"/>
                  </a:lnTo>
                  <a:lnTo>
                    <a:pt x="999" y="1915"/>
                  </a:lnTo>
                  <a:lnTo>
                    <a:pt x="977" y="1901"/>
                  </a:lnTo>
                  <a:lnTo>
                    <a:pt x="967" y="1893"/>
                  </a:lnTo>
                  <a:lnTo>
                    <a:pt x="955" y="1887"/>
                  </a:lnTo>
                  <a:lnTo>
                    <a:pt x="940" y="1882"/>
                  </a:lnTo>
                  <a:lnTo>
                    <a:pt x="926" y="1882"/>
                  </a:lnTo>
                  <a:lnTo>
                    <a:pt x="912" y="1882"/>
                  </a:lnTo>
                  <a:lnTo>
                    <a:pt x="898" y="1880"/>
                  </a:lnTo>
                  <a:lnTo>
                    <a:pt x="883" y="1876"/>
                  </a:lnTo>
                  <a:lnTo>
                    <a:pt x="856" y="1876"/>
                  </a:lnTo>
                  <a:lnTo>
                    <a:pt x="844" y="1882"/>
                  </a:lnTo>
                  <a:lnTo>
                    <a:pt x="823" y="1901"/>
                  </a:lnTo>
                  <a:lnTo>
                    <a:pt x="799" y="1913"/>
                  </a:lnTo>
                  <a:lnTo>
                    <a:pt x="773" y="1921"/>
                  </a:lnTo>
                  <a:lnTo>
                    <a:pt x="758" y="1925"/>
                  </a:lnTo>
                  <a:lnTo>
                    <a:pt x="734" y="1935"/>
                  </a:lnTo>
                  <a:lnTo>
                    <a:pt x="724" y="1948"/>
                  </a:lnTo>
                  <a:lnTo>
                    <a:pt x="714" y="1956"/>
                  </a:lnTo>
                  <a:lnTo>
                    <a:pt x="701" y="1964"/>
                  </a:lnTo>
                  <a:lnTo>
                    <a:pt x="689" y="1972"/>
                  </a:lnTo>
                  <a:lnTo>
                    <a:pt x="663" y="1976"/>
                  </a:lnTo>
                  <a:lnTo>
                    <a:pt x="640" y="1968"/>
                  </a:lnTo>
                  <a:lnTo>
                    <a:pt x="632" y="1958"/>
                  </a:lnTo>
                  <a:lnTo>
                    <a:pt x="608" y="1966"/>
                  </a:lnTo>
                  <a:lnTo>
                    <a:pt x="604" y="1978"/>
                  </a:lnTo>
                  <a:lnTo>
                    <a:pt x="595" y="1990"/>
                  </a:lnTo>
                  <a:lnTo>
                    <a:pt x="583" y="1982"/>
                  </a:lnTo>
                  <a:lnTo>
                    <a:pt x="567" y="1964"/>
                  </a:lnTo>
                  <a:lnTo>
                    <a:pt x="553" y="1958"/>
                  </a:lnTo>
                  <a:lnTo>
                    <a:pt x="543" y="1968"/>
                  </a:lnTo>
                  <a:lnTo>
                    <a:pt x="516" y="1968"/>
                  </a:lnTo>
                  <a:lnTo>
                    <a:pt x="492" y="1976"/>
                  </a:lnTo>
                  <a:lnTo>
                    <a:pt x="483" y="1988"/>
                  </a:lnTo>
                  <a:lnTo>
                    <a:pt x="473" y="1996"/>
                  </a:lnTo>
                  <a:lnTo>
                    <a:pt x="447" y="1992"/>
                  </a:lnTo>
                  <a:lnTo>
                    <a:pt x="431" y="1988"/>
                  </a:lnTo>
                  <a:lnTo>
                    <a:pt x="418" y="1994"/>
                  </a:lnTo>
                  <a:lnTo>
                    <a:pt x="406" y="2003"/>
                  </a:lnTo>
                  <a:lnTo>
                    <a:pt x="394" y="2009"/>
                  </a:lnTo>
                  <a:lnTo>
                    <a:pt x="380" y="2011"/>
                  </a:lnTo>
                  <a:lnTo>
                    <a:pt x="354" y="2005"/>
                  </a:lnTo>
                  <a:lnTo>
                    <a:pt x="346" y="2015"/>
                  </a:lnTo>
                  <a:lnTo>
                    <a:pt x="336" y="2007"/>
                  </a:lnTo>
                  <a:lnTo>
                    <a:pt x="332" y="1992"/>
                  </a:lnTo>
                  <a:lnTo>
                    <a:pt x="326" y="1980"/>
                  </a:lnTo>
                  <a:lnTo>
                    <a:pt x="316" y="1970"/>
                  </a:lnTo>
                  <a:lnTo>
                    <a:pt x="301" y="1966"/>
                  </a:lnTo>
                  <a:lnTo>
                    <a:pt x="291" y="1960"/>
                  </a:lnTo>
                  <a:lnTo>
                    <a:pt x="285" y="1946"/>
                  </a:lnTo>
                  <a:lnTo>
                    <a:pt x="281" y="1931"/>
                  </a:lnTo>
                  <a:lnTo>
                    <a:pt x="277" y="1919"/>
                  </a:lnTo>
                  <a:lnTo>
                    <a:pt x="257" y="1905"/>
                  </a:lnTo>
                  <a:lnTo>
                    <a:pt x="261" y="1891"/>
                  </a:lnTo>
                  <a:lnTo>
                    <a:pt x="250" y="1882"/>
                  </a:lnTo>
                  <a:lnTo>
                    <a:pt x="232" y="1868"/>
                  </a:lnTo>
                  <a:lnTo>
                    <a:pt x="230" y="1854"/>
                  </a:lnTo>
                  <a:lnTo>
                    <a:pt x="230" y="1840"/>
                  </a:lnTo>
                  <a:lnTo>
                    <a:pt x="206" y="1834"/>
                  </a:lnTo>
                  <a:lnTo>
                    <a:pt x="181" y="1823"/>
                  </a:lnTo>
                  <a:lnTo>
                    <a:pt x="173" y="1813"/>
                  </a:lnTo>
                  <a:lnTo>
                    <a:pt x="165" y="1799"/>
                  </a:lnTo>
                  <a:lnTo>
                    <a:pt x="159" y="1787"/>
                  </a:lnTo>
                  <a:lnTo>
                    <a:pt x="151" y="1774"/>
                  </a:lnTo>
                  <a:lnTo>
                    <a:pt x="141" y="1764"/>
                  </a:lnTo>
                  <a:lnTo>
                    <a:pt x="132" y="1754"/>
                  </a:lnTo>
                  <a:lnTo>
                    <a:pt x="122" y="1744"/>
                  </a:lnTo>
                  <a:lnTo>
                    <a:pt x="114" y="1733"/>
                  </a:lnTo>
                  <a:lnTo>
                    <a:pt x="104" y="1721"/>
                  </a:lnTo>
                  <a:lnTo>
                    <a:pt x="98" y="1708"/>
                  </a:lnTo>
                  <a:lnTo>
                    <a:pt x="88" y="1696"/>
                  </a:lnTo>
                  <a:lnTo>
                    <a:pt x="81" y="1686"/>
                  </a:lnTo>
                  <a:lnTo>
                    <a:pt x="65" y="1663"/>
                  </a:lnTo>
                  <a:lnTo>
                    <a:pt x="57" y="1651"/>
                  </a:lnTo>
                  <a:lnTo>
                    <a:pt x="49" y="1639"/>
                  </a:lnTo>
                  <a:lnTo>
                    <a:pt x="43" y="1627"/>
                  </a:lnTo>
                  <a:lnTo>
                    <a:pt x="37" y="1615"/>
                  </a:lnTo>
                  <a:lnTo>
                    <a:pt x="27" y="160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7" name="Freeform 19"/>
            <p:cNvSpPr>
              <a:spLocks/>
            </p:cNvSpPr>
            <p:nvPr/>
          </p:nvSpPr>
          <p:spPr bwMode="auto">
            <a:xfrm>
              <a:off x="7637" y="6976"/>
              <a:ext cx="2399" cy="1506"/>
            </a:xfrm>
            <a:custGeom>
              <a:avLst/>
              <a:gdLst>
                <a:gd name="T0" fmla="*/ 2147483647 w 979"/>
                <a:gd name="T1" fmla="*/ 2147483647 h 672"/>
                <a:gd name="T2" fmla="*/ 2147483647 w 979"/>
                <a:gd name="T3" fmla="*/ 2147483647 h 672"/>
                <a:gd name="T4" fmla="*/ 2147483647 w 979"/>
                <a:gd name="T5" fmla="*/ 2147483647 h 672"/>
                <a:gd name="T6" fmla="*/ 2147483647 w 979"/>
                <a:gd name="T7" fmla="*/ 2147483647 h 672"/>
                <a:gd name="T8" fmla="*/ 2147483647 w 979"/>
                <a:gd name="T9" fmla="*/ 2147483647 h 672"/>
                <a:gd name="T10" fmla="*/ 2147483647 w 979"/>
                <a:gd name="T11" fmla="*/ 2147483647 h 672"/>
                <a:gd name="T12" fmla="*/ 2147483647 w 979"/>
                <a:gd name="T13" fmla="*/ 2147483647 h 672"/>
                <a:gd name="T14" fmla="*/ 2147483647 w 979"/>
                <a:gd name="T15" fmla="*/ 2147483647 h 672"/>
                <a:gd name="T16" fmla="*/ 2147483647 w 979"/>
                <a:gd name="T17" fmla="*/ 2147483647 h 672"/>
                <a:gd name="T18" fmla="*/ 2147483647 w 979"/>
                <a:gd name="T19" fmla="*/ 1718477201 h 672"/>
                <a:gd name="T20" fmla="*/ 2147483647 w 979"/>
                <a:gd name="T21" fmla="*/ 1718477201 h 672"/>
                <a:gd name="T22" fmla="*/ 2147483647 w 979"/>
                <a:gd name="T23" fmla="*/ 1677678700 h 672"/>
                <a:gd name="T24" fmla="*/ 2147483647 w 979"/>
                <a:gd name="T25" fmla="*/ 1900836460 h 672"/>
                <a:gd name="T26" fmla="*/ 2147483647 w 979"/>
                <a:gd name="T27" fmla="*/ 1810118234 h 672"/>
                <a:gd name="T28" fmla="*/ 2147483647 w 979"/>
                <a:gd name="T29" fmla="*/ 1307141996 h 672"/>
                <a:gd name="T30" fmla="*/ 2147483647 w 979"/>
                <a:gd name="T31" fmla="*/ 1144960311 h 672"/>
                <a:gd name="T32" fmla="*/ 2147483647 w 979"/>
                <a:gd name="T33" fmla="*/ 683398652 h 672"/>
                <a:gd name="T34" fmla="*/ 2147483647 w 979"/>
                <a:gd name="T35" fmla="*/ 204843352 h 672"/>
                <a:gd name="T36" fmla="*/ 2147483647 w 979"/>
                <a:gd name="T37" fmla="*/ 345728765 h 672"/>
                <a:gd name="T38" fmla="*/ 2147483647 w 979"/>
                <a:gd name="T39" fmla="*/ 478169143 h 672"/>
                <a:gd name="T40" fmla="*/ 2147483647 w 979"/>
                <a:gd name="T41" fmla="*/ 18199304 h 672"/>
                <a:gd name="T42" fmla="*/ 2147483647 w 979"/>
                <a:gd name="T43" fmla="*/ 1258222735 h 672"/>
                <a:gd name="T44" fmla="*/ 2147483647 w 979"/>
                <a:gd name="T45" fmla="*/ 2104779043 h 672"/>
                <a:gd name="T46" fmla="*/ 2147483647 w 979"/>
                <a:gd name="T47" fmla="*/ 2147483647 h 672"/>
                <a:gd name="T48" fmla="*/ 2147483647 w 979"/>
                <a:gd name="T49" fmla="*/ 2147483647 h 672"/>
                <a:gd name="T50" fmla="*/ 2147483647 w 979"/>
                <a:gd name="T51" fmla="*/ 2147483647 h 672"/>
                <a:gd name="T52" fmla="*/ 2147483647 w 979"/>
                <a:gd name="T53" fmla="*/ 2147483647 h 672"/>
                <a:gd name="T54" fmla="*/ 2147483647 w 979"/>
                <a:gd name="T55" fmla="*/ 2147483647 h 672"/>
                <a:gd name="T56" fmla="*/ 2147483647 w 979"/>
                <a:gd name="T57" fmla="*/ 2147483647 h 672"/>
                <a:gd name="T58" fmla="*/ 2147483647 w 979"/>
                <a:gd name="T59" fmla="*/ 2147483647 h 672"/>
                <a:gd name="T60" fmla="*/ 2147483647 w 979"/>
                <a:gd name="T61" fmla="*/ 2147483647 h 672"/>
                <a:gd name="T62" fmla="*/ 2147483647 w 979"/>
                <a:gd name="T63" fmla="*/ 2147483647 h 672"/>
                <a:gd name="T64" fmla="*/ 2147483647 w 979"/>
                <a:gd name="T65" fmla="*/ 2147483647 h 672"/>
                <a:gd name="T66" fmla="*/ 2147483647 w 979"/>
                <a:gd name="T67" fmla="*/ 2147483647 h 672"/>
                <a:gd name="T68" fmla="*/ 2147483647 w 979"/>
                <a:gd name="T69" fmla="*/ 2147483647 h 672"/>
                <a:gd name="T70" fmla="*/ 2147483647 w 979"/>
                <a:gd name="T71" fmla="*/ 2147483647 h 672"/>
                <a:gd name="T72" fmla="*/ 2147483647 w 979"/>
                <a:gd name="T73" fmla="*/ 2147483647 h 672"/>
                <a:gd name="T74" fmla="*/ 2147483647 w 979"/>
                <a:gd name="T75" fmla="*/ 2147483647 h 672"/>
                <a:gd name="T76" fmla="*/ 2147483647 w 979"/>
                <a:gd name="T77" fmla="*/ 2147483647 h 672"/>
                <a:gd name="T78" fmla="*/ 2147483647 w 979"/>
                <a:gd name="T79" fmla="*/ 2147483647 h 672"/>
                <a:gd name="T80" fmla="*/ 2147483647 w 979"/>
                <a:gd name="T81" fmla="*/ 2147483647 h 672"/>
                <a:gd name="T82" fmla="*/ 2147483647 w 979"/>
                <a:gd name="T83" fmla="*/ 2147483647 h 672"/>
                <a:gd name="T84" fmla="*/ 2147483647 w 979"/>
                <a:gd name="T85" fmla="*/ 2147483647 h 672"/>
                <a:gd name="T86" fmla="*/ 2147483647 w 979"/>
                <a:gd name="T87" fmla="*/ 2147483647 h 672"/>
                <a:gd name="T88" fmla="*/ 2147483647 w 979"/>
                <a:gd name="T89" fmla="*/ 2147483647 h 672"/>
                <a:gd name="T90" fmla="*/ 2147483647 w 979"/>
                <a:gd name="T91" fmla="*/ 2147483647 h 672"/>
                <a:gd name="T92" fmla="*/ 2147483647 w 979"/>
                <a:gd name="T93" fmla="*/ 2147483647 h 672"/>
                <a:gd name="T94" fmla="*/ 2147483647 w 979"/>
                <a:gd name="T95" fmla="*/ 2147483647 h 672"/>
                <a:gd name="T96" fmla="*/ 2147483647 w 979"/>
                <a:gd name="T97" fmla="*/ 2147483647 h 672"/>
                <a:gd name="T98" fmla="*/ 2147483647 w 979"/>
                <a:gd name="T99" fmla="*/ 2147483647 h 672"/>
                <a:gd name="T100" fmla="*/ 2147483647 w 979"/>
                <a:gd name="T101" fmla="*/ 2147483647 h 672"/>
                <a:gd name="T102" fmla="*/ 2147483647 w 979"/>
                <a:gd name="T103" fmla="*/ 2147483647 h 672"/>
                <a:gd name="T104" fmla="*/ 2147483647 w 979"/>
                <a:gd name="T105" fmla="*/ 2147483647 h 672"/>
                <a:gd name="T106" fmla="*/ 2147483647 w 979"/>
                <a:gd name="T107" fmla="*/ 2147483647 h 672"/>
                <a:gd name="T108" fmla="*/ 2147483647 w 979"/>
                <a:gd name="T109" fmla="*/ 2147483647 h 672"/>
                <a:gd name="T110" fmla="*/ 2147483647 w 979"/>
                <a:gd name="T111" fmla="*/ 2147483647 h 672"/>
                <a:gd name="T112" fmla="*/ 2147483647 w 979"/>
                <a:gd name="T113" fmla="*/ 2147483647 h 672"/>
                <a:gd name="T114" fmla="*/ 2147483647 w 979"/>
                <a:gd name="T115" fmla="*/ 2147483647 h 672"/>
                <a:gd name="T116" fmla="*/ 0 w 979"/>
                <a:gd name="T117" fmla="*/ 2147483647 h 672"/>
                <a:gd name="T118" fmla="*/ 2147483647 w 979"/>
                <a:gd name="T119" fmla="*/ 2147483647 h 6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79"/>
                <a:gd name="T181" fmla="*/ 0 h 672"/>
                <a:gd name="T182" fmla="*/ 979 w 979"/>
                <a:gd name="T183" fmla="*/ 672 h 6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79" h="672">
                  <a:moveTo>
                    <a:pt x="82" y="286"/>
                  </a:moveTo>
                  <a:lnTo>
                    <a:pt x="88" y="284"/>
                  </a:lnTo>
                  <a:lnTo>
                    <a:pt x="91" y="283"/>
                  </a:lnTo>
                  <a:lnTo>
                    <a:pt x="94" y="282"/>
                  </a:lnTo>
                  <a:lnTo>
                    <a:pt x="97" y="280"/>
                  </a:lnTo>
                  <a:lnTo>
                    <a:pt x="100" y="279"/>
                  </a:lnTo>
                  <a:lnTo>
                    <a:pt x="103" y="277"/>
                  </a:lnTo>
                  <a:lnTo>
                    <a:pt x="107" y="276"/>
                  </a:lnTo>
                  <a:lnTo>
                    <a:pt x="110" y="275"/>
                  </a:lnTo>
                  <a:lnTo>
                    <a:pt x="114" y="274"/>
                  </a:lnTo>
                  <a:lnTo>
                    <a:pt x="117" y="273"/>
                  </a:lnTo>
                  <a:lnTo>
                    <a:pt x="120" y="272"/>
                  </a:lnTo>
                  <a:lnTo>
                    <a:pt x="123" y="271"/>
                  </a:lnTo>
                  <a:lnTo>
                    <a:pt x="124" y="268"/>
                  </a:lnTo>
                  <a:lnTo>
                    <a:pt x="122" y="265"/>
                  </a:lnTo>
                  <a:lnTo>
                    <a:pt x="126" y="262"/>
                  </a:lnTo>
                  <a:lnTo>
                    <a:pt x="130" y="261"/>
                  </a:lnTo>
                  <a:lnTo>
                    <a:pt x="133" y="259"/>
                  </a:lnTo>
                  <a:lnTo>
                    <a:pt x="134" y="256"/>
                  </a:lnTo>
                  <a:lnTo>
                    <a:pt x="137" y="254"/>
                  </a:lnTo>
                  <a:lnTo>
                    <a:pt x="138" y="251"/>
                  </a:lnTo>
                  <a:lnTo>
                    <a:pt x="139" y="247"/>
                  </a:lnTo>
                  <a:lnTo>
                    <a:pt x="140" y="245"/>
                  </a:lnTo>
                  <a:lnTo>
                    <a:pt x="142" y="241"/>
                  </a:lnTo>
                  <a:lnTo>
                    <a:pt x="143" y="238"/>
                  </a:lnTo>
                  <a:lnTo>
                    <a:pt x="144" y="235"/>
                  </a:lnTo>
                  <a:lnTo>
                    <a:pt x="143" y="232"/>
                  </a:lnTo>
                  <a:lnTo>
                    <a:pt x="141" y="226"/>
                  </a:lnTo>
                  <a:lnTo>
                    <a:pt x="147" y="225"/>
                  </a:lnTo>
                  <a:lnTo>
                    <a:pt x="145" y="219"/>
                  </a:lnTo>
                  <a:lnTo>
                    <a:pt x="139" y="217"/>
                  </a:lnTo>
                  <a:lnTo>
                    <a:pt x="143" y="212"/>
                  </a:lnTo>
                  <a:lnTo>
                    <a:pt x="146" y="210"/>
                  </a:lnTo>
                  <a:lnTo>
                    <a:pt x="151" y="205"/>
                  </a:lnTo>
                  <a:lnTo>
                    <a:pt x="155" y="200"/>
                  </a:lnTo>
                  <a:lnTo>
                    <a:pt x="157" y="197"/>
                  </a:lnTo>
                  <a:lnTo>
                    <a:pt x="160" y="195"/>
                  </a:lnTo>
                  <a:lnTo>
                    <a:pt x="163" y="193"/>
                  </a:lnTo>
                  <a:lnTo>
                    <a:pt x="165" y="190"/>
                  </a:lnTo>
                  <a:lnTo>
                    <a:pt x="168" y="189"/>
                  </a:lnTo>
                  <a:lnTo>
                    <a:pt x="171" y="190"/>
                  </a:lnTo>
                  <a:lnTo>
                    <a:pt x="174" y="188"/>
                  </a:lnTo>
                  <a:lnTo>
                    <a:pt x="173" y="185"/>
                  </a:lnTo>
                  <a:lnTo>
                    <a:pt x="173" y="182"/>
                  </a:lnTo>
                  <a:lnTo>
                    <a:pt x="178" y="183"/>
                  </a:lnTo>
                  <a:lnTo>
                    <a:pt x="180" y="185"/>
                  </a:lnTo>
                  <a:lnTo>
                    <a:pt x="183" y="187"/>
                  </a:lnTo>
                  <a:lnTo>
                    <a:pt x="184" y="180"/>
                  </a:lnTo>
                  <a:lnTo>
                    <a:pt x="181" y="175"/>
                  </a:lnTo>
                  <a:lnTo>
                    <a:pt x="177" y="174"/>
                  </a:lnTo>
                  <a:lnTo>
                    <a:pt x="175" y="170"/>
                  </a:lnTo>
                  <a:lnTo>
                    <a:pt x="177" y="168"/>
                  </a:lnTo>
                  <a:lnTo>
                    <a:pt x="180" y="168"/>
                  </a:lnTo>
                  <a:lnTo>
                    <a:pt x="184" y="168"/>
                  </a:lnTo>
                  <a:lnTo>
                    <a:pt x="187" y="166"/>
                  </a:lnTo>
                  <a:lnTo>
                    <a:pt x="188" y="163"/>
                  </a:lnTo>
                  <a:lnTo>
                    <a:pt x="186" y="161"/>
                  </a:lnTo>
                  <a:lnTo>
                    <a:pt x="182" y="160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0"/>
                  </a:lnTo>
                  <a:lnTo>
                    <a:pt x="185" y="149"/>
                  </a:lnTo>
                  <a:lnTo>
                    <a:pt x="188" y="147"/>
                  </a:lnTo>
                  <a:lnTo>
                    <a:pt x="194" y="145"/>
                  </a:lnTo>
                  <a:lnTo>
                    <a:pt x="197" y="144"/>
                  </a:lnTo>
                  <a:lnTo>
                    <a:pt x="200" y="142"/>
                  </a:lnTo>
                  <a:lnTo>
                    <a:pt x="203" y="140"/>
                  </a:lnTo>
                  <a:lnTo>
                    <a:pt x="206" y="140"/>
                  </a:lnTo>
                  <a:lnTo>
                    <a:pt x="210" y="141"/>
                  </a:lnTo>
                  <a:lnTo>
                    <a:pt x="210" y="145"/>
                  </a:lnTo>
                  <a:lnTo>
                    <a:pt x="212" y="147"/>
                  </a:lnTo>
                  <a:lnTo>
                    <a:pt x="216" y="148"/>
                  </a:lnTo>
                  <a:lnTo>
                    <a:pt x="218" y="146"/>
                  </a:lnTo>
                  <a:lnTo>
                    <a:pt x="221" y="144"/>
                  </a:lnTo>
                  <a:lnTo>
                    <a:pt x="224" y="143"/>
                  </a:lnTo>
                  <a:lnTo>
                    <a:pt x="227" y="141"/>
                  </a:lnTo>
                  <a:lnTo>
                    <a:pt x="227" y="138"/>
                  </a:lnTo>
                  <a:lnTo>
                    <a:pt x="227" y="135"/>
                  </a:lnTo>
                  <a:lnTo>
                    <a:pt x="226" y="130"/>
                  </a:lnTo>
                  <a:lnTo>
                    <a:pt x="229" y="131"/>
                  </a:lnTo>
                  <a:lnTo>
                    <a:pt x="232" y="132"/>
                  </a:lnTo>
                  <a:lnTo>
                    <a:pt x="235" y="134"/>
                  </a:lnTo>
                  <a:lnTo>
                    <a:pt x="238" y="136"/>
                  </a:lnTo>
                  <a:lnTo>
                    <a:pt x="241" y="135"/>
                  </a:lnTo>
                  <a:lnTo>
                    <a:pt x="242" y="132"/>
                  </a:lnTo>
                  <a:lnTo>
                    <a:pt x="241" y="129"/>
                  </a:lnTo>
                  <a:lnTo>
                    <a:pt x="242" y="124"/>
                  </a:lnTo>
                  <a:lnTo>
                    <a:pt x="241" y="117"/>
                  </a:lnTo>
                  <a:lnTo>
                    <a:pt x="241" y="114"/>
                  </a:lnTo>
                  <a:lnTo>
                    <a:pt x="247" y="115"/>
                  </a:lnTo>
                  <a:lnTo>
                    <a:pt x="249" y="116"/>
                  </a:lnTo>
                  <a:lnTo>
                    <a:pt x="251" y="119"/>
                  </a:lnTo>
                  <a:lnTo>
                    <a:pt x="253" y="122"/>
                  </a:lnTo>
                  <a:lnTo>
                    <a:pt x="257" y="123"/>
                  </a:lnTo>
                  <a:lnTo>
                    <a:pt x="259" y="120"/>
                  </a:lnTo>
                  <a:lnTo>
                    <a:pt x="257" y="118"/>
                  </a:lnTo>
                  <a:lnTo>
                    <a:pt x="254" y="115"/>
                  </a:lnTo>
                  <a:lnTo>
                    <a:pt x="252" y="112"/>
                  </a:lnTo>
                  <a:lnTo>
                    <a:pt x="252" y="109"/>
                  </a:lnTo>
                  <a:lnTo>
                    <a:pt x="253" y="106"/>
                  </a:lnTo>
                  <a:lnTo>
                    <a:pt x="257" y="106"/>
                  </a:lnTo>
                  <a:lnTo>
                    <a:pt x="260" y="111"/>
                  </a:lnTo>
                  <a:lnTo>
                    <a:pt x="260" y="114"/>
                  </a:lnTo>
                  <a:lnTo>
                    <a:pt x="266" y="115"/>
                  </a:lnTo>
                  <a:lnTo>
                    <a:pt x="268" y="113"/>
                  </a:lnTo>
                  <a:lnTo>
                    <a:pt x="270" y="110"/>
                  </a:lnTo>
                  <a:lnTo>
                    <a:pt x="273" y="108"/>
                  </a:lnTo>
                  <a:lnTo>
                    <a:pt x="279" y="106"/>
                  </a:lnTo>
                  <a:lnTo>
                    <a:pt x="281" y="103"/>
                  </a:lnTo>
                  <a:lnTo>
                    <a:pt x="281" y="97"/>
                  </a:lnTo>
                  <a:lnTo>
                    <a:pt x="285" y="97"/>
                  </a:lnTo>
                  <a:lnTo>
                    <a:pt x="287" y="100"/>
                  </a:lnTo>
                  <a:lnTo>
                    <a:pt x="288" y="103"/>
                  </a:lnTo>
                  <a:lnTo>
                    <a:pt x="289" y="106"/>
                  </a:lnTo>
                  <a:lnTo>
                    <a:pt x="293" y="104"/>
                  </a:lnTo>
                  <a:lnTo>
                    <a:pt x="295" y="102"/>
                  </a:lnTo>
                  <a:lnTo>
                    <a:pt x="298" y="99"/>
                  </a:lnTo>
                  <a:lnTo>
                    <a:pt x="304" y="101"/>
                  </a:lnTo>
                  <a:lnTo>
                    <a:pt x="306" y="98"/>
                  </a:lnTo>
                  <a:lnTo>
                    <a:pt x="310" y="98"/>
                  </a:lnTo>
                  <a:lnTo>
                    <a:pt x="313" y="103"/>
                  </a:lnTo>
                  <a:lnTo>
                    <a:pt x="317" y="103"/>
                  </a:lnTo>
                  <a:lnTo>
                    <a:pt x="319" y="100"/>
                  </a:lnTo>
                  <a:lnTo>
                    <a:pt x="319" y="97"/>
                  </a:lnTo>
                  <a:lnTo>
                    <a:pt x="317" y="94"/>
                  </a:lnTo>
                  <a:lnTo>
                    <a:pt x="317" y="91"/>
                  </a:lnTo>
                  <a:lnTo>
                    <a:pt x="320" y="85"/>
                  </a:lnTo>
                  <a:lnTo>
                    <a:pt x="318" y="79"/>
                  </a:lnTo>
                  <a:lnTo>
                    <a:pt x="320" y="77"/>
                  </a:lnTo>
                  <a:lnTo>
                    <a:pt x="323" y="75"/>
                  </a:lnTo>
                  <a:lnTo>
                    <a:pt x="327" y="76"/>
                  </a:lnTo>
                  <a:lnTo>
                    <a:pt x="334" y="76"/>
                  </a:lnTo>
                  <a:lnTo>
                    <a:pt x="336" y="78"/>
                  </a:lnTo>
                  <a:lnTo>
                    <a:pt x="338" y="81"/>
                  </a:lnTo>
                  <a:lnTo>
                    <a:pt x="341" y="80"/>
                  </a:lnTo>
                  <a:lnTo>
                    <a:pt x="349" y="74"/>
                  </a:lnTo>
                  <a:lnTo>
                    <a:pt x="352" y="73"/>
                  </a:lnTo>
                  <a:lnTo>
                    <a:pt x="359" y="73"/>
                  </a:lnTo>
                  <a:lnTo>
                    <a:pt x="362" y="74"/>
                  </a:lnTo>
                  <a:lnTo>
                    <a:pt x="365" y="75"/>
                  </a:lnTo>
                  <a:lnTo>
                    <a:pt x="369" y="75"/>
                  </a:lnTo>
                  <a:lnTo>
                    <a:pt x="375" y="75"/>
                  </a:lnTo>
                  <a:lnTo>
                    <a:pt x="379" y="75"/>
                  </a:lnTo>
                  <a:lnTo>
                    <a:pt x="382" y="75"/>
                  </a:lnTo>
                  <a:lnTo>
                    <a:pt x="386" y="75"/>
                  </a:lnTo>
                  <a:lnTo>
                    <a:pt x="388" y="80"/>
                  </a:lnTo>
                  <a:lnTo>
                    <a:pt x="387" y="83"/>
                  </a:lnTo>
                  <a:lnTo>
                    <a:pt x="389" y="86"/>
                  </a:lnTo>
                  <a:lnTo>
                    <a:pt x="394" y="82"/>
                  </a:lnTo>
                  <a:lnTo>
                    <a:pt x="394" y="79"/>
                  </a:lnTo>
                  <a:lnTo>
                    <a:pt x="393" y="76"/>
                  </a:lnTo>
                  <a:lnTo>
                    <a:pt x="394" y="73"/>
                  </a:lnTo>
                  <a:lnTo>
                    <a:pt x="396" y="70"/>
                  </a:lnTo>
                  <a:lnTo>
                    <a:pt x="399" y="72"/>
                  </a:lnTo>
                  <a:lnTo>
                    <a:pt x="401" y="75"/>
                  </a:lnTo>
                  <a:lnTo>
                    <a:pt x="405" y="73"/>
                  </a:lnTo>
                  <a:lnTo>
                    <a:pt x="406" y="70"/>
                  </a:lnTo>
                  <a:lnTo>
                    <a:pt x="409" y="69"/>
                  </a:lnTo>
                  <a:lnTo>
                    <a:pt x="411" y="72"/>
                  </a:lnTo>
                  <a:lnTo>
                    <a:pt x="411" y="75"/>
                  </a:lnTo>
                  <a:lnTo>
                    <a:pt x="417" y="77"/>
                  </a:lnTo>
                  <a:lnTo>
                    <a:pt x="421" y="81"/>
                  </a:lnTo>
                  <a:lnTo>
                    <a:pt x="424" y="84"/>
                  </a:lnTo>
                  <a:lnTo>
                    <a:pt x="430" y="81"/>
                  </a:lnTo>
                  <a:lnTo>
                    <a:pt x="436" y="79"/>
                  </a:lnTo>
                  <a:lnTo>
                    <a:pt x="440" y="79"/>
                  </a:lnTo>
                  <a:lnTo>
                    <a:pt x="440" y="83"/>
                  </a:lnTo>
                  <a:lnTo>
                    <a:pt x="447" y="84"/>
                  </a:lnTo>
                  <a:lnTo>
                    <a:pt x="450" y="83"/>
                  </a:lnTo>
                  <a:lnTo>
                    <a:pt x="453" y="82"/>
                  </a:lnTo>
                  <a:lnTo>
                    <a:pt x="458" y="77"/>
                  </a:lnTo>
                  <a:lnTo>
                    <a:pt x="464" y="76"/>
                  </a:lnTo>
                  <a:lnTo>
                    <a:pt x="468" y="76"/>
                  </a:lnTo>
                  <a:lnTo>
                    <a:pt x="472" y="76"/>
                  </a:lnTo>
                  <a:lnTo>
                    <a:pt x="474" y="74"/>
                  </a:lnTo>
                  <a:lnTo>
                    <a:pt x="476" y="68"/>
                  </a:lnTo>
                  <a:lnTo>
                    <a:pt x="479" y="66"/>
                  </a:lnTo>
                  <a:lnTo>
                    <a:pt x="484" y="69"/>
                  </a:lnTo>
                  <a:lnTo>
                    <a:pt x="486" y="75"/>
                  </a:lnTo>
                  <a:lnTo>
                    <a:pt x="492" y="75"/>
                  </a:lnTo>
                  <a:lnTo>
                    <a:pt x="496" y="76"/>
                  </a:lnTo>
                  <a:lnTo>
                    <a:pt x="498" y="79"/>
                  </a:lnTo>
                  <a:lnTo>
                    <a:pt x="504" y="80"/>
                  </a:lnTo>
                  <a:lnTo>
                    <a:pt x="506" y="75"/>
                  </a:lnTo>
                  <a:lnTo>
                    <a:pt x="502" y="70"/>
                  </a:lnTo>
                  <a:lnTo>
                    <a:pt x="504" y="67"/>
                  </a:lnTo>
                  <a:lnTo>
                    <a:pt x="507" y="67"/>
                  </a:lnTo>
                  <a:lnTo>
                    <a:pt x="510" y="68"/>
                  </a:lnTo>
                  <a:lnTo>
                    <a:pt x="514" y="67"/>
                  </a:lnTo>
                  <a:lnTo>
                    <a:pt x="517" y="66"/>
                  </a:lnTo>
                  <a:lnTo>
                    <a:pt x="520" y="64"/>
                  </a:lnTo>
                  <a:lnTo>
                    <a:pt x="522" y="61"/>
                  </a:lnTo>
                  <a:lnTo>
                    <a:pt x="524" y="58"/>
                  </a:lnTo>
                  <a:lnTo>
                    <a:pt x="531" y="58"/>
                  </a:lnTo>
                  <a:lnTo>
                    <a:pt x="537" y="57"/>
                  </a:lnTo>
                  <a:lnTo>
                    <a:pt x="541" y="57"/>
                  </a:lnTo>
                  <a:lnTo>
                    <a:pt x="547" y="59"/>
                  </a:lnTo>
                  <a:lnTo>
                    <a:pt x="547" y="54"/>
                  </a:lnTo>
                  <a:lnTo>
                    <a:pt x="545" y="51"/>
                  </a:lnTo>
                  <a:lnTo>
                    <a:pt x="546" y="48"/>
                  </a:lnTo>
                  <a:lnTo>
                    <a:pt x="552" y="51"/>
                  </a:lnTo>
                  <a:lnTo>
                    <a:pt x="555" y="54"/>
                  </a:lnTo>
                  <a:lnTo>
                    <a:pt x="561" y="54"/>
                  </a:lnTo>
                  <a:lnTo>
                    <a:pt x="564" y="52"/>
                  </a:lnTo>
                  <a:lnTo>
                    <a:pt x="567" y="51"/>
                  </a:lnTo>
                  <a:lnTo>
                    <a:pt x="573" y="55"/>
                  </a:lnTo>
                  <a:lnTo>
                    <a:pt x="573" y="52"/>
                  </a:lnTo>
                  <a:lnTo>
                    <a:pt x="570" y="50"/>
                  </a:lnTo>
                  <a:lnTo>
                    <a:pt x="574" y="46"/>
                  </a:lnTo>
                  <a:lnTo>
                    <a:pt x="580" y="48"/>
                  </a:lnTo>
                  <a:lnTo>
                    <a:pt x="582" y="50"/>
                  </a:lnTo>
                  <a:lnTo>
                    <a:pt x="586" y="46"/>
                  </a:lnTo>
                  <a:lnTo>
                    <a:pt x="588" y="43"/>
                  </a:lnTo>
                  <a:lnTo>
                    <a:pt x="591" y="41"/>
                  </a:lnTo>
                  <a:lnTo>
                    <a:pt x="594" y="40"/>
                  </a:lnTo>
                  <a:lnTo>
                    <a:pt x="597" y="38"/>
                  </a:lnTo>
                  <a:lnTo>
                    <a:pt x="601" y="33"/>
                  </a:lnTo>
                  <a:lnTo>
                    <a:pt x="607" y="34"/>
                  </a:lnTo>
                  <a:lnTo>
                    <a:pt x="609" y="37"/>
                  </a:lnTo>
                  <a:lnTo>
                    <a:pt x="616" y="35"/>
                  </a:lnTo>
                  <a:lnTo>
                    <a:pt x="614" y="30"/>
                  </a:lnTo>
                  <a:lnTo>
                    <a:pt x="611" y="28"/>
                  </a:lnTo>
                  <a:lnTo>
                    <a:pt x="606" y="24"/>
                  </a:lnTo>
                  <a:lnTo>
                    <a:pt x="612" y="21"/>
                  </a:lnTo>
                  <a:lnTo>
                    <a:pt x="616" y="21"/>
                  </a:lnTo>
                  <a:lnTo>
                    <a:pt x="619" y="23"/>
                  </a:lnTo>
                  <a:lnTo>
                    <a:pt x="622" y="22"/>
                  </a:lnTo>
                  <a:lnTo>
                    <a:pt x="624" y="15"/>
                  </a:lnTo>
                  <a:lnTo>
                    <a:pt x="626" y="13"/>
                  </a:lnTo>
                  <a:lnTo>
                    <a:pt x="628" y="10"/>
                  </a:lnTo>
                  <a:lnTo>
                    <a:pt x="630" y="8"/>
                  </a:lnTo>
                  <a:lnTo>
                    <a:pt x="633" y="6"/>
                  </a:lnTo>
                  <a:lnTo>
                    <a:pt x="639" y="9"/>
                  </a:lnTo>
                  <a:lnTo>
                    <a:pt x="643" y="9"/>
                  </a:lnTo>
                  <a:lnTo>
                    <a:pt x="646" y="9"/>
                  </a:lnTo>
                  <a:lnTo>
                    <a:pt x="650" y="9"/>
                  </a:lnTo>
                  <a:lnTo>
                    <a:pt x="653" y="10"/>
                  </a:lnTo>
                  <a:lnTo>
                    <a:pt x="657" y="11"/>
                  </a:lnTo>
                  <a:lnTo>
                    <a:pt x="661" y="7"/>
                  </a:lnTo>
                  <a:lnTo>
                    <a:pt x="663" y="4"/>
                  </a:lnTo>
                  <a:lnTo>
                    <a:pt x="666" y="5"/>
                  </a:lnTo>
                  <a:lnTo>
                    <a:pt x="670" y="5"/>
                  </a:lnTo>
                  <a:lnTo>
                    <a:pt x="676" y="7"/>
                  </a:lnTo>
                  <a:lnTo>
                    <a:pt x="678" y="12"/>
                  </a:lnTo>
                  <a:lnTo>
                    <a:pt x="681" y="15"/>
                  </a:lnTo>
                  <a:lnTo>
                    <a:pt x="687" y="11"/>
                  </a:lnTo>
                  <a:lnTo>
                    <a:pt x="690" y="15"/>
                  </a:lnTo>
                  <a:lnTo>
                    <a:pt x="691" y="18"/>
                  </a:lnTo>
                  <a:lnTo>
                    <a:pt x="694" y="15"/>
                  </a:lnTo>
                  <a:lnTo>
                    <a:pt x="696" y="14"/>
                  </a:lnTo>
                  <a:lnTo>
                    <a:pt x="698" y="11"/>
                  </a:lnTo>
                  <a:lnTo>
                    <a:pt x="700" y="8"/>
                  </a:lnTo>
                  <a:lnTo>
                    <a:pt x="702" y="6"/>
                  </a:lnTo>
                  <a:lnTo>
                    <a:pt x="707" y="8"/>
                  </a:lnTo>
                  <a:lnTo>
                    <a:pt x="707" y="11"/>
                  </a:lnTo>
                  <a:lnTo>
                    <a:pt x="714" y="13"/>
                  </a:lnTo>
                  <a:lnTo>
                    <a:pt x="717" y="14"/>
                  </a:lnTo>
                  <a:lnTo>
                    <a:pt x="721" y="14"/>
                  </a:lnTo>
                  <a:lnTo>
                    <a:pt x="726" y="16"/>
                  </a:lnTo>
                  <a:lnTo>
                    <a:pt x="730" y="21"/>
                  </a:lnTo>
                  <a:lnTo>
                    <a:pt x="736" y="22"/>
                  </a:lnTo>
                  <a:lnTo>
                    <a:pt x="739" y="20"/>
                  </a:lnTo>
                  <a:lnTo>
                    <a:pt x="742" y="18"/>
                  </a:lnTo>
                  <a:lnTo>
                    <a:pt x="745" y="16"/>
                  </a:lnTo>
                  <a:lnTo>
                    <a:pt x="748" y="15"/>
                  </a:lnTo>
                  <a:lnTo>
                    <a:pt x="750" y="13"/>
                  </a:lnTo>
                  <a:lnTo>
                    <a:pt x="753" y="11"/>
                  </a:lnTo>
                  <a:lnTo>
                    <a:pt x="757" y="10"/>
                  </a:lnTo>
                  <a:lnTo>
                    <a:pt x="760" y="8"/>
                  </a:lnTo>
                  <a:lnTo>
                    <a:pt x="763" y="6"/>
                  </a:lnTo>
                  <a:lnTo>
                    <a:pt x="766" y="5"/>
                  </a:lnTo>
                  <a:lnTo>
                    <a:pt x="769" y="3"/>
                  </a:lnTo>
                  <a:lnTo>
                    <a:pt x="772" y="1"/>
                  </a:lnTo>
                  <a:lnTo>
                    <a:pt x="776" y="0"/>
                  </a:lnTo>
                  <a:lnTo>
                    <a:pt x="777" y="4"/>
                  </a:lnTo>
                  <a:lnTo>
                    <a:pt x="777" y="10"/>
                  </a:lnTo>
                  <a:lnTo>
                    <a:pt x="777" y="14"/>
                  </a:lnTo>
                  <a:lnTo>
                    <a:pt x="776" y="17"/>
                  </a:lnTo>
                  <a:lnTo>
                    <a:pt x="776" y="20"/>
                  </a:lnTo>
                  <a:lnTo>
                    <a:pt x="776" y="23"/>
                  </a:lnTo>
                  <a:lnTo>
                    <a:pt x="776" y="30"/>
                  </a:lnTo>
                  <a:lnTo>
                    <a:pt x="780" y="34"/>
                  </a:lnTo>
                  <a:lnTo>
                    <a:pt x="784" y="40"/>
                  </a:lnTo>
                  <a:lnTo>
                    <a:pt x="786" y="42"/>
                  </a:lnTo>
                  <a:lnTo>
                    <a:pt x="788" y="49"/>
                  </a:lnTo>
                  <a:lnTo>
                    <a:pt x="789" y="55"/>
                  </a:lnTo>
                  <a:lnTo>
                    <a:pt x="789" y="58"/>
                  </a:lnTo>
                  <a:lnTo>
                    <a:pt x="791" y="64"/>
                  </a:lnTo>
                  <a:lnTo>
                    <a:pt x="792" y="67"/>
                  </a:lnTo>
                  <a:lnTo>
                    <a:pt x="796" y="72"/>
                  </a:lnTo>
                  <a:lnTo>
                    <a:pt x="799" y="73"/>
                  </a:lnTo>
                  <a:lnTo>
                    <a:pt x="803" y="72"/>
                  </a:lnTo>
                  <a:lnTo>
                    <a:pt x="809" y="72"/>
                  </a:lnTo>
                  <a:lnTo>
                    <a:pt x="815" y="69"/>
                  </a:lnTo>
                  <a:lnTo>
                    <a:pt x="821" y="68"/>
                  </a:lnTo>
                  <a:lnTo>
                    <a:pt x="824" y="70"/>
                  </a:lnTo>
                  <a:lnTo>
                    <a:pt x="855" y="116"/>
                  </a:lnTo>
                  <a:lnTo>
                    <a:pt x="834" y="77"/>
                  </a:lnTo>
                  <a:lnTo>
                    <a:pt x="843" y="92"/>
                  </a:lnTo>
                  <a:lnTo>
                    <a:pt x="852" y="101"/>
                  </a:lnTo>
                  <a:lnTo>
                    <a:pt x="849" y="86"/>
                  </a:lnTo>
                  <a:lnTo>
                    <a:pt x="855" y="107"/>
                  </a:lnTo>
                  <a:lnTo>
                    <a:pt x="852" y="119"/>
                  </a:lnTo>
                  <a:lnTo>
                    <a:pt x="837" y="104"/>
                  </a:lnTo>
                  <a:lnTo>
                    <a:pt x="837" y="111"/>
                  </a:lnTo>
                  <a:lnTo>
                    <a:pt x="842" y="116"/>
                  </a:lnTo>
                  <a:lnTo>
                    <a:pt x="844" y="118"/>
                  </a:lnTo>
                  <a:lnTo>
                    <a:pt x="845" y="121"/>
                  </a:lnTo>
                  <a:lnTo>
                    <a:pt x="847" y="124"/>
                  </a:lnTo>
                  <a:lnTo>
                    <a:pt x="848" y="130"/>
                  </a:lnTo>
                  <a:lnTo>
                    <a:pt x="850" y="136"/>
                  </a:lnTo>
                  <a:lnTo>
                    <a:pt x="853" y="138"/>
                  </a:lnTo>
                  <a:lnTo>
                    <a:pt x="856" y="138"/>
                  </a:lnTo>
                  <a:lnTo>
                    <a:pt x="862" y="141"/>
                  </a:lnTo>
                  <a:lnTo>
                    <a:pt x="864" y="143"/>
                  </a:lnTo>
                  <a:lnTo>
                    <a:pt x="866" y="146"/>
                  </a:lnTo>
                  <a:lnTo>
                    <a:pt x="869" y="152"/>
                  </a:lnTo>
                  <a:lnTo>
                    <a:pt x="871" y="155"/>
                  </a:lnTo>
                  <a:lnTo>
                    <a:pt x="871" y="158"/>
                  </a:lnTo>
                  <a:lnTo>
                    <a:pt x="870" y="161"/>
                  </a:lnTo>
                  <a:lnTo>
                    <a:pt x="867" y="163"/>
                  </a:lnTo>
                  <a:lnTo>
                    <a:pt x="866" y="169"/>
                  </a:lnTo>
                  <a:lnTo>
                    <a:pt x="863" y="171"/>
                  </a:lnTo>
                  <a:lnTo>
                    <a:pt x="860" y="173"/>
                  </a:lnTo>
                  <a:lnTo>
                    <a:pt x="857" y="174"/>
                  </a:lnTo>
                  <a:lnTo>
                    <a:pt x="854" y="179"/>
                  </a:lnTo>
                  <a:lnTo>
                    <a:pt x="853" y="183"/>
                  </a:lnTo>
                  <a:lnTo>
                    <a:pt x="847" y="185"/>
                  </a:lnTo>
                  <a:lnTo>
                    <a:pt x="844" y="185"/>
                  </a:lnTo>
                  <a:lnTo>
                    <a:pt x="837" y="186"/>
                  </a:lnTo>
                  <a:lnTo>
                    <a:pt x="830" y="188"/>
                  </a:lnTo>
                  <a:lnTo>
                    <a:pt x="828" y="190"/>
                  </a:lnTo>
                  <a:lnTo>
                    <a:pt x="825" y="192"/>
                  </a:lnTo>
                  <a:lnTo>
                    <a:pt x="823" y="194"/>
                  </a:lnTo>
                  <a:lnTo>
                    <a:pt x="820" y="196"/>
                  </a:lnTo>
                  <a:lnTo>
                    <a:pt x="816" y="202"/>
                  </a:lnTo>
                  <a:lnTo>
                    <a:pt x="810" y="206"/>
                  </a:lnTo>
                  <a:lnTo>
                    <a:pt x="803" y="211"/>
                  </a:lnTo>
                  <a:lnTo>
                    <a:pt x="800" y="214"/>
                  </a:lnTo>
                  <a:lnTo>
                    <a:pt x="797" y="216"/>
                  </a:lnTo>
                  <a:lnTo>
                    <a:pt x="794" y="218"/>
                  </a:lnTo>
                  <a:lnTo>
                    <a:pt x="789" y="222"/>
                  </a:lnTo>
                  <a:lnTo>
                    <a:pt x="784" y="226"/>
                  </a:lnTo>
                  <a:lnTo>
                    <a:pt x="779" y="231"/>
                  </a:lnTo>
                  <a:lnTo>
                    <a:pt x="777" y="233"/>
                  </a:lnTo>
                  <a:lnTo>
                    <a:pt x="774" y="236"/>
                  </a:lnTo>
                  <a:lnTo>
                    <a:pt x="771" y="238"/>
                  </a:lnTo>
                  <a:lnTo>
                    <a:pt x="767" y="243"/>
                  </a:lnTo>
                  <a:lnTo>
                    <a:pt x="764" y="245"/>
                  </a:lnTo>
                  <a:lnTo>
                    <a:pt x="762" y="247"/>
                  </a:lnTo>
                  <a:lnTo>
                    <a:pt x="759" y="250"/>
                  </a:lnTo>
                  <a:lnTo>
                    <a:pt x="757" y="252"/>
                  </a:lnTo>
                  <a:lnTo>
                    <a:pt x="754" y="255"/>
                  </a:lnTo>
                  <a:lnTo>
                    <a:pt x="751" y="256"/>
                  </a:lnTo>
                  <a:lnTo>
                    <a:pt x="749" y="258"/>
                  </a:lnTo>
                  <a:lnTo>
                    <a:pt x="744" y="262"/>
                  </a:lnTo>
                  <a:lnTo>
                    <a:pt x="739" y="267"/>
                  </a:lnTo>
                  <a:lnTo>
                    <a:pt x="738" y="270"/>
                  </a:lnTo>
                  <a:lnTo>
                    <a:pt x="736" y="272"/>
                  </a:lnTo>
                  <a:lnTo>
                    <a:pt x="733" y="274"/>
                  </a:lnTo>
                  <a:lnTo>
                    <a:pt x="733" y="280"/>
                  </a:lnTo>
                  <a:lnTo>
                    <a:pt x="733" y="284"/>
                  </a:lnTo>
                  <a:lnTo>
                    <a:pt x="733" y="287"/>
                  </a:lnTo>
                  <a:lnTo>
                    <a:pt x="732" y="290"/>
                  </a:lnTo>
                  <a:lnTo>
                    <a:pt x="735" y="293"/>
                  </a:lnTo>
                  <a:lnTo>
                    <a:pt x="739" y="292"/>
                  </a:lnTo>
                  <a:lnTo>
                    <a:pt x="741" y="289"/>
                  </a:lnTo>
                  <a:lnTo>
                    <a:pt x="742" y="286"/>
                  </a:lnTo>
                  <a:lnTo>
                    <a:pt x="745" y="284"/>
                  </a:lnTo>
                  <a:lnTo>
                    <a:pt x="750" y="286"/>
                  </a:lnTo>
                  <a:lnTo>
                    <a:pt x="753" y="286"/>
                  </a:lnTo>
                  <a:lnTo>
                    <a:pt x="757" y="283"/>
                  </a:lnTo>
                  <a:lnTo>
                    <a:pt x="760" y="282"/>
                  </a:lnTo>
                  <a:lnTo>
                    <a:pt x="764" y="286"/>
                  </a:lnTo>
                  <a:lnTo>
                    <a:pt x="766" y="288"/>
                  </a:lnTo>
                  <a:lnTo>
                    <a:pt x="773" y="289"/>
                  </a:lnTo>
                  <a:lnTo>
                    <a:pt x="777" y="290"/>
                  </a:lnTo>
                  <a:lnTo>
                    <a:pt x="784" y="292"/>
                  </a:lnTo>
                  <a:lnTo>
                    <a:pt x="790" y="290"/>
                  </a:lnTo>
                  <a:lnTo>
                    <a:pt x="793" y="288"/>
                  </a:lnTo>
                  <a:lnTo>
                    <a:pt x="798" y="292"/>
                  </a:lnTo>
                  <a:lnTo>
                    <a:pt x="802" y="296"/>
                  </a:lnTo>
                  <a:lnTo>
                    <a:pt x="804" y="299"/>
                  </a:lnTo>
                  <a:lnTo>
                    <a:pt x="804" y="302"/>
                  </a:lnTo>
                  <a:lnTo>
                    <a:pt x="808" y="307"/>
                  </a:lnTo>
                  <a:lnTo>
                    <a:pt x="808" y="310"/>
                  </a:lnTo>
                  <a:lnTo>
                    <a:pt x="808" y="314"/>
                  </a:lnTo>
                  <a:lnTo>
                    <a:pt x="807" y="320"/>
                  </a:lnTo>
                  <a:lnTo>
                    <a:pt x="807" y="323"/>
                  </a:lnTo>
                  <a:lnTo>
                    <a:pt x="809" y="325"/>
                  </a:lnTo>
                  <a:lnTo>
                    <a:pt x="815" y="321"/>
                  </a:lnTo>
                  <a:lnTo>
                    <a:pt x="818" y="320"/>
                  </a:lnTo>
                  <a:lnTo>
                    <a:pt x="824" y="322"/>
                  </a:lnTo>
                  <a:lnTo>
                    <a:pt x="828" y="327"/>
                  </a:lnTo>
                  <a:lnTo>
                    <a:pt x="830" y="330"/>
                  </a:lnTo>
                  <a:lnTo>
                    <a:pt x="831" y="333"/>
                  </a:lnTo>
                  <a:lnTo>
                    <a:pt x="837" y="336"/>
                  </a:lnTo>
                  <a:lnTo>
                    <a:pt x="842" y="341"/>
                  </a:lnTo>
                  <a:lnTo>
                    <a:pt x="848" y="343"/>
                  </a:lnTo>
                  <a:lnTo>
                    <a:pt x="850" y="346"/>
                  </a:lnTo>
                  <a:lnTo>
                    <a:pt x="850" y="349"/>
                  </a:lnTo>
                  <a:lnTo>
                    <a:pt x="852" y="351"/>
                  </a:lnTo>
                  <a:lnTo>
                    <a:pt x="855" y="353"/>
                  </a:lnTo>
                  <a:lnTo>
                    <a:pt x="860" y="357"/>
                  </a:lnTo>
                  <a:lnTo>
                    <a:pt x="863" y="361"/>
                  </a:lnTo>
                  <a:lnTo>
                    <a:pt x="865" y="365"/>
                  </a:lnTo>
                  <a:lnTo>
                    <a:pt x="869" y="370"/>
                  </a:lnTo>
                  <a:lnTo>
                    <a:pt x="872" y="376"/>
                  </a:lnTo>
                  <a:lnTo>
                    <a:pt x="877" y="379"/>
                  </a:lnTo>
                  <a:lnTo>
                    <a:pt x="881" y="380"/>
                  </a:lnTo>
                  <a:lnTo>
                    <a:pt x="884" y="382"/>
                  </a:lnTo>
                  <a:lnTo>
                    <a:pt x="886" y="384"/>
                  </a:lnTo>
                  <a:lnTo>
                    <a:pt x="889" y="386"/>
                  </a:lnTo>
                  <a:lnTo>
                    <a:pt x="892" y="388"/>
                  </a:lnTo>
                  <a:lnTo>
                    <a:pt x="894" y="391"/>
                  </a:lnTo>
                  <a:lnTo>
                    <a:pt x="895" y="394"/>
                  </a:lnTo>
                  <a:lnTo>
                    <a:pt x="897" y="400"/>
                  </a:lnTo>
                  <a:lnTo>
                    <a:pt x="896" y="403"/>
                  </a:lnTo>
                  <a:lnTo>
                    <a:pt x="893" y="405"/>
                  </a:lnTo>
                  <a:lnTo>
                    <a:pt x="891" y="408"/>
                  </a:lnTo>
                  <a:lnTo>
                    <a:pt x="890" y="411"/>
                  </a:lnTo>
                  <a:lnTo>
                    <a:pt x="890" y="414"/>
                  </a:lnTo>
                  <a:lnTo>
                    <a:pt x="891" y="418"/>
                  </a:lnTo>
                  <a:lnTo>
                    <a:pt x="890" y="424"/>
                  </a:lnTo>
                  <a:lnTo>
                    <a:pt x="893" y="429"/>
                  </a:lnTo>
                  <a:lnTo>
                    <a:pt x="895" y="432"/>
                  </a:lnTo>
                  <a:lnTo>
                    <a:pt x="897" y="438"/>
                  </a:lnTo>
                  <a:lnTo>
                    <a:pt x="899" y="440"/>
                  </a:lnTo>
                  <a:lnTo>
                    <a:pt x="902" y="442"/>
                  </a:lnTo>
                  <a:lnTo>
                    <a:pt x="906" y="447"/>
                  </a:lnTo>
                  <a:lnTo>
                    <a:pt x="912" y="445"/>
                  </a:lnTo>
                  <a:lnTo>
                    <a:pt x="915" y="447"/>
                  </a:lnTo>
                  <a:lnTo>
                    <a:pt x="918" y="450"/>
                  </a:lnTo>
                  <a:lnTo>
                    <a:pt x="918" y="456"/>
                  </a:lnTo>
                  <a:lnTo>
                    <a:pt x="919" y="459"/>
                  </a:lnTo>
                  <a:lnTo>
                    <a:pt x="920" y="462"/>
                  </a:lnTo>
                  <a:lnTo>
                    <a:pt x="920" y="468"/>
                  </a:lnTo>
                  <a:lnTo>
                    <a:pt x="917" y="471"/>
                  </a:lnTo>
                  <a:lnTo>
                    <a:pt x="916" y="474"/>
                  </a:lnTo>
                  <a:lnTo>
                    <a:pt x="912" y="479"/>
                  </a:lnTo>
                  <a:lnTo>
                    <a:pt x="913" y="485"/>
                  </a:lnTo>
                  <a:lnTo>
                    <a:pt x="916" y="487"/>
                  </a:lnTo>
                  <a:lnTo>
                    <a:pt x="919" y="489"/>
                  </a:lnTo>
                  <a:lnTo>
                    <a:pt x="921" y="492"/>
                  </a:lnTo>
                  <a:lnTo>
                    <a:pt x="923" y="494"/>
                  </a:lnTo>
                  <a:lnTo>
                    <a:pt x="925" y="497"/>
                  </a:lnTo>
                  <a:lnTo>
                    <a:pt x="927" y="500"/>
                  </a:lnTo>
                  <a:lnTo>
                    <a:pt x="928" y="502"/>
                  </a:lnTo>
                  <a:lnTo>
                    <a:pt x="930" y="506"/>
                  </a:lnTo>
                  <a:lnTo>
                    <a:pt x="931" y="509"/>
                  </a:lnTo>
                  <a:lnTo>
                    <a:pt x="932" y="511"/>
                  </a:lnTo>
                  <a:lnTo>
                    <a:pt x="932" y="515"/>
                  </a:lnTo>
                  <a:lnTo>
                    <a:pt x="933" y="518"/>
                  </a:lnTo>
                  <a:lnTo>
                    <a:pt x="933" y="522"/>
                  </a:lnTo>
                  <a:lnTo>
                    <a:pt x="935" y="527"/>
                  </a:lnTo>
                  <a:lnTo>
                    <a:pt x="937" y="530"/>
                  </a:lnTo>
                  <a:lnTo>
                    <a:pt x="938" y="533"/>
                  </a:lnTo>
                  <a:lnTo>
                    <a:pt x="939" y="536"/>
                  </a:lnTo>
                  <a:lnTo>
                    <a:pt x="941" y="539"/>
                  </a:lnTo>
                  <a:lnTo>
                    <a:pt x="943" y="542"/>
                  </a:lnTo>
                  <a:lnTo>
                    <a:pt x="945" y="548"/>
                  </a:lnTo>
                  <a:lnTo>
                    <a:pt x="947" y="551"/>
                  </a:lnTo>
                  <a:lnTo>
                    <a:pt x="947" y="557"/>
                  </a:lnTo>
                  <a:lnTo>
                    <a:pt x="949" y="559"/>
                  </a:lnTo>
                  <a:lnTo>
                    <a:pt x="951" y="562"/>
                  </a:lnTo>
                  <a:lnTo>
                    <a:pt x="952" y="566"/>
                  </a:lnTo>
                  <a:lnTo>
                    <a:pt x="951" y="572"/>
                  </a:lnTo>
                  <a:lnTo>
                    <a:pt x="952" y="575"/>
                  </a:lnTo>
                  <a:lnTo>
                    <a:pt x="956" y="580"/>
                  </a:lnTo>
                  <a:lnTo>
                    <a:pt x="960" y="585"/>
                  </a:lnTo>
                  <a:lnTo>
                    <a:pt x="962" y="588"/>
                  </a:lnTo>
                  <a:lnTo>
                    <a:pt x="963" y="594"/>
                  </a:lnTo>
                  <a:lnTo>
                    <a:pt x="964" y="597"/>
                  </a:lnTo>
                  <a:lnTo>
                    <a:pt x="966" y="600"/>
                  </a:lnTo>
                  <a:lnTo>
                    <a:pt x="967" y="606"/>
                  </a:lnTo>
                  <a:lnTo>
                    <a:pt x="967" y="610"/>
                  </a:lnTo>
                  <a:lnTo>
                    <a:pt x="966" y="613"/>
                  </a:lnTo>
                  <a:lnTo>
                    <a:pt x="966" y="616"/>
                  </a:lnTo>
                  <a:lnTo>
                    <a:pt x="973" y="618"/>
                  </a:lnTo>
                  <a:lnTo>
                    <a:pt x="975" y="621"/>
                  </a:lnTo>
                  <a:lnTo>
                    <a:pt x="977" y="624"/>
                  </a:lnTo>
                  <a:lnTo>
                    <a:pt x="979" y="629"/>
                  </a:lnTo>
                  <a:lnTo>
                    <a:pt x="978" y="636"/>
                  </a:lnTo>
                  <a:lnTo>
                    <a:pt x="974" y="641"/>
                  </a:lnTo>
                  <a:lnTo>
                    <a:pt x="974" y="647"/>
                  </a:lnTo>
                  <a:lnTo>
                    <a:pt x="977" y="652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0" y="662"/>
                  </a:lnTo>
                  <a:lnTo>
                    <a:pt x="966" y="663"/>
                  </a:lnTo>
                  <a:lnTo>
                    <a:pt x="960" y="665"/>
                  </a:lnTo>
                  <a:lnTo>
                    <a:pt x="956" y="666"/>
                  </a:lnTo>
                  <a:lnTo>
                    <a:pt x="953" y="666"/>
                  </a:lnTo>
                  <a:lnTo>
                    <a:pt x="949" y="667"/>
                  </a:lnTo>
                  <a:lnTo>
                    <a:pt x="946" y="669"/>
                  </a:lnTo>
                  <a:lnTo>
                    <a:pt x="940" y="671"/>
                  </a:lnTo>
                  <a:lnTo>
                    <a:pt x="933" y="672"/>
                  </a:lnTo>
                  <a:lnTo>
                    <a:pt x="928" y="670"/>
                  </a:lnTo>
                  <a:lnTo>
                    <a:pt x="927" y="666"/>
                  </a:lnTo>
                  <a:lnTo>
                    <a:pt x="924" y="661"/>
                  </a:lnTo>
                  <a:lnTo>
                    <a:pt x="923" y="658"/>
                  </a:lnTo>
                  <a:lnTo>
                    <a:pt x="922" y="655"/>
                  </a:lnTo>
                  <a:lnTo>
                    <a:pt x="921" y="651"/>
                  </a:lnTo>
                  <a:lnTo>
                    <a:pt x="921" y="648"/>
                  </a:lnTo>
                  <a:lnTo>
                    <a:pt x="921" y="642"/>
                  </a:lnTo>
                  <a:lnTo>
                    <a:pt x="921" y="639"/>
                  </a:lnTo>
                  <a:lnTo>
                    <a:pt x="921" y="636"/>
                  </a:lnTo>
                  <a:lnTo>
                    <a:pt x="921" y="632"/>
                  </a:lnTo>
                  <a:lnTo>
                    <a:pt x="921" y="629"/>
                  </a:lnTo>
                  <a:lnTo>
                    <a:pt x="922" y="622"/>
                  </a:lnTo>
                  <a:lnTo>
                    <a:pt x="922" y="619"/>
                  </a:lnTo>
                  <a:lnTo>
                    <a:pt x="922" y="616"/>
                  </a:lnTo>
                  <a:lnTo>
                    <a:pt x="922" y="613"/>
                  </a:lnTo>
                  <a:lnTo>
                    <a:pt x="921" y="610"/>
                  </a:lnTo>
                  <a:lnTo>
                    <a:pt x="921" y="603"/>
                  </a:lnTo>
                  <a:lnTo>
                    <a:pt x="921" y="597"/>
                  </a:lnTo>
                  <a:lnTo>
                    <a:pt x="919" y="594"/>
                  </a:lnTo>
                  <a:lnTo>
                    <a:pt x="917" y="592"/>
                  </a:lnTo>
                  <a:lnTo>
                    <a:pt x="915" y="589"/>
                  </a:lnTo>
                  <a:lnTo>
                    <a:pt x="913" y="583"/>
                  </a:lnTo>
                  <a:lnTo>
                    <a:pt x="911" y="578"/>
                  </a:lnTo>
                  <a:lnTo>
                    <a:pt x="910" y="574"/>
                  </a:lnTo>
                  <a:lnTo>
                    <a:pt x="909" y="571"/>
                  </a:lnTo>
                  <a:lnTo>
                    <a:pt x="908" y="564"/>
                  </a:lnTo>
                  <a:lnTo>
                    <a:pt x="906" y="558"/>
                  </a:lnTo>
                  <a:lnTo>
                    <a:pt x="906" y="555"/>
                  </a:lnTo>
                  <a:lnTo>
                    <a:pt x="905" y="551"/>
                  </a:lnTo>
                  <a:lnTo>
                    <a:pt x="904" y="549"/>
                  </a:lnTo>
                  <a:lnTo>
                    <a:pt x="903" y="545"/>
                  </a:lnTo>
                  <a:lnTo>
                    <a:pt x="902" y="542"/>
                  </a:lnTo>
                  <a:lnTo>
                    <a:pt x="900" y="539"/>
                  </a:lnTo>
                  <a:lnTo>
                    <a:pt x="898" y="536"/>
                  </a:lnTo>
                  <a:lnTo>
                    <a:pt x="894" y="532"/>
                  </a:lnTo>
                  <a:lnTo>
                    <a:pt x="888" y="529"/>
                  </a:lnTo>
                  <a:lnTo>
                    <a:pt x="885" y="527"/>
                  </a:lnTo>
                  <a:lnTo>
                    <a:pt x="882" y="525"/>
                  </a:lnTo>
                  <a:lnTo>
                    <a:pt x="880" y="523"/>
                  </a:lnTo>
                  <a:lnTo>
                    <a:pt x="877" y="521"/>
                  </a:lnTo>
                  <a:lnTo>
                    <a:pt x="875" y="519"/>
                  </a:lnTo>
                  <a:lnTo>
                    <a:pt x="873" y="516"/>
                  </a:lnTo>
                  <a:lnTo>
                    <a:pt x="871" y="513"/>
                  </a:lnTo>
                  <a:lnTo>
                    <a:pt x="866" y="509"/>
                  </a:lnTo>
                  <a:lnTo>
                    <a:pt x="865" y="506"/>
                  </a:lnTo>
                  <a:lnTo>
                    <a:pt x="864" y="502"/>
                  </a:lnTo>
                  <a:lnTo>
                    <a:pt x="863" y="496"/>
                  </a:lnTo>
                  <a:lnTo>
                    <a:pt x="861" y="490"/>
                  </a:lnTo>
                  <a:lnTo>
                    <a:pt x="861" y="487"/>
                  </a:lnTo>
                  <a:lnTo>
                    <a:pt x="861" y="484"/>
                  </a:lnTo>
                  <a:lnTo>
                    <a:pt x="860" y="477"/>
                  </a:lnTo>
                  <a:lnTo>
                    <a:pt x="860" y="474"/>
                  </a:lnTo>
                  <a:lnTo>
                    <a:pt x="860" y="467"/>
                  </a:lnTo>
                  <a:lnTo>
                    <a:pt x="860" y="464"/>
                  </a:lnTo>
                  <a:lnTo>
                    <a:pt x="860" y="458"/>
                  </a:lnTo>
                  <a:lnTo>
                    <a:pt x="861" y="451"/>
                  </a:lnTo>
                  <a:lnTo>
                    <a:pt x="858" y="445"/>
                  </a:lnTo>
                  <a:lnTo>
                    <a:pt x="856" y="443"/>
                  </a:lnTo>
                  <a:lnTo>
                    <a:pt x="853" y="441"/>
                  </a:lnTo>
                  <a:lnTo>
                    <a:pt x="850" y="439"/>
                  </a:lnTo>
                  <a:lnTo>
                    <a:pt x="847" y="438"/>
                  </a:lnTo>
                  <a:lnTo>
                    <a:pt x="844" y="436"/>
                  </a:lnTo>
                  <a:lnTo>
                    <a:pt x="837" y="436"/>
                  </a:lnTo>
                  <a:lnTo>
                    <a:pt x="831" y="439"/>
                  </a:lnTo>
                  <a:lnTo>
                    <a:pt x="828" y="441"/>
                  </a:lnTo>
                  <a:lnTo>
                    <a:pt x="824" y="446"/>
                  </a:lnTo>
                  <a:lnTo>
                    <a:pt x="822" y="448"/>
                  </a:lnTo>
                  <a:lnTo>
                    <a:pt x="816" y="452"/>
                  </a:lnTo>
                  <a:lnTo>
                    <a:pt x="811" y="457"/>
                  </a:lnTo>
                  <a:lnTo>
                    <a:pt x="809" y="460"/>
                  </a:lnTo>
                  <a:lnTo>
                    <a:pt x="804" y="464"/>
                  </a:lnTo>
                  <a:lnTo>
                    <a:pt x="802" y="466"/>
                  </a:lnTo>
                  <a:lnTo>
                    <a:pt x="796" y="470"/>
                  </a:lnTo>
                  <a:lnTo>
                    <a:pt x="793" y="472"/>
                  </a:lnTo>
                  <a:lnTo>
                    <a:pt x="791" y="475"/>
                  </a:lnTo>
                  <a:lnTo>
                    <a:pt x="789" y="477"/>
                  </a:lnTo>
                  <a:lnTo>
                    <a:pt x="786" y="480"/>
                  </a:lnTo>
                  <a:lnTo>
                    <a:pt x="784" y="482"/>
                  </a:lnTo>
                  <a:lnTo>
                    <a:pt x="778" y="487"/>
                  </a:lnTo>
                  <a:lnTo>
                    <a:pt x="775" y="488"/>
                  </a:lnTo>
                  <a:lnTo>
                    <a:pt x="772" y="489"/>
                  </a:lnTo>
                  <a:lnTo>
                    <a:pt x="765" y="489"/>
                  </a:lnTo>
                  <a:lnTo>
                    <a:pt x="758" y="490"/>
                  </a:lnTo>
                  <a:lnTo>
                    <a:pt x="752" y="493"/>
                  </a:lnTo>
                  <a:lnTo>
                    <a:pt x="749" y="495"/>
                  </a:lnTo>
                  <a:lnTo>
                    <a:pt x="744" y="499"/>
                  </a:lnTo>
                  <a:lnTo>
                    <a:pt x="739" y="503"/>
                  </a:lnTo>
                  <a:lnTo>
                    <a:pt x="733" y="507"/>
                  </a:lnTo>
                  <a:lnTo>
                    <a:pt x="731" y="512"/>
                  </a:lnTo>
                  <a:lnTo>
                    <a:pt x="731" y="518"/>
                  </a:lnTo>
                  <a:lnTo>
                    <a:pt x="732" y="522"/>
                  </a:lnTo>
                  <a:lnTo>
                    <a:pt x="733" y="528"/>
                  </a:lnTo>
                  <a:lnTo>
                    <a:pt x="730" y="533"/>
                  </a:lnTo>
                  <a:lnTo>
                    <a:pt x="723" y="533"/>
                  </a:lnTo>
                  <a:lnTo>
                    <a:pt x="717" y="531"/>
                  </a:lnTo>
                  <a:lnTo>
                    <a:pt x="714" y="529"/>
                  </a:lnTo>
                  <a:lnTo>
                    <a:pt x="711" y="528"/>
                  </a:lnTo>
                  <a:lnTo>
                    <a:pt x="707" y="527"/>
                  </a:lnTo>
                  <a:lnTo>
                    <a:pt x="705" y="525"/>
                  </a:lnTo>
                  <a:lnTo>
                    <a:pt x="702" y="523"/>
                  </a:lnTo>
                  <a:lnTo>
                    <a:pt x="696" y="520"/>
                  </a:lnTo>
                  <a:lnTo>
                    <a:pt x="693" y="518"/>
                  </a:lnTo>
                  <a:lnTo>
                    <a:pt x="688" y="514"/>
                  </a:lnTo>
                  <a:lnTo>
                    <a:pt x="684" y="509"/>
                  </a:lnTo>
                  <a:lnTo>
                    <a:pt x="680" y="503"/>
                  </a:lnTo>
                  <a:lnTo>
                    <a:pt x="678" y="501"/>
                  </a:lnTo>
                  <a:lnTo>
                    <a:pt x="676" y="498"/>
                  </a:lnTo>
                  <a:lnTo>
                    <a:pt x="673" y="493"/>
                  </a:lnTo>
                  <a:lnTo>
                    <a:pt x="670" y="492"/>
                  </a:lnTo>
                  <a:lnTo>
                    <a:pt x="666" y="491"/>
                  </a:lnTo>
                  <a:lnTo>
                    <a:pt x="664" y="489"/>
                  </a:lnTo>
                  <a:lnTo>
                    <a:pt x="658" y="486"/>
                  </a:lnTo>
                  <a:lnTo>
                    <a:pt x="655" y="485"/>
                  </a:lnTo>
                  <a:lnTo>
                    <a:pt x="652" y="483"/>
                  </a:lnTo>
                  <a:lnTo>
                    <a:pt x="646" y="485"/>
                  </a:lnTo>
                  <a:lnTo>
                    <a:pt x="644" y="487"/>
                  </a:lnTo>
                  <a:lnTo>
                    <a:pt x="642" y="490"/>
                  </a:lnTo>
                  <a:lnTo>
                    <a:pt x="641" y="494"/>
                  </a:lnTo>
                  <a:lnTo>
                    <a:pt x="638" y="499"/>
                  </a:lnTo>
                  <a:lnTo>
                    <a:pt x="637" y="502"/>
                  </a:lnTo>
                  <a:lnTo>
                    <a:pt x="636" y="505"/>
                  </a:lnTo>
                  <a:lnTo>
                    <a:pt x="635" y="509"/>
                  </a:lnTo>
                  <a:lnTo>
                    <a:pt x="634" y="511"/>
                  </a:lnTo>
                  <a:lnTo>
                    <a:pt x="632" y="514"/>
                  </a:lnTo>
                  <a:lnTo>
                    <a:pt x="638" y="515"/>
                  </a:lnTo>
                  <a:lnTo>
                    <a:pt x="638" y="520"/>
                  </a:lnTo>
                  <a:lnTo>
                    <a:pt x="636" y="526"/>
                  </a:lnTo>
                  <a:lnTo>
                    <a:pt x="642" y="526"/>
                  </a:lnTo>
                  <a:lnTo>
                    <a:pt x="648" y="526"/>
                  </a:lnTo>
                  <a:lnTo>
                    <a:pt x="650" y="528"/>
                  </a:lnTo>
                  <a:lnTo>
                    <a:pt x="650" y="532"/>
                  </a:lnTo>
                  <a:lnTo>
                    <a:pt x="652" y="536"/>
                  </a:lnTo>
                  <a:lnTo>
                    <a:pt x="657" y="539"/>
                  </a:lnTo>
                  <a:lnTo>
                    <a:pt x="654" y="543"/>
                  </a:lnTo>
                  <a:lnTo>
                    <a:pt x="649" y="544"/>
                  </a:lnTo>
                  <a:lnTo>
                    <a:pt x="354" y="536"/>
                  </a:lnTo>
                  <a:lnTo>
                    <a:pt x="351" y="532"/>
                  </a:lnTo>
                  <a:lnTo>
                    <a:pt x="348" y="530"/>
                  </a:lnTo>
                  <a:lnTo>
                    <a:pt x="342" y="530"/>
                  </a:lnTo>
                  <a:lnTo>
                    <a:pt x="338" y="529"/>
                  </a:lnTo>
                  <a:lnTo>
                    <a:pt x="335" y="528"/>
                  </a:lnTo>
                  <a:lnTo>
                    <a:pt x="329" y="527"/>
                  </a:lnTo>
                  <a:lnTo>
                    <a:pt x="327" y="525"/>
                  </a:lnTo>
                  <a:lnTo>
                    <a:pt x="324" y="524"/>
                  </a:lnTo>
                  <a:lnTo>
                    <a:pt x="321" y="524"/>
                  </a:lnTo>
                  <a:lnTo>
                    <a:pt x="314" y="523"/>
                  </a:lnTo>
                  <a:lnTo>
                    <a:pt x="311" y="524"/>
                  </a:lnTo>
                  <a:lnTo>
                    <a:pt x="307" y="525"/>
                  </a:lnTo>
                  <a:lnTo>
                    <a:pt x="304" y="527"/>
                  </a:lnTo>
                  <a:lnTo>
                    <a:pt x="301" y="529"/>
                  </a:lnTo>
                  <a:lnTo>
                    <a:pt x="296" y="533"/>
                  </a:lnTo>
                  <a:lnTo>
                    <a:pt x="293" y="535"/>
                  </a:lnTo>
                  <a:lnTo>
                    <a:pt x="289" y="534"/>
                  </a:lnTo>
                  <a:lnTo>
                    <a:pt x="287" y="533"/>
                  </a:lnTo>
                  <a:lnTo>
                    <a:pt x="283" y="534"/>
                  </a:lnTo>
                  <a:lnTo>
                    <a:pt x="276" y="533"/>
                  </a:lnTo>
                  <a:lnTo>
                    <a:pt x="270" y="533"/>
                  </a:lnTo>
                  <a:lnTo>
                    <a:pt x="267" y="535"/>
                  </a:lnTo>
                  <a:lnTo>
                    <a:pt x="262" y="535"/>
                  </a:lnTo>
                  <a:lnTo>
                    <a:pt x="250" y="534"/>
                  </a:lnTo>
                  <a:lnTo>
                    <a:pt x="244" y="532"/>
                  </a:lnTo>
                  <a:lnTo>
                    <a:pt x="240" y="531"/>
                  </a:lnTo>
                  <a:lnTo>
                    <a:pt x="237" y="530"/>
                  </a:lnTo>
                  <a:lnTo>
                    <a:pt x="234" y="529"/>
                  </a:lnTo>
                  <a:lnTo>
                    <a:pt x="231" y="528"/>
                  </a:lnTo>
                  <a:lnTo>
                    <a:pt x="227" y="527"/>
                  </a:lnTo>
                  <a:lnTo>
                    <a:pt x="221" y="526"/>
                  </a:lnTo>
                  <a:lnTo>
                    <a:pt x="217" y="526"/>
                  </a:lnTo>
                  <a:lnTo>
                    <a:pt x="214" y="524"/>
                  </a:lnTo>
                  <a:lnTo>
                    <a:pt x="207" y="521"/>
                  </a:lnTo>
                  <a:lnTo>
                    <a:pt x="204" y="520"/>
                  </a:lnTo>
                  <a:lnTo>
                    <a:pt x="201" y="519"/>
                  </a:lnTo>
                  <a:lnTo>
                    <a:pt x="197" y="517"/>
                  </a:lnTo>
                  <a:lnTo>
                    <a:pt x="194" y="516"/>
                  </a:lnTo>
                  <a:lnTo>
                    <a:pt x="188" y="514"/>
                  </a:lnTo>
                  <a:lnTo>
                    <a:pt x="186" y="511"/>
                  </a:lnTo>
                  <a:lnTo>
                    <a:pt x="185" y="508"/>
                  </a:lnTo>
                  <a:lnTo>
                    <a:pt x="182" y="506"/>
                  </a:lnTo>
                  <a:lnTo>
                    <a:pt x="177" y="502"/>
                  </a:lnTo>
                  <a:lnTo>
                    <a:pt x="175" y="499"/>
                  </a:lnTo>
                  <a:lnTo>
                    <a:pt x="173" y="496"/>
                  </a:lnTo>
                  <a:lnTo>
                    <a:pt x="170" y="495"/>
                  </a:lnTo>
                  <a:lnTo>
                    <a:pt x="167" y="493"/>
                  </a:lnTo>
                  <a:lnTo>
                    <a:pt x="165" y="491"/>
                  </a:lnTo>
                  <a:lnTo>
                    <a:pt x="165" y="488"/>
                  </a:lnTo>
                  <a:lnTo>
                    <a:pt x="167" y="485"/>
                  </a:lnTo>
                  <a:lnTo>
                    <a:pt x="170" y="480"/>
                  </a:lnTo>
                  <a:lnTo>
                    <a:pt x="171" y="477"/>
                  </a:lnTo>
                  <a:lnTo>
                    <a:pt x="172" y="474"/>
                  </a:lnTo>
                  <a:lnTo>
                    <a:pt x="174" y="471"/>
                  </a:lnTo>
                  <a:lnTo>
                    <a:pt x="175" y="468"/>
                  </a:lnTo>
                  <a:lnTo>
                    <a:pt x="177" y="465"/>
                  </a:lnTo>
                  <a:lnTo>
                    <a:pt x="179" y="462"/>
                  </a:lnTo>
                  <a:lnTo>
                    <a:pt x="181" y="459"/>
                  </a:lnTo>
                  <a:lnTo>
                    <a:pt x="182" y="456"/>
                  </a:lnTo>
                  <a:lnTo>
                    <a:pt x="182" y="450"/>
                  </a:lnTo>
                  <a:lnTo>
                    <a:pt x="183" y="444"/>
                  </a:lnTo>
                  <a:lnTo>
                    <a:pt x="185" y="441"/>
                  </a:lnTo>
                  <a:lnTo>
                    <a:pt x="190" y="437"/>
                  </a:lnTo>
                  <a:lnTo>
                    <a:pt x="193" y="435"/>
                  </a:lnTo>
                  <a:lnTo>
                    <a:pt x="196" y="434"/>
                  </a:lnTo>
                  <a:lnTo>
                    <a:pt x="198" y="431"/>
                  </a:lnTo>
                  <a:lnTo>
                    <a:pt x="201" y="426"/>
                  </a:lnTo>
                  <a:lnTo>
                    <a:pt x="203" y="420"/>
                  </a:lnTo>
                  <a:lnTo>
                    <a:pt x="206" y="418"/>
                  </a:lnTo>
                  <a:lnTo>
                    <a:pt x="207" y="414"/>
                  </a:lnTo>
                  <a:lnTo>
                    <a:pt x="206" y="411"/>
                  </a:lnTo>
                  <a:lnTo>
                    <a:pt x="206" y="408"/>
                  </a:lnTo>
                  <a:lnTo>
                    <a:pt x="202" y="407"/>
                  </a:lnTo>
                  <a:lnTo>
                    <a:pt x="197" y="401"/>
                  </a:lnTo>
                  <a:lnTo>
                    <a:pt x="194" y="400"/>
                  </a:lnTo>
                  <a:lnTo>
                    <a:pt x="192" y="403"/>
                  </a:lnTo>
                  <a:lnTo>
                    <a:pt x="186" y="406"/>
                  </a:lnTo>
                  <a:lnTo>
                    <a:pt x="180" y="406"/>
                  </a:lnTo>
                  <a:lnTo>
                    <a:pt x="177" y="403"/>
                  </a:lnTo>
                  <a:lnTo>
                    <a:pt x="174" y="404"/>
                  </a:lnTo>
                  <a:lnTo>
                    <a:pt x="171" y="406"/>
                  </a:lnTo>
                  <a:lnTo>
                    <a:pt x="168" y="409"/>
                  </a:lnTo>
                  <a:lnTo>
                    <a:pt x="166" y="414"/>
                  </a:lnTo>
                  <a:lnTo>
                    <a:pt x="161" y="412"/>
                  </a:lnTo>
                  <a:lnTo>
                    <a:pt x="154" y="410"/>
                  </a:lnTo>
                  <a:lnTo>
                    <a:pt x="148" y="409"/>
                  </a:lnTo>
                  <a:lnTo>
                    <a:pt x="145" y="408"/>
                  </a:lnTo>
                  <a:lnTo>
                    <a:pt x="142" y="409"/>
                  </a:lnTo>
                  <a:lnTo>
                    <a:pt x="136" y="408"/>
                  </a:lnTo>
                  <a:lnTo>
                    <a:pt x="134" y="410"/>
                  </a:lnTo>
                  <a:lnTo>
                    <a:pt x="133" y="416"/>
                  </a:lnTo>
                  <a:lnTo>
                    <a:pt x="129" y="415"/>
                  </a:lnTo>
                  <a:lnTo>
                    <a:pt x="127" y="413"/>
                  </a:lnTo>
                  <a:lnTo>
                    <a:pt x="121" y="412"/>
                  </a:lnTo>
                  <a:lnTo>
                    <a:pt x="118" y="413"/>
                  </a:lnTo>
                  <a:lnTo>
                    <a:pt x="117" y="410"/>
                  </a:lnTo>
                  <a:lnTo>
                    <a:pt x="111" y="409"/>
                  </a:lnTo>
                  <a:lnTo>
                    <a:pt x="106" y="407"/>
                  </a:lnTo>
                  <a:lnTo>
                    <a:pt x="104" y="405"/>
                  </a:lnTo>
                  <a:lnTo>
                    <a:pt x="100" y="405"/>
                  </a:lnTo>
                  <a:lnTo>
                    <a:pt x="95" y="410"/>
                  </a:lnTo>
                  <a:lnTo>
                    <a:pt x="89" y="410"/>
                  </a:lnTo>
                  <a:lnTo>
                    <a:pt x="86" y="410"/>
                  </a:lnTo>
                  <a:lnTo>
                    <a:pt x="83" y="408"/>
                  </a:lnTo>
                  <a:lnTo>
                    <a:pt x="81" y="403"/>
                  </a:lnTo>
                  <a:lnTo>
                    <a:pt x="74" y="402"/>
                  </a:lnTo>
                  <a:lnTo>
                    <a:pt x="71" y="401"/>
                  </a:lnTo>
                  <a:lnTo>
                    <a:pt x="68" y="399"/>
                  </a:lnTo>
                  <a:lnTo>
                    <a:pt x="63" y="395"/>
                  </a:lnTo>
                  <a:lnTo>
                    <a:pt x="60" y="393"/>
                  </a:lnTo>
                  <a:lnTo>
                    <a:pt x="58" y="391"/>
                  </a:lnTo>
                  <a:lnTo>
                    <a:pt x="56" y="388"/>
                  </a:lnTo>
                  <a:lnTo>
                    <a:pt x="54" y="385"/>
                  </a:lnTo>
                  <a:lnTo>
                    <a:pt x="52" y="383"/>
                  </a:lnTo>
                  <a:lnTo>
                    <a:pt x="50" y="380"/>
                  </a:lnTo>
                  <a:lnTo>
                    <a:pt x="49" y="377"/>
                  </a:lnTo>
                  <a:lnTo>
                    <a:pt x="47" y="374"/>
                  </a:lnTo>
                  <a:lnTo>
                    <a:pt x="45" y="371"/>
                  </a:lnTo>
                  <a:lnTo>
                    <a:pt x="40" y="367"/>
                  </a:lnTo>
                  <a:lnTo>
                    <a:pt x="38" y="364"/>
                  </a:lnTo>
                  <a:lnTo>
                    <a:pt x="35" y="362"/>
                  </a:lnTo>
                  <a:lnTo>
                    <a:pt x="33" y="360"/>
                  </a:lnTo>
                  <a:lnTo>
                    <a:pt x="31" y="357"/>
                  </a:lnTo>
                  <a:lnTo>
                    <a:pt x="29" y="355"/>
                  </a:lnTo>
                  <a:lnTo>
                    <a:pt x="24" y="350"/>
                  </a:lnTo>
                  <a:lnTo>
                    <a:pt x="22" y="347"/>
                  </a:lnTo>
                  <a:lnTo>
                    <a:pt x="19" y="346"/>
                  </a:lnTo>
                  <a:lnTo>
                    <a:pt x="16" y="344"/>
                  </a:lnTo>
                  <a:lnTo>
                    <a:pt x="9" y="344"/>
                  </a:lnTo>
                  <a:lnTo>
                    <a:pt x="6" y="344"/>
                  </a:lnTo>
                  <a:lnTo>
                    <a:pt x="3" y="342"/>
                  </a:lnTo>
                  <a:lnTo>
                    <a:pt x="3" y="33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1" y="331"/>
                  </a:lnTo>
                  <a:lnTo>
                    <a:pt x="4" y="329"/>
                  </a:lnTo>
                  <a:lnTo>
                    <a:pt x="10" y="325"/>
                  </a:lnTo>
                  <a:lnTo>
                    <a:pt x="16" y="323"/>
                  </a:lnTo>
                  <a:lnTo>
                    <a:pt x="19" y="321"/>
                  </a:lnTo>
                  <a:lnTo>
                    <a:pt x="22" y="319"/>
                  </a:lnTo>
                  <a:lnTo>
                    <a:pt x="25" y="318"/>
                  </a:lnTo>
                  <a:lnTo>
                    <a:pt x="29" y="317"/>
                  </a:lnTo>
                  <a:lnTo>
                    <a:pt x="32" y="315"/>
                  </a:lnTo>
                  <a:lnTo>
                    <a:pt x="35" y="314"/>
                  </a:lnTo>
                  <a:lnTo>
                    <a:pt x="38" y="312"/>
                  </a:lnTo>
                  <a:lnTo>
                    <a:pt x="41" y="310"/>
                  </a:lnTo>
                  <a:lnTo>
                    <a:pt x="45" y="309"/>
                  </a:lnTo>
                  <a:lnTo>
                    <a:pt x="48" y="307"/>
                  </a:lnTo>
                  <a:lnTo>
                    <a:pt x="51" y="305"/>
                  </a:lnTo>
                  <a:lnTo>
                    <a:pt x="54" y="304"/>
                  </a:lnTo>
                  <a:lnTo>
                    <a:pt x="57" y="302"/>
                  </a:lnTo>
                  <a:lnTo>
                    <a:pt x="60" y="300"/>
                  </a:lnTo>
                  <a:lnTo>
                    <a:pt x="66" y="297"/>
                  </a:lnTo>
                  <a:lnTo>
                    <a:pt x="69" y="295"/>
                  </a:lnTo>
                  <a:lnTo>
                    <a:pt x="74" y="291"/>
                  </a:lnTo>
                  <a:lnTo>
                    <a:pt x="77" y="290"/>
                  </a:lnTo>
                  <a:lnTo>
                    <a:pt x="82" y="286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8" name="Freeform 20"/>
            <p:cNvSpPr>
              <a:spLocks/>
            </p:cNvSpPr>
            <p:nvPr/>
          </p:nvSpPr>
          <p:spPr bwMode="auto">
            <a:xfrm>
              <a:off x="4325" y="7527"/>
              <a:ext cx="3027" cy="1895"/>
            </a:xfrm>
            <a:custGeom>
              <a:avLst/>
              <a:gdLst>
                <a:gd name="T0" fmla="*/ 1 w 4958"/>
                <a:gd name="T1" fmla="*/ 1 h 3659"/>
                <a:gd name="T2" fmla="*/ 1 w 4958"/>
                <a:gd name="T3" fmla="*/ 1 h 3659"/>
                <a:gd name="T4" fmla="*/ 1 w 4958"/>
                <a:gd name="T5" fmla="*/ 1 h 3659"/>
                <a:gd name="T6" fmla="*/ 1 w 4958"/>
                <a:gd name="T7" fmla="*/ 1 h 3659"/>
                <a:gd name="T8" fmla="*/ 1 w 4958"/>
                <a:gd name="T9" fmla="*/ 1 h 3659"/>
                <a:gd name="T10" fmla="*/ 1 w 4958"/>
                <a:gd name="T11" fmla="*/ 1 h 3659"/>
                <a:gd name="T12" fmla="*/ 1 w 4958"/>
                <a:gd name="T13" fmla="*/ 1 h 3659"/>
                <a:gd name="T14" fmla="*/ 1 w 4958"/>
                <a:gd name="T15" fmla="*/ 1 h 3659"/>
                <a:gd name="T16" fmla="*/ 1 w 4958"/>
                <a:gd name="T17" fmla="*/ 1 h 3659"/>
                <a:gd name="T18" fmla="*/ 1 w 4958"/>
                <a:gd name="T19" fmla="*/ 1 h 3659"/>
                <a:gd name="T20" fmla="*/ 1 w 4958"/>
                <a:gd name="T21" fmla="*/ 1 h 3659"/>
                <a:gd name="T22" fmla="*/ 1 w 4958"/>
                <a:gd name="T23" fmla="*/ 1 h 3659"/>
                <a:gd name="T24" fmla="*/ 1 w 4958"/>
                <a:gd name="T25" fmla="*/ 1 h 3659"/>
                <a:gd name="T26" fmla="*/ 1 w 4958"/>
                <a:gd name="T27" fmla="*/ 1 h 3659"/>
                <a:gd name="T28" fmla="*/ 1 w 4958"/>
                <a:gd name="T29" fmla="*/ 1 h 3659"/>
                <a:gd name="T30" fmla="*/ 1 w 4958"/>
                <a:gd name="T31" fmla="*/ 1 h 3659"/>
                <a:gd name="T32" fmla="*/ 1 w 4958"/>
                <a:gd name="T33" fmla="*/ 1 h 3659"/>
                <a:gd name="T34" fmla="*/ 1 w 4958"/>
                <a:gd name="T35" fmla="*/ 1 h 3659"/>
                <a:gd name="T36" fmla="*/ 1 w 4958"/>
                <a:gd name="T37" fmla="*/ 1 h 3659"/>
                <a:gd name="T38" fmla="*/ 1 w 4958"/>
                <a:gd name="T39" fmla="*/ 1 h 3659"/>
                <a:gd name="T40" fmla="*/ 1 w 4958"/>
                <a:gd name="T41" fmla="*/ 1 h 3659"/>
                <a:gd name="T42" fmla="*/ 1 w 4958"/>
                <a:gd name="T43" fmla="*/ 1 h 3659"/>
                <a:gd name="T44" fmla="*/ 1 w 4958"/>
                <a:gd name="T45" fmla="*/ 1 h 3659"/>
                <a:gd name="T46" fmla="*/ 1 w 4958"/>
                <a:gd name="T47" fmla="*/ 1 h 3659"/>
                <a:gd name="T48" fmla="*/ 1 w 4958"/>
                <a:gd name="T49" fmla="*/ 1 h 3659"/>
                <a:gd name="T50" fmla="*/ 1 w 4958"/>
                <a:gd name="T51" fmla="*/ 1 h 3659"/>
                <a:gd name="T52" fmla="*/ 1 w 4958"/>
                <a:gd name="T53" fmla="*/ 1 h 3659"/>
                <a:gd name="T54" fmla="*/ 1 w 4958"/>
                <a:gd name="T55" fmla="*/ 1 h 3659"/>
                <a:gd name="T56" fmla="*/ 1 w 4958"/>
                <a:gd name="T57" fmla="*/ 1 h 3659"/>
                <a:gd name="T58" fmla="*/ 1 w 4958"/>
                <a:gd name="T59" fmla="*/ 1 h 3659"/>
                <a:gd name="T60" fmla="*/ 1 w 4958"/>
                <a:gd name="T61" fmla="*/ 1 h 3659"/>
                <a:gd name="T62" fmla="*/ 1 w 4958"/>
                <a:gd name="T63" fmla="*/ 1 h 3659"/>
                <a:gd name="T64" fmla="*/ 1 w 4958"/>
                <a:gd name="T65" fmla="*/ 1 h 3659"/>
                <a:gd name="T66" fmla="*/ 1 w 4958"/>
                <a:gd name="T67" fmla="*/ 1 h 3659"/>
                <a:gd name="T68" fmla="*/ 1 w 4958"/>
                <a:gd name="T69" fmla="*/ 1 h 3659"/>
                <a:gd name="T70" fmla="*/ 1 w 4958"/>
                <a:gd name="T71" fmla="*/ 1 h 3659"/>
                <a:gd name="T72" fmla="*/ 1 w 4958"/>
                <a:gd name="T73" fmla="*/ 1 h 3659"/>
                <a:gd name="T74" fmla="*/ 1 w 4958"/>
                <a:gd name="T75" fmla="*/ 1 h 3659"/>
                <a:gd name="T76" fmla="*/ 1 w 4958"/>
                <a:gd name="T77" fmla="*/ 1 h 3659"/>
                <a:gd name="T78" fmla="*/ 1 w 4958"/>
                <a:gd name="T79" fmla="*/ 1 h 3659"/>
                <a:gd name="T80" fmla="*/ 1 w 4958"/>
                <a:gd name="T81" fmla="*/ 1 h 3659"/>
                <a:gd name="T82" fmla="*/ 1 w 4958"/>
                <a:gd name="T83" fmla="*/ 1 h 3659"/>
                <a:gd name="T84" fmla="*/ 1 w 4958"/>
                <a:gd name="T85" fmla="*/ 1 h 3659"/>
                <a:gd name="T86" fmla="*/ 1 w 4958"/>
                <a:gd name="T87" fmla="*/ 1 h 3659"/>
                <a:gd name="T88" fmla="*/ 1 w 4958"/>
                <a:gd name="T89" fmla="*/ 1 h 3659"/>
                <a:gd name="T90" fmla="*/ 1 w 4958"/>
                <a:gd name="T91" fmla="*/ 1 h 3659"/>
                <a:gd name="T92" fmla="*/ 1 w 4958"/>
                <a:gd name="T93" fmla="*/ 1 h 3659"/>
                <a:gd name="T94" fmla="*/ 1 w 4958"/>
                <a:gd name="T95" fmla="*/ 1 h 3659"/>
                <a:gd name="T96" fmla="*/ 1 w 4958"/>
                <a:gd name="T97" fmla="*/ 1 h 3659"/>
                <a:gd name="T98" fmla="*/ 1 w 4958"/>
                <a:gd name="T99" fmla="*/ 1 h 3659"/>
                <a:gd name="T100" fmla="*/ 1 w 4958"/>
                <a:gd name="T101" fmla="*/ 1 h 3659"/>
                <a:gd name="T102" fmla="*/ 1 w 4958"/>
                <a:gd name="T103" fmla="*/ 1 h 3659"/>
                <a:gd name="T104" fmla="*/ 1 w 4958"/>
                <a:gd name="T105" fmla="*/ 1 h 3659"/>
                <a:gd name="T106" fmla="*/ 1 w 4958"/>
                <a:gd name="T107" fmla="*/ 1 h 3659"/>
                <a:gd name="T108" fmla="*/ 1 w 4958"/>
                <a:gd name="T109" fmla="*/ 1 h 3659"/>
                <a:gd name="T110" fmla="*/ 1 w 4958"/>
                <a:gd name="T111" fmla="*/ 1 h 3659"/>
                <a:gd name="T112" fmla="*/ 1 w 4958"/>
                <a:gd name="T113" fmla="*/ 1 h 3659"/>
                <a:gd name="T114" fmla="*/ 1 w 4958"/>
                <a:gd name="T115" fmla="*/ 1 h 3659"/>
                <a:gd name="T116" fmla="*/ 1 w 4958"/>
                <a:gd name="T117" fmla="*/ 1 h 3659"/>
                <a:gd name="T118" fmla="*/ 1 w 4958"/>
                <a:gd name="T119" fmla="*/ 1 h 3659"/>
                <a:gd name="T120" fmla="*/ 1 w 4958"/>
                <a:gd name="T121" fmla="*/ 1 h 36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58"/>
                <a:gd name="T184" fmla="*/ 0 h 3659"/>
                <a:gd name="T185" fmla="*/ 4958 w 4958"/>
                <a:gd name="T186" fmla="*/ 3659 h 36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58" h="3659">
                  <a:moveTo>
                    <a:pt x="4958" y="2861"/>
                  </a:moveTo>
                  <a:lnTo>
                    <a:pt x="4948" y="2871"/>
                  </a:lnTo>
                  <a:lnTo>
                    <a:pt x="4934" y="2877"/>
                  </a:lnTo>
                  <a:lnTo>
                    <a:pt x="4914" y="2895"/>
                  </a:lnTo>
                  <a:lnTo>
                    <a:pt x="4893" y="2914"/>
                  </a:lnTo>
                  <a:lnTo>
                    <a:pt x="4871" y="2924"/>
                  </a:lnTo>
                  <a:lnTo>
                    <a:pt x="4847" y="2939"/>
                  </a:lnTo>
                  <a:lnTo>
                    <a:pt x="4820" y="2935"/>
                  </a:lnTo>
                  <a:lnTo>
                    <a:pt x="4794" y="2941"/>
                  </a:lnTo>
                  <a:lnTo>
                    <a:pt x="4767" y="2943"/>
                  </a:lnTo>
                  <a:lnTo>
                    <a:pt x="4753" y="2945"/>
                  </a:lnTo>
                  <a:lnTo>
                    <a:pt x="4739" y="2949"/>
                  </a:lnTo>
                  <a:lnTo>
                    <a:pt x="4724" y="2949"/>
                  </a:lnTo>
                  <a:lnTo>
                    <a:pt x="4698" y="2955"/>
                  </a:lnTo>
                  <a:lnTo>
                    <a:pt x="4686" y="2962"/>
                  </a:lnTo>
                  <a:lnTo>
                    <a:pt x="4674" y="2968"/>
                  </a:lnTo>
                  <a:lnTo>
                    <a:pt x="4663" y="2978"/>
                  </a:lnTo>
                  <a:lnTo>
                    <a:pt x="4653" y="2988"/>
                  </a:lnTo>
                  <a:lnTo>
                    <a:pt x="4631" y="2998"/>
                  </a:lnTo>
                  <a:lnTo>
                    <a:pt x="4619" y="3006"/>
                  </a:lnTo>
                  <a:lnTo>
                    <a:pt x="4610" y="3017"/>
                  </a:lnTo>
                  <a:lnTo>
                    <a:pt x="4602" y="3029"/>
                  </a:lnTo>
                  <a:lnTo>
                    <a:pt x="4583" y="3051"/>
                  </a:lnTo>
                  <a:lnTo>
                    <a:pt x="4575" y="3063"/>
                  </a:lnTo>
                  <a:lnTo>
                    <a:pt x="4565" y="3074"/>
                  </a:lnTo>
                  <a:lnTo>
                    <a:pt x="4556" y="3086"/>
                  </a:lnTo>
                  <a:lnTo>
                    <a:pt x="4550" y="3098"/>
                  </a:lnTo>
                  <a:lnTo>
                    <a:pt x="4532" y="3120"/>
                  </a:lnTo>
                  <a:lnTo>
                    <a:pt x="4512" y="3139"/>
                  </a:lnTo>
                  <a:lnTo>
                    <a:pt x="4493" y="3159"/>
                  </a:lnTo>
                  <a:lnTo>
                    <a:pt x="4485" y="3171"/>
                  </a:lnTo>
                  <a:lnTo>
                    <a:pt x="4477" y="3182"/>
                  </a:lnTo>
                  <a:lnTo>
                    <a:pt x="4469" y="3194"/>
                  </a:lnTo>
                  <a:lnTo>
                    <a:pt x="4459" y="3206"/>
                  </a:lnTo>
                  <a:lnTo>
                    <a:pt x="4438" y="3226"/>
                  </a:lnTo>
                  <a:lnTo>
                    <a:pt x="4414" y="3239"/>
                  </a:lnTo>
                  <a:lnTo>
                    <a:pt x="4400" y="3239"/>
                  </a:lnTo>
                  <a:lnTo>
                    <a:pt x="4385" y="3237"/>
                  </a:lnTo>
                  <a:lnTo>
                    <a:pt x="4371" y="3232"/>
                  </a:lnTo>
                  <a:lnTo>
                    <a:pt x="4357" y="3226"/>
                  </a:lnTo>
                  <a:lnTo>
                    <a:pt x="4343" y="3224"/>
                  </a:lnTo>
                  <a:lnTo>
                    <a:pt x="4318" y="3214"/>
                  </a:lnTo>
                  <a:lnTo>
                    <a:pt x="4304" y="3208"/>
                  </a:lnTo>
                  <a:lnTo>
                    <a:pt x="4278" y="3210"/>
                  </a:lnTo>
                  <a:lnTo>
                    <a:pt x="4253" y="3222"/>
                  </a:lnTo>
                  <a:lnTo>
                    <a:pt x="4243" y="3230"/>
                  </a:lnTo>
                  <a:lnTo>
                    <a:pt x="4231" y="3241"/>
                  </a:lnTo>
                  <a:lnTo>
                    <a:pt x="4225" y="3253"/>
                  </a:lnTo>
                  <a:lnTo>
                    <a:pt x="4221" y="3267"/>
                  </a:lnTo>
                  <a:lnTo>
                    <a:pt x="4214" y="3281"/>
                  </a:lnTo>
                  <a:lnTo>
                    <a:pt x="4204" y="3294"/>
                  </a:lnTo>
                  <a:lnTo>
                    <a:pt x="4192" y="3304"/>
                  </a:lnTo>
                  <a:lnTo>
                    <a:pt x="4182" y="3314"/>
                  </a:lnTo>
                  <a:lnTo>
                    <a:pt x="4170" y="3320"/>
                  </a:lnTo>
                  <a:lnTo>
                    <a:pt x="4158" y="3326"/>
                  </a:lnTo>
                  <a:lnTo>
                    <a:pt x="4145" y="3334"/>
                  </a:lnTo>
                  <a:lnTo>
                    <a:pt x="4133" y="3347"/>
                  </a:lnTo>
                  <a:lnTo>
                    <a:pt x="4121" y="3355"/>
                  </a:lnTo>
                  <a:lnTo>
                    <a:pt x="4111" y="3365"/>
                  </a:lnTo>
                  <a:lnTo>
                    <a:pt x="4101" y="3373"/>
                  </a:lnTo>
                  <a:lnTo>
                    <a:pt x="4092" y="3385"/>
                  </a:lnTo>
                  <a:lnTo>
                    <a:pt x="4083" y="3400"/>
                  </a:lnTo>
                  <a:lnTo>
                    <a:pt x="4081" y="3414"/>
                  </a:lnTo>
                  <a:lnTo>
                    <a:pt x="4081" y="3428"/>
                  </a:lnTo>
                  <a:lnTo>
                    <a:pt x="4079" y="3443"/>
                  </a:lnTo>
                  <a:lnTo>
                    <a:pt x="4073" y="3458"/>
                  </a:lnTo>
                  <a:lnTo>
                    <a:pt x="4065" y="3470"/>
                  </a:lnTo>
                  <a:lnTo>
                    <a:pt x="4055" y="3480"/>
                  </a:lnTo>
                  <a:lnTo>
                    <a:pt x="4036" y="3502"/>
                  </a:lnTo>
                  <a:lnTo>
                    <a:pt x="4026" y="3513"/>
                  </a:lnTo>
                  <a:lnTo>
                    <a:pt x="4018" y="3525"/>
                  </a:lnTo>
                  <a:lnTo>
                    <a:pt x="4010" y="3535"/>
                  </a:lnTo>
                  <a:lnTo>
                    <a:pt x="3996" y="3557"/>
                  </a:lnTo>
                  <a:lnTo>
                    <a:pt x="3992" y="3572"/>
                  </a:lnTo>
                  <a:lnTo>
                    <a:pt x="3981" y="3580"/>
                  </a:lnTo>
                  <a:lnTo>
                    <a:pt x="3967" y="3586"/>
                  </a:lnTo>
                  <a:lnTo>
                    <a:pt x="3955" y="3592"/>
                  </a:lnTo>
                  <a:lnTo>
                    <a:pt x="3941" y="3592"/>
                  </a:lnTo>
                  <a:lnTo>
                    <a:pt x="3929" y="3590"/>
                  </a:lnTo>
                  <a:lnTo>
                    <a:pt x="3914" y="3586"/>
                  </a:lnTo>
                  <a:lnTo>
                    <a:pt x="3892" y="3574"/>
                  </a:lnTo>
                  <a:lnTo>
                    <a:pt x="3890" y="3561"/>
                  </a:lnTo>
                  <a:lnTo>
                    <a:pt x="3890" y="3547"/>
                  </a:lnTo>
                  <a:lnTo>
                    <a:pt x="3888" y="3533"/>
                  </a:lnTo>
                  <a:lnTo>
                    <a:pt x="3865" y="3521"/>
                  </a:lnTo>
                  <a:lnTo>
                    <a:pt x="3857" y="3531"/>
                  </a:lnTo>
                  <a:lnTo>
                    <a:pt x="3851" y="3545"/>
                  </a:lnTo>
                  <a:lnTo>
                    <a:pt x="3839" y="3553"/>
                  </a:lnTo>
                  <a:lnTo>
                    <a:pt x="3829" y="3563"/>
                  </a:lnTo>
                  <a:lnTo>
                    <a:pt x="3821" y="3576"/>
                  </a:lnTo>
                  <a:lnTo>
                    <a:pt x="3804" y="3596"/>
                  </a:lnTo>
                  <a:lnTo>
                    <a:pt x="3794" y="3604"/>
                  </a:lnTo>
                  <a:lnTo>
                    <a:pt x="3774" y="3623"/>
                  </a:lnTo>
                  <a:lnTo>
                    <a:pt x="3751" y="3639"/>
                  </a:lnTo>
                  <a:lnTo>
                    <a:pt x="3739" y="3645"/>
                  </a:lnTo>
                  <a:lnTo>
                    <a:pt x="3729" y="3655"/>
                  </a:lnTo>
                  <a:lnTo>
                    <a:pt x="3715" y="3653"/>
                  </a:lnTo>
                  <a:lnTo>
                    <a:pt x="3701" y="3657"/>
                  </a:lnTo>
                  <a:lnTo>
                    <a:pt x="3686" y="3659"/>
                  </a:lnTo>
                  <a:lnTo>
                    <a:pt x="3674" y="3651"/>
                  </a:lnTo>
                  <a:lnTo>
                    <a:pt x="3664" y="3643"/>
                  </a:lnTo>
                  <a:lnTo>
                    <a:pt x="3646" y="3623"/>
                  </a:lnTo>
                  <a:lnTo>
                    <a:pt x="3637" y="3612"/>
                  </a:lnTo>
                  <a:lnTo>
                    <a:pt x="3619" y="3592"/>
                  </a:lnTo>
                  <a:lnTo>
                    <a:pt x="3611" y="3580"/>
                  </a:lnTo>
                  <a:lnTo>
                    <a:pt x="3587" y="3570"/>
                  </a:lnTo>
                  <a:lnTo>
                    <a:pt x="3571" y="3570"/>
                  </a:lnTo>
                  <a:lnTo>
                    <a:pt x="3559" y="3561"/>
                  </a:lnTo>
                  <a:lnTo>
                    <a:pt x="3545" y="3539"/>
                  </a:lnTo>
                  <a:lnTo>
                    <a:pt x="3522" y="3533"/>
                  </a:lnTo>
                  <a:lnTo>
                    <a:pt x="3512" y="3541"/>
                  </a:lnTo>
                  <a:lnTo>
                    <a:pt x="3498" y="3545"/>
                  </a:lnTo>
                  <a:lnTo>
                    <a:pt x="3469" y="3549"/>
                  </a:lnTo>
                  <a:lnTo>
                    <a:pt x="3459" y="3557"/>
                  </a:lnTo>
                  <a:lnTo>
                    <a:pt x="3441" y="3580"/>
                  </a:lnTo>
                  <a:lnTo>
                    <a:pt x="3404" y="3582"/>
                  </a:lnTo>
                  <a:lnTo>
                    <a:pt x="3392" y="3584"/>
                  </a:lnTo>
                  <a:lnTo>
                    <a:pt x="3366" y="3580"/>
                  </a:lnTo>
                  <a:lnTo>
                    <a:pt x="3351" y="3580"/>
                  </a:lnTo>
                  <a:lnTo>
                    <a:pt x="3335" y="3557"/>
                  </a:lnTo>
                  <a:lnTo>
                    <a:pt x="3331" y="3545"/>
                  </a:lnTo>
                  <a:lnTo>
                    <a:pt x="3329" y="3531"/>
                  </a:lnTo>
                  <a:lnTo>
                    <a:pt x="3311" y="3521"/>
                  </a:lnTo>
                  <a:lnTo>
                    <a:pt x="3296" y="3519"/>
                  </a:lnTo>
                  <a:lnTo>
                    <a:pt x="3288" y="3506"/>
                  </a:lnTo>
                  <a:lnTo>
                    <a:pt x="3278" y="3498"/>
                  </a:lnTo>
                  <a:lnTo>
                    <a:pt x="3266" y="3502"/>
                  </a:lnTo>
                  <a:lnTo>
                    <a:pt x="3254" y="3511"/>
                  </a:lnTo>
                  <a:lnTo>
                    <a:pt x="3242" y="3517"/>
                  </a:lnTo>
                  <a:lnTo>
                    <a:pt x="3221" y="3535"/>
                  </a:lnTo>
                  <a:lnTo>
                    <a:pt x="3213" y="3547"/>
                  </a:lnTo>
                  <a:lnTo>
                    <a:pt x="3205" y="3559"/>
                  </a:lnTo>
                  <a:lnTo>
                    <a:pt x="3203" y="3574"/>
                  </a:lnTo>
                  <a:lnTo>
                    <a:pt x="3199" y="3586"/>
                  </a:lnTo>
                  <a:lnTo>
                    <a:pt x="3185" y="3582"/>
                  </a:lnTo>
                  <a:lnTo>
                    <a:pt x="3172" y="3582"/>
                  </a:lnTo>
                  <a:lnTo>
                    <a:pt x="3160" y="3576"/>
                  </a:lnTo>
                  <a:lnTo>
                    <a:pt x="3146" y="3580"/>
                  </a:lnTo>
                  <a:lnTo>
                    <a:pt x="3134" y="3584"/>
                  </a:lnTo>
                  <a:lnTo>
                    <a:pt x="3119" y="3586"/>
                  </a:lnTo>
                  <a:lnTo>
                    <a:pt x="3105" y="3588"/>
                  </a:lnTo>
                  <a:lnTo>
                    <a:pt x="3091" y="3586"/>
                  </a:lnTo>
                  <a:lnTo>
                    <a:pt x="3076" y="3584"/>
                  </a:lnTo>
                  <a:lnTo>
                    <a:pt x="3063" y="3578"/>
                  </a:lnTo>
                  <a:lnTo>
                    <a:pt x="3049" y="3576"/>
                  </a:lnTo>
                  <a:lnTo>
                    <a:pt x="3027" y="3563"/>
                  </a:lnTo>
                  <a:lnTo>
                    <a:pt x="3019" y="3551"/>
                  </a:lnTo>
                  <a:lnTo>
                    <a:pt x="3015" y="3539"/>
                  </a:lnTo>
                  <a:lnTo>
                    <a:pt x="2996" y="3519"/>
                  </a:lnTo>
                  <a:lnTo>
                    <a:pt x="2972" y="3513"/>
                  </a:lnTo>
                  <a:lnTo>
                    <a:pt x="2958" y="3506"/>
                  </a:lnTo>
                  <a:lnTo>
                    <a:pt x="2949" y="3496"/>
                  </a:lnTo>
                  <a:lnTo>
                    <a:pt x="2925" y="3494"/>
                  </a:lnTo>
                  <a:lnTo>
                    <a:pt x="2899" y="3498"/>
                  </a:lnTo>
                  <a:lnTo>
                    <a:pt x="2886" y="3502"/>
                  </a:lnTo>
                  <a:lnTo>
                    <a:pt x="2876" y="3492"/>
                  </a:lnTo>
                  <a:lnTo>
                    <a:pt x="2850" y="3490"/>
                  </a:lnTo>
                  <a:lnTo>
                    <a:pt x="2823" y="3496"/>
                  </a:lnTo>
                  <a:lnTo>
                    <a:pt x="2799" y="3486"/>
                  </a:lnTo>
                  <a:lnTo>
                    <a:pt x="2776" y="3496"/>
                  </a:lnTo>
                  <a:lnTo>
                    <a:pt x="2762" y="3492"/>
                  </a:lnTo>
                  <a:lnTo>
                    <a:pt x="2754" y="3468"/>
                  </a:lnTo>
                  <a:lnTo>
                    <a:pt x="2744" y="3482"/>
                  </a:lnTo>
                  <a:lnTo>
                    <a:pt x="2748" y="3494"/>
                  </a:lnTo>
                  <a:lnTo>
                    <a:pt x="2744" y="3508"/>
                  </a:lnTo>
                  <a:lnTo>
                    <a:pt x="2721" y="3496"/>
                  </a:lnTo>
                  <a:lnTo>
                    <a:pt x="2717" y="3482"/>
                  </a:lnTo>
                  <a:lnTo>
                    <a:pt x="2709" y="3472"/>
                  </a:lnTo>
                  <a:lnTo>
                    <a:pt x="2699" y="3447"/>
                  </a:lnTo>
                  <a:lnTo>
                    <a:pt x="2705" y="3434"/>
                  </a:lnTo>
                  <a:lnTo>
                    <a:pt x="2701" y="3420"/>
                  </a:lnTo>
                  <a:lnTo>
                    <a:pt x="2683" y="3406"/>
                  </a:lnTo>
                  <a:lnTo>
                    <a:pt x="2660" y="3418"/>
                  </a:lnTo>
                  <a:lnTo>
                    <a:pt x="2650" y="3426"/>
                  </a:lnTo>
                  <a:lnTo>
                    <a:pt x="2632" y="3410"/>
                  </a:lnTo>
                  <a:lnTo>
                    <a:pt x="2640" y="3400"/>
                  </a:lnTo>
                  <a:lnTo>
                    <a:pt x="2628" y="3393"/>
                  </a:lnTo>
                  <a:lnTo>
                    <a:pt x="2616" y="3397"/>
                  </a:lnTo>
                  <a:lnTo>
                    <a:pt x="2603" y="3391"/>
                  </a:lnTo>
                  <a:lnTo>
                    <a:pt x="2591" y="3383"/>
                  </a:lnTo>
                  <a:lnTo>
                    <a:pt x="2581" y="3375"/>
                  </a:lnTo>
                  <a:lnTo>
                    <a:pt x="2568" y="3367"/>
                  </a:lnTo>
                  <a:lnTo>
                    <a:pt x="2556" y="3359"/>
                  </a:lnTo>
                  <a:lnTo>
                    <a:pt x="2531" y="3349"/>
                  </a:lnTo>
                  <a:lnTo>
                    <a:pt x="2525" y="3361"/>
                  </a:lnTo>
                  <a:lnTo>
                    <a:pt x="2521" y="3373"/>
                  </a:lnTo>
                  <a:lnTo>
                    <a:pt x="2497" y="3381"/>
                  </a:lnTo>
                  <a:lnTo>
                    <a:pt x="2482" y="3381"/>
                  </a:lnTo>
                  <a:lnTo>
                    <a:pt x="2470" y="3379"/>
                  </a:lnTo>
                  <a:lnTo>
                    <a:pt x="2433" y="3363"/>
                  </a:lnTo>
                  <a:lnTo>
                    <a:pt x="2421" y="3359"/>
                  </a:lnTo>
                  <a:lnTo>
                    <a:pt x="2409" y="3355"/>
                  </a:lnTo>
                  <a:lnTo>
                    <a:pt x="2395" y="3351"/>
                  </a:lnTo>
                  <a:lnTo>
                    <a:pt x="2380" y="3347"/>
                  </a:lnTo>
                  <a:lnTo>
                    <a:pt x="2368" y="3342"/>
                  </a:lnTo>
                  <a:lnTo>
                    <a:pt x="2354" y="3338"/>
                  </a:lnTo>
                  <a:lnTo>
                    <a:pt x="2330" y="3326"/>
                  </a:lnTo>
                  <a:lnTo>
                    <a:pt x="2315" y="3320"/>
                  </a:lnTo>
                  <a:lnTo>
                    <a:pt x="2303" y="3314"/>
                  </a:lnTo>
                  <a:lnTo>
                    <a:pt x="2289" y="3312"/>
                  </a:lnTo>
                  <a:lnTo>
                    <a:pt x="2277" y="3306"/>
                  </a:lnTo>
                  <a:lnTo>
                    <a:pt x="2264" y="3298"/>
                  </a:lnTo>
                  <a:lnTo>
                    <a:pt x="2252" y="3292"/>
                  </a:lnTo>
                  <a:lnTo>
                    <a:pt x="2240" y="3267"/>
                  </a:lnTo>
                  <a:lnTo>
                    <a:pt x="2218" y="3259"/>
                  </a:lnTo>
                  <a:lnTo>
                    <a:pt x="2205" y="3267"/>
                  </a:lnTo>
                  <a:lnTo>
                    <a:pt x="2191" y="3265"/>
                  </a:lnTo>
                  <a:lnTo>
                    <a:pt x="2181" y="3255"/>
                  </a:lnTo>
                  <a:lnTo>
                    <a:pt x="2169" y="3230"/>
                  </a:lnTo>
                  <a:lnTo>
                    <a:pt x="2161" y="3220"/>
                  </a:lnTo>
                  <a:lnTo>
                    <a:pt x="2138" y="3228"/>
                  </a:lnTo>
                  <a:lnTo>
                    <a:pt x="2128" y="3237"/>
                  </a:lnTo>
                  <a:lnTo>
                    <a:pt x="2114" y="3241"/>
                  </a:lnTo>
                  <a:lnTo>
                    <a:pt x="2093" y="3220"/>
                  </a:lnTo>
                  <a:lnTo>
                    <a:pt x="2089" y="3208"/>
                  </a:lnTo>
                  <a:lnTo>
                    <a:pt x="2087" y="3194"/>
                  </a:lnTo>
                  <a:lnTo>
                    <a:pt x="2073" y="3196"/>
                  </a:lnTo>
                  <a:lnTo>
                    <a:pt x="2066" y="3208"/>
                  </a:lnTo>
                  <a:lnTo>
                    <a:pt x="2058" y="3220"/>
                  </a:lnTo>
                  <a:lnTo>
                    <a:pt x="2050" y="3208"/>
                  </a:lnTo>
                  <a:lnTo>
                    <a:pt x="2044" y="3196"/>
                  </a:lnTo>
                  <a:lnTo>
                    <a:pt x="2017" y="3200"/>
                  </a:lnTo>
                  <a:lnTo>
                    <a:pt x="2003" y="3196"/>
                  </a:lnTo>
                  <a:lnTo>
                    <a:pt x="1997" y="3184"/>
                  </a:lnTo>
                  <a:lnTo>
                    <a:pt x="2001" y="3157"/>
                  </a:lnTo>
                  <a:lnTo>
                    <a:pt x="2019" y="3139"/>
                  </a:lnTo>
                  <a:lnTo>
                    <a:pt x="2017" y="3125"/>
                  </a:lnTo>
                  <a:lnTo>
                    <a:pt x="1993" y="3120"/>
                  </a:lnTo>
                  <a:lnTo>
                    <a:pt x="1978" y="3116"/>
                  </a:lnTo>
                  <a:lnTo>
                    <a:pt x="1968" y="3108"/>
                  </a:lnTo>
                  <a:lnTo>
                    <a:pt x="1956" y="3100"/>
                  </a:lnTo>
                  <a:lnTo>
                    <a:pt x="1930" y="3100"/>
                  </a:lnTo>
                  <a:lnTo>
                    <a:pt x="1903" y="3100"/>
                  </a:lnTo>
                  <a:lnTo>
                    <a:pt x="1891" y="3104"/>
                  </a:lnTo>
                  <a:lnTo>
                    <a:pt x="1877" y="3104"/>
                  </a:lnTo>
                  <a:lnTo>
                    <a:pt x="1864" y="3110"/>
                  </a:lnTo>
                  <a:lnTo>
                    <a:pt x="1848" y="3096"/>
                  </a:lnTo>
                  <a:lnTo>
                    <a:pt x="1856" y="3086"/>
                  </a:lnTo>
                  <a:lnTo>
                    <a:pt x="1860" y="3072"/>
                  </a:lnTo>
                  <a:lnTo>
                    <a:pt x="1852" y="3061"/>
                  </a:lnTo>
                  <a:lnTo>
                    <a:pt x="1840" y="3065"/>
                  </a:lnTo>
                  <a:lnTo>
                    <a:pt x="1834" y="3090"/>
                  </a:lnTo>
                  <a:lnTo>
                    <a:pt x="1830" y="3104"/>
                  </a:lnTo>
                  <a:lnTo>
                    <a:pt x="1816" y="3104"/>
                  </a:lnTo>
                  <a:lnTo>
                    <a:pt x="1803" y="3112"/>
                  </a:lnTo>
                  <a:lnTo>
                    <a:pt x="1787" y="3096"/>
                  </a:lnTo>
                  <a:lnTo>
                    <a:pt x="1775" y="3078"/>
                  </a:lnTo>
                  <a:lnTo>
                    <a:pt x="1765" y="3086"/>
                  </a:lnTo>
                  <a:lnTo>
                    <a:pt x="1771" y="3098"/>
                  </a:lnTo>
                  <a:lnTo>
                    <a:pt x="1767" y="3112"/>
                  </a:lnTo>
                  <a:lnTo>
                    <a:pt x="1753" y="3110"/>
                  </a:lnTo>
                  <a:lnTo>
                    <a:pt x="1736" y="3100"/>
                  </a:lnTo>
                  <a:lnTo>
                    <a:pt x="1726" y="3092"/>
                  </a:lnTo>
                  <a:lnTo>
                    <a:pt x="1714" y="3086"/>
                  </a:lnTo>
                  <a:lnTo>
                    <a:pt x="1702" y="3078"/>
                  </a:lnTo>
                  <a:lnTo>
                    <a:pt x="1689" y="3072"/>
                  </a:lnTo>
                  <a:lnTo>
                    <a:pt x="1669" y="3053"/>
                  </a:lnTo>
                  <a:lnTo>
                    <a:pt x="1659" y="3031"/>
                  </a:lnTo>
                  <a:lnTo>
                    <a:pt x="1634" y="3037"/>
                  </a:lnTo>
                  <a:lnTo>
                    <a:pt x="1610" y="3047"/>
                  </a:lnTo>
                  <a:lnTo>
                    <a:pt x="1610" y="3021"/>
                  </a:lnTo>
                  <a:lnTo>
                    <a:pt x="1614" y="3006"/>
                  </a:lnTo>
                  <a:lnTo>
                    <a:pt x="1604" y="2982"/>
                  </a:lnTo>
                  <a:lnTo>
                    <a:pt x="1606" y="2955"/>
                  </a:lnTo>
                  <a:lnTo>
                    <a:pt x="1594" y="2937"/>
                  </a:lnTo>
                  <a:lnTo>
                    <a:pt x="1604" y="2926"/>
                  </a:lnTo>
                  <a:lnTo>
                    <a:pt x="1620" y="2906"/>
                  </a:lnTo>
                  <a:lnTo>
                    <a:pt x="1598" y="2902"/>
                  </a:lnTo>
                  <a:lnTo>
                    <a:pt x="1584" y="2904"/>
                  </a:lnTo>
                  <a:lnTo>
                    <a:pt x="1575" y="2893"/>
                  </a:lnTo>
                  <a:lnTo>
                    <a:pt x="1588" y="2875"/>
                  </a:lnTo>
                  <a:lnTo>
                    <a:pt x="1602" y="2871"/>
                  </a:lnTo>
                  <a:lnTo>
                    <a:pt x="1604" y="2844"/>
                  </a:lnTo>
                  <a:lnTo>
                    <a:pt x="1598" y="2818"/>
                  </a:lnTo>
                  <a:lnTo>
                    <a:pt x="1584" y="2794"/>
                  </a:lnTo>
                  <a:lnTo>
                    <a:pt x="1577" y="2781"/>
                  </a:lnTo>
                  <a:lnTo>
                    <a:pt x="1565" y="2775"/>
                  </a:lnTo>
                  <a:lnTo>
                    <a:pt x="1552" y="2769"/>
                  </a:lnTo>
                  <a:lnTo>
                    <a:pt x="1528" y="2757"/>
                  </a:lnTo>
                  <a:lnTo>
                    <a:pt x="1515" y="2751"/>
                  </a:lnTo>
                  <a:lnTo>
                    <a:pt x="1501" y="2749"/>
                  </a:lnTo>
                  <a:lnTo>
                    <a:pt x="1489" y="2753"/>
                  </a:lnTo>
                  <a:lnTo>
                    <a:pt x="1462" y="2743"/>
                  </a:lnTo>
                  <a:lnTo>
                    <a:pt x="1422" y="2732"/>
                  </a:lnTo>
                  <a:lnTo>
                    <a:pt x="1401" y="2714"/>
                  </a:lnTo>
                  <a:lnTo>
                    <a:pt x="1387" y="2714"/>
                  </a:lnTo>
                  <a:lnTo>
                    <a:pt x="1363" y="2724"/>
                  </a:lnTo>
                  <a:lnTo>
                    <a:pt x="1351" y="2720"/>
                  </a:lnTo>
                  <a:lnTo>
                    <a:pt x="1340" y="2712"/>
                  </a:lnTo>
                  <a:lnTo>
                    <a:pt x="1312" y="2712"/>
                  </a:lnTo>
                  <a:lnTo>
                    <a:pt x="1300" y="2706"/>
                  </a:lnTo>
                  <a:lnTo>
                    <a:pt x="1291" y="2682"/>
                  </a:lnTo>
                  <a:lnTo>
                    <a:pt x="1298" y="2669"/>
                  </a:lnTo>
                  <a:lnTo>
                    <a:pt x="1308" y="2659"/>
                  </a:lnTo>
                  <a:lnTo>
                    <a:pt x="1316" y="2649"/>
                  </a:lnTo>
                  <a:lnTo>
                    <a:pt x="1308" y="2637"/>
                  </a:lnTo>
                  <a:lnTo>
                    <a:pt x="1287" y="2618"/>
                  </a:lnTo>
                  <a:lnTo>
                    <a:pt x="1285" y="2592"/>
                  </a:lnTo>
                  <a:lnTo>
                    <a:pt x="1298" y="2570"/>
                  </a:lnTo>
                  <a:lnTo>
                    <a:pt x="1308" y="2561"/>
                  </a:lnTo>
                  <a:lnTo>
                    <a:pt x="1304" y="2547"/>
                  </a:lnTo>
                  <a:lnTo>
                    <a:pt x="1291" y="2539"/>
                  </a:lnTo>
                  <a:lnTo>
                    <a:pt x="1277" y="2537"/>
                  </a:lnTo>
                  <a:lnTo>
                    <a:pt x="1273" y="2525"/>
                  </a:lnTo>
                  <a:lnTo>
                    <a:pt x="1277" y="2510"/>
                  </a:lnTo>
                  <a:lnTo>
                    <a:pt x="1269" y="2500"/>
                  </a:lnTo>
                  <a:lnTo>
                    <a:pt x="1243" y="2496"/>
                  </a:lnTo>
                  <a:lnTo>
                    <a:pt x="1218" y="2486"/>
                  </a:lnTo>
                  <a:lnTo>
                    <a:pt x="1192" y="2482"/>
                  </a:lnTo>
                  <a:lnTo>
                    <a:pt x="1198" y="2470"/>
                  </a:lnTo>
                  <a:lnTo>
                    <a:pt x="1206" y="2460"/>
                  </a:lnTo>
                  <a:lnTo>
                    <a:pt x="1184" y="2460"/>
                  </a:lnTo>
                  <a:lnTo>
                    <a:pt x="1163" y="2474"/>
                  </a:lnTo>
                  <a:lnTo>
                    <a:pt x="1149" y="2480"/>
                  </a:lnTo>
                  <a:lnTo>
                    <a:pt x="1137" y="2480"/>
                  </a:lnTo>
                  <a:lnTo>
                    <a:pt x="1123" y="2484"/>
                  </a:lnTo>
                  <a:lnTo>
                    <a:pt x="1096" y="2486"/>
                  </a:lnTo>
                  <a:lnTo>
                    <a:pt x="1084" y="2480"/>
                  </a:lnTo>
                  <a:lnTo>
                    <a:pt x="1076" y="2460"/>
                  </a:lnTo>
                  <a:lnTo>
                    <a:pt x="1086" y="2449"/>
                  </a:lnTo>
                  <a:lnTo>
                    <a:pt x="1092" y="2437"/>
                  </a:lnTo>
                  <a:lnTo>
                    <a:pt x="1084" y="2426"/>
                  </a:lnTo>
                  <a:lnTo>
                    <a:pt x="1072" y="2418"/>
                  </a:lnTo>
                  <a:lnTo>
                    <a:pt x="1052" y="2399"/>
                  </a:lnTo>
                  <a:lnTo>
                    <a:pt x="1054" y="2385"/>
                  </a:lnTo>
                  <a:lnTo>
                    <a:pt x="1061" y="2375"/>
                  </a:lnTo>
                  <a:lnTo>
                    <a:pt x="1074" y="2367"/>
                  </a:lnTo>
                  <a:lnTo>
                    <a:pt x="1076" y="2355"/>
                  </a:lnTo>
                  <a:lnTo>
                    <a:pt x="1074" y="2340"/>
                  </a:lnTo>
                  <a:lnTo>
                    <a:pt x="1068" y="2328"/>
                  </a:lnTo>
                  <a:lnTo>
                    <a:pt x="1059" y="2316"/>
                  </a:lnTo>
                  <a:lnTo>
                    <a:pt x="1036" y="2300"/>
                  </a:lnTo>
                  <a:lnTo>
                    <a:pt x="1028" y="2287"/>
                  </a:lnTo>
                  <a:lnTo>
                    <a:pt x="1024" y="2275"/>
                  </a:lnTo>
                  <a:lnTo>
                    <a:pt x="1024" y="2251"/>
                  </a:lnTo>
                  <a:lnTo>
                    <a:pt x="1018" y="2236"/>
                  </a:lnTo>
                  <a:lnTo>
                    <a:pt x="1008" y="2228"/>
                  </a:lnTo>
                  <a:lnTo>
                    <a:pt x="993" y="2224"/>
                  </a:lnTo>
                  <a:lnTo>
                    <a:pt x="983" y="2214"/>
                  </a:lnTo>
                  <a:lnTo>
                    <a:pt x="957" y="2214"/>
                  </a:lnTo>
                  <a:lnTo>
                    <a:pt x="928" y="2216"/>
                  </a:lnTo>
                  <a:lnTo>
                    <a:pt x="916" y="2214"/>
                  </a:lnTo>
                  <a:lnTo>
                    <a:pt x="902" y="2214"/>
                  </a:lnTo>
                  <a:lnTo>
                    <a:pt x="885" y="2214"/>
                  </a:lnTo>
                  <a:lnTo>
                    <a:pt x="859" y="2212"/>
                  </a:lnTo>
                  <a:lnTo>
                    <a:pt x="837" y="2200"/>
                  </a:lnTo>
                  <a:lnTo>
                    <a:pt x="810" y="2190"/>
                  </a:lnTo>
                  <a:lnTo>
                    <a:pt x="796" y="2188"/>
                  </a:lnTo>
                  <a:lnTo>
                    <a:pt x="784" y="2182"/>
                  </a:lnTo>
                  <a:lnTo>
                    <a:pt x="757" y="2177"/>
                  </a:lnTo>
                  <a:lnTo>
                    <a:pt x="741" y="2157"/>
                  </a:lnTo>
                  <a:lnTo>
                    <a:pt x="737" y="2143"/>
                  </a:lnTo>
                  <a:lnTo>
                    <a:pt x="712" y="2135"/>
                  </a:lnTo>
                  <a:lnTo>
                    <a:pt x="700" y="2137"/>
                  </a:lnTo>
                  <a:lnTo>
                    <a:pt x="686" y="2137"/>
                  </a:lnTo>
                  <a:lnTo>
                    <a:pt x="676" y="2114"/>
                  </a:lnTo>
                  <a:lnTo>
                    <a:pt x="676" y="2100"/>
                  </a:lnTo>
                  <a:lnTo>
                    <a:pt x="664" y="2092"/>
                  </a:lnTo>
                  <a:lnTo>
                    <a:pt x="651" y="2096"/>
                  </a:lnTo>
                  <a:lnTo>
                    <a:pt x="637" y="2098"/>
                  </a:lnTo>
                  <a:lnTo>
                    <a:pt x="611" y="2106"/>
                  </a:lnTo>
                  <a:lnTo>
                    <a:pt x="598" y="2106"/>
                  </a:lnTo>
                  <a:lnTo>
                    <a:pt x="558" y="2106"/>
                  </a:lnTo>
                  <a:lnTo>
                    <a:pt x="542" y="2110"/>
                  </a:lnTo>
                  <a:lnTo>
                    <a:pt x="530" y="2114"/>
                  </a:lnTo>
                  <a:lnTo>
                    <a:pt x="516" y="2114"/>
                  </a:lnTo>
                  <a:lnTo>
                    <a:pt x="506" y="2104"/>
                  </a:lnTo>
                  <a:lnTo>
                    <a:pt x="502" y="2092"/>
                  </a:lnTo>
                  <a:lnTo>
                    <a:pt x="498" y="2080"/>
                  </a:lnTo>
                  <a:lnTo>
                    <a:pt x="473" y="2076"/>
                  </a:lnTo>
                  <a:lnTo>
                    <a:pt x="453" y="2090"/>
                  </a:lnTo>
                  <a:lnTo>
                    <a:pt x="432" y="2072"/>
                  </a:lnTo>
                  <a:lnTo>
                    <a:pt x="426" y="2061"/>
                  </a:lnTo>
                  <a:lnTo>
                    <a:pt x="420" y="2049"/>
                  </a:lnTo>
                  <a:lnTo>
                    <a:pt x="404" y="2027"/>
                  </a:lnTo>
                  <a:lnTo>
                    <a:pt x="398" y="2002"/>
                  </a:lnTo>
                  <a:lnTo>
                    <a:pt x="390" y="1992"/>
                  </a:lnTo>
                  <a:lnTo>
                    <a:pt x="375" y="1990"/>
                  </a:lnTo>
                  <a:lnTo>
                    <a:pt x="353" y="1976"/>
                  </a:lnTo>
                  <a:lnTo>
                    <a:pt x="359" y="1966"/>
                  </a:lnTo>
                  <a:lnTo>
                    <a:pt x="382" y="1949"/>
                  </a:lnTo>
                  <a:lnTo>
                    <a:pt x="347" y="1931"/>
                  </a:lnTo>
                  <a:lnTo>
                    <a:pt x="329" y="1910"/>
                  </a:lnTo>
                  <a:lnTo>
                    <a:pt x="306" y="1923"/>
                  </a:lnTo>
                  <a:lnTo>
                    <a:pt x="284" y="1908"/>
                  </a:lnTo>
                  <a:lnTo>
                    <a:pt x="270" y="1908"/>
                  </a:lnTo>
                  <a:lnTo>
                    <a:pt x="245" y="1903"/>
                  </a:lnTo>
                  <a:lnTo>
                    <a:pt x="231" y="1903"/>
                  </a:lnTo>
                  <a:lnTo>
                    <a:pt x="223" y="1929"/>
                  </a:lnTo>
                  <a:lnTo>
                    <a:pt x="215" y="1939"/>
                  </a:lnTo>
                  <a:lnTo>
                    <a:pt x="192" y="1953"/>
                  </a:lnTo>
                  <a:lnTo>
                    <a:pt x="168" y="1949"/>
                  </a:lnTo>
                  <a:lnTo>
                    <a:pt x="170" y="1929"/>
                  </a:lnTo>
                  <a:lnTo>
                    <a:pt x="168" y="1916"/>
                  </a:lnTo>
                  <a:lnTo>
                    <a:pt x="164" y="1889"/>
                  </a:lnTo>
                  <a:lnTo>
                    <a:pt x="152" y="1879"/>
                  </a:lnTo>
                  <a:lnTo>
                    <a:pt x="139" y="1875"/>
                  </a:lnTo>
                  <a:lnTo>
                    <a:pt x="127" y="1869"/>
                  </a:lnTo>
                  <a:lnTo>
                    <a:pt x="109" y="1846"/>
                  </a:lnTo>
                  <a:lnTo>
                    <a:pt x="84" y="1853"/>
                  </a:lnTo>
                  <a:lnTo>
                    <a:pt x="72" y="1844"/>
                  </a:lnTo>
                  <a:lnTo>
                    <a:pt x="70" y="1832"/>
                  </a:lnTo>
                  <a:lnTo>
                    <a:pt x="74" y="1818"/>
                  </a:lnTo>
                  <a:lnTo>
                    <a:pt x="66" y="1791"/>
                  </a:lnTo>
                  <a:lnTo>
                    <a:pt x="58" y="1781"/>
                  </a:lnTo>
                  <a:lnTo>
                    <a:pt x="52" y="1769"/>
                  </a:lnTo>
                  <a:lnTo>
                    <a:pt x="50" y="1755"/>
                  </a:lnTo>
                  <a:lnTo>
                    <a:pt x="45" y="1741"/>
                  </a:lnTo>
                  <a:lnTo>
                    <a:pt x="39" y="1728"/>
                  </a:lnTo>
                  <a:lnTo>
                    <a:pt x="30" y="1718"/>
                  </a:lnTo>
                  <a:lnTo>
                    <a:pt x="10" y="1700"/>
                  </a:lnTo>
                  <a:lnTo>
                    <a:pt x="0" y="1675"/>
                  </a:lnTo>
                  <a:lnTo>
                    <a:pt x="0" y="1661"/>
                  </a:lnTo>
                  <a:lnTo>
                    <a:pt x="0" y="1647"/>
                  </a:lnTo>
                  <a:lnTo>
                    <a:pt x="14" y="1624"/>
                  </a:lnTo>
                  <a:lnTo>
                    <a:pt x="24" y="1614"/>
                  </a:lnTo>
                  <a:lnTo>
                    <a:pt x="33" y="1602"/>
                  </a:lnTo>
                  <a:lnTo>
                    <a:pt x="41" y="1590"/>
                  </a:lnTo>
                  <a:lnTo>
                    <a:pt x="50" y="1578"/>
                  </a:lnTo>
                  <a:lnTo>
                    <a:pt x="58" y="1567"/>
                  </a:lnTo>
                  <a:lnTo>
                    <a:pt x="64" y="1553"/>
                  </a:lnTo>
                  <a:lnTo>
                    <a:pt x="72" y="1543"/>
                  </a:lnTo>
                  <a:lnTo>
                    <a:pt x="74" y="1529"/>
                  </a:lnTo>
                  <a:lnTo>
                    <a:pt x="76" y="1514"/>
                  </a:lnTo>
                  <a:lnTo>
                    <a:pt x="76" y="1500"/>
                  </a:lnTo>
                  <a:lnTo>
                    <a:pt x="76" y="1486"/>
                  </a:lnTo>
                  <a:lnTo>
                    <a:pt x="82" y="1474"/>
                  </a:lnTo>
                  <a:lnTo>
                    <a:pt x="91" y="1459"/>
                  </a:lnTo>
                  <a:lnTo>
                    <a:pt x="101" y="1451"/>
                  </a:lnTo>
                  <a:lnTo>
                    <a:pt x="123" y="1425"/>
                  </a:lnTo>
                  <a:lnTo>
                    <a:pt x="143" y="1433"/>
                  </a:lnTo>
                  <a:lnTo>
                    <a:pt x="158" y="1437"/>
                  </a:lnTo>
                  <a:lnTo>
                    <a:pt x="184" y="1443"/>
                  </a:lnTo>
                  <a:lnTo>
                    <a:pt x="198" y="1445"/>
                  </a:lnTo>
                  <a:lnTo>
                    <a:pt x="213" y="1445"/>
                  </a:lnTo>
                  <a:lnTo>
                    <a:pt x="239" y="1445"/>
                  </a:lnTo>
                  <a:lnTo>
                    <a:pt x="253" y="1441"/>
                  </a:lnTo>
                  <a:lnTo>
                    <a:pt x="278" y="1433"/>
                  </a:lnTo>
                  <a:lnTo>
                    <a:pt x="290" y="1423"/>
                  </a:lnTo>
                  <a:lnTo>
                    <a:pt x="300" y="1414"/>
                  </a:lnTo>
                  <a:lnTo>
                    <a:pt x="310" y="1403"/>
                  </a:lnTo>
                  <a:lnTo>
                    <a:pt x="319" y="1391"/>
                  </a:lnTo>
                  <a:lnTo>
                    <a:pt x="327" y="1379"/>
                  </a:lnTo>
                  <a:lnTo>
                    <a:pt x="337" y="1367"/>
                  </a:lnTo>
                  <a:lnTo>
                    <a:pt x="345" y="1357"/>
                  </a:lnTo>
                  <a:lnTo>
                    <a:pt x="355" y="1346"/>
                  </a:lnTo>
                  <a:lnTo>
                    <a:pt x="363" y="1336"/>
                  </a:lnTo>
                  <a:lnTo>
                    <a:pt x="373" y="1326"/>
                  </a:lnTo>
                  <a:lnTo>
                    <a:pt x="384" y="1314"/>
                  </a:lnTo>
                  <a:lnTo>
                    <a:pt x="394" y="1304"/>
                  </a:lnTo>
                  <a:lnTo>
                    <a:pt x="404" y="1293"/>
                  </a:lnTo>
                  <a:lnTo>
                    <a:pt x="412" y="1281"/>
                  </a:lnTo>
                  <a:lnTo>
                    <a:pt x="422" y="1271"/>
                  </a:lnTo>
                  <a:lnTo>
                    <a:pt x="430" y="1259"/>
                  </a:lnTo>
                  <a:lnTo>
                    <a:pt x="441" y="1249"/>
                  </a:lnTo>
                  <a:lnTo>
                    <a:pt x="449" y="1236"/>
                  </a:lnTo>
                  <a:lnTo>
                    <a:pt x="459" y="1224"/>
                  </a:lnTo>
                  <a:lnTo>
                    <a:pt x="477" y="1204"/>
                  </a:lnTo>
                  <a:lnTo>
                    <a:pt x="487" y="1196"/>
                  </a:lnTo>
                  <a:lnTo>
                    <a:pt x="508" y="1175"/>
                  </a:lnTo>
                  <a:lnTo>
                    <a:pt x="518" y="1165"/>
                  </a:lnTo>
                  <a:lnTo>
                    <a:pt x="526" y="1153"/>
                  </a:lnTo>
                  <a:lnTo>
                    <a:pt x="534" y="1141"/>
                  </a:lnTo>
                  <a:lnTo>
                    <a:pt x="544" y="1131"/>
                  </a:lnTo>
                  <a:lnTo>
                    <a:pt x="558" y="1120"/>
                  </a:lnTo>
                  <a:lnTo>
                    <a:pt x="566" y="1110"/>
                  </a:lnTo>
                  <a:lnTo>
                    <a:pt x="574" y="1100"/>
                  </a:lnTo>
                  <a:lnTo>
                    <a:pt x="584" y="1088"/>
                  </a:lnTo>
                  <a:lnTo>
                    <a:pt x="592" y="1078"/>
                  </a:lnTo>
                  <a:lnTo>
                    <a:pt x="600" y="1065"/>
                  </a:lnTo>
                  <a:lnTo>
                    <a:pt x="611" y="1055"/>
                  </a:lnTo>
                  <a:lnTo>
                    <a:pt x="629" y="1035"/>
                  </a:lnTo>
                  <a:lnTo>
                    <a:pt x="639" y="1025"/>
                  </a:lnTo>
                  <a:lnTo>
                    <a:pt x="649" y="1012"/>
                  </a:lnTo>
                  <a:lnTo>
                    <a:pt x="659" y="1004"/>
                  </a:lnTo>
                  <a:lnTo>
                    <a:pt x="680" y="986"/>
                  </a:lnTo>
                  <a:lnTo>
                    <a:pt x="692" y="976"/>
                  </a:lnTo>
                  <a:lnTo>
                    <a:pt x="702" y="968"/>
                  </a:lnTo>
                  <a:lnTo>
                    <a:pt x="714" y="957"/>
                  </a:lnTo>
                  <a:lnTo>
                    <a:pt x="723" y="947"/>
                  </a:lnTo>
                  <a:lnTo>
                    <a:pt x="733" y="937"/>
                  </a:lnTo>
                  <a:lnTo>
                    <a:pt x="741" y="925"/>
                  </a:lnTo>
                  <a:lnTo>
                    <a:pt x="749" y="913"/>
                  </a:lnTo>
                  <a:lnTo>
                    <a:pt x="757" y="899"/>
                  </a:lnTo>
                  <a:lnTo>
                    <a:pt x="763" y="887"/>
                  </a:lnTo>
                  <a:lnTo>
                    <a:pt x="769" y="875"/>
                  </a:lnTo>
                  <a:lnTo>
                    <a:pt x="773" y="861"/>
                  </a:lnTo>
                  <a:lnTo>
                    <a:pt x="778" y="846"/>
                  </a:lnTo>
                  <a:lnTo>
                    <a:pt x="784" y="834"/>
                  </a:lnTo>
                  <a:lnTo>
                    <a:pt x="792" y="822"/>
                  </a:lnTo>
                  <a:lnTo>
                    <a:pt x="798" y="808"/>
                  </a:lnTo>
                  <a:lnTo>
                    <a:pt x="804" y="793"/>
                  </a:lnTo>
                  <a:lnTo>
                    <a:pt x="810" y="781"/>
                  </a:lnTo>
                  <a:lnTo>
                    <a:pt x="820" y="767"/>
                  </a:lnTo>
                  <a:lnTo>
                    <a:pt x="835" y="747"/>
                  </a:lnTo>
                  <a:lnTo>
                    <a:pt x="843" y="734"/>
                  </a:lnTo>
                  <a:lnTo>
                    <a:pt x="853" y="722"/>
                  </a:lnTo>
                  <a:lnTo>
                    <a:pt x="861" y="710"/>
                  </a:lnTo>
                  <a:lnTo>
                    <a:pt x="871" y="700"/>
                  </a:lnTo>
                  <a:lnTo>
                    <a:pt x="881" y="690"/>
                  </a:lnTo>
                  <a:lnTo>
                    <a:pt x="912" y="661"/>
                  </a:lnTo>
                  <a:lnTo>
                    <a:pt x="922" y="651"/>
                  </a:lnTo>
                  <a:lnTo>
                    <a:pt x="932" y="641"/>
                  </a:lnTo>
                  <a:lnTo>
                    <a:pt x="942" y="630"/>
                  </a:lnTo>
                  <a:lnTo>
                    <a:pt x="961" y="610"/>
                  </a:lnTo>
                  <a:lnTo>
                    <a:pt x="969" y="600"/>
                  </a:lnTo>
                  <a:lnTo>
                    <a:pt x="979" y="588"/>
                  </a:lnTo>
                  <a:lnTo>
                    <a:pt x="987" y="578"/>
                  </a:lnTo>
                  <a:lnTo>
                    <a:pt x="995" y="563"/>
                  </a:lnTo>
                  <a:lnTo>
                    <a:pt x="1003" y="551"/>
                  </a:lnTo>
                  <a:lnTo>
                    <a:pt x="1018" y="525"/>
                  </a:lnTo>
                  <a:lnTo>
                    <a:pt x="1024" y="510"/>
                  </a:lnTo>
                  <a:lnTo>
                    <a:pt x="1028" y="498"/>
                  </a:lnTo>
                  <a:lnTo>
                    <a:pt x="1034" y="484"/>
                  </a:lnTo>
                  <a:lnTo>
                    <a:pt x="1038" y="470"/>
                  </a:lnTo>
                  <a:lnTo>
                    <a:pt x="1050" y="445"/>
                  </a:lnTo>
                  <a:lnTo>
                    <a:pt x="1059" y="433"/>
                  </a:lnTo>
                  <a:lnTo>
                    <a:pt x="1070" y="421"/>
                  </a:lnTo>
                  <a:lnTo>
                    <a:pt x="1096" y="415"/>
                  </a:lnTo>
                  <a:lnTo>
                    <a:pt x="1108" y="417"/>
                  </a:lnTo>
                  <a:lnTo>
                    <a:pt x="1123" y="421"/>
                  </a:lnTo>
                  <a:lnTo>
                    <a:pt x="1135" y="413"/>
                  </a:lnTo>
                  <a:lnTo>
                    <a:pt x="1145" y="403"/>
                  </a:lnTo>
                  <a:lnTo>
                    <a:pt x="1167" y="385"/>
                  </a:lnTo>
                  <a:lnTo>
                    <a:pt x="1177" y="377"/>
                  </a:lnTo>
                  <a:lnTo>
                    <a:pt x="1188" y="367"/>
                  </a:lnTo>
                  <a:lnTo>
                    <a:pt x="1198" y="354"/>
                  </a:lnTo>
                  <a:lnTo>
                    <a:pt x="1206" y="344"/>
                  </a:lnTo>
                  <a:lnTo>
                    <a:pt x="1212" y="332"/>
                  </a:lnTo>
                  <a:lnTo>
                    <a:pt x="1220" y="320"/>
                  </a:lnTo>
                  <a:lnTo>
                    <a:pt x="1226" y="308"/>
                  </a:lnTo>
                  <a:lnTo>
                    <a:pt x="1232" y="295"/>
                  </a:lnTo>
                  <a:lnTo>
                    <a:pt x="1239" y="281"/>
                  </a:lnTo>
                  <a:lnTo>
                    <a:pt x="1243" y="267"/>
                  </a:lnTo>
                  <a:lnTo>
                    <a:pt x="1245" y="255"/>
                  </a:lnTo>
                  <a:lnTo>
                    <a:pt x="1247" y="238"/>
                  </a:lnTo>
                  <a:lnTo>
                    <a:pt x="1249" y="224"/>
                  </a:lnTo>
                  <a:lnTo>
                    <a:pt x="1247" y="210"/>
                  </a:lnTo>
                  <a:lnTo>
                    <a:pt x="1243" y="196"/>
                  </a:lnTo>
                  <a:lnTo>
                    <a:pt x="1243" y="181"/>
                  </a:lnTo>
                  <a:lnTo>
                    <a:pt x="1245" y="169"/>
                  </a:lnTo>
                  <a:lnTo>
                    <a:pt x="1255" y="159"/>
                  </a:lnTo>
                  <a:lnTo>
                    <a:pt x="1267" y="151"/>
                  </a:lnTo>
                  <a:lnTo>
                    <a:pt x="1275" y="139"/>
                  </a:lnTo>
                  <a:lnTo>
                    <a:pt x="1289" y="116"/>
                  </a:lnTo>
                  <a:lnTo>
                    <a:pt x="1300" y="104"/>
                  </a:lnTo>
                  <a:lnTo>
                    <a:pt x="1308" y="94"/>
                  </a:lnTo>
                  <a:lnTo>
                    <a:pt x="1320" y="88"/>
                  </a:lnTo>
                  <a:lnTo>
                    <a:pt x="1330" y="80"/>
                  </a:lnTo>
                  <a:lnTo>
                    <a:pt x="1340" y="69"/>
                  </a:lnTo>
                  <a:lnTo>
                    <a:pt x="1348" y="59"/>
                  </a:lnTo>
                  <a:lnTo>
                    <a:pt x="1357" y="47"/>
                  </a:lnTo>
                  <a:lnTo>
                    <a:pt x="1365" y="35"/>
                  </a:lnTo>
                  <a:lnTo>
                    <a:pt x="1373" y="25"/>
                  </a:lnTo>
                  <a:lnTo>
                    <a:pt x="1379" y="12"/>
                  </a:lnTo>
                  <a:lnTo>
                    <a:pt x="1387" y="0"/>
                  </a:lnTo>
                  <a:lnTo>
                    <a:pt x="1403" y="0"/>
                  </a:lnTo>
                  <a:lnTo>
                    <a:pt x="1428" y="12"/>
                  </a:lnTo>
                  <a:lnTo>
                    <a:pt x="1440" y="18"/>
                  </a:lnTo>
                  <a:lnTo>
                    <a:pt x="1465" y="27"/>
                  </a:lnTo>
                  <a:lnTo>
                    <a:pt x="1481" y="29"/>
                  </a:lnTo>
                  <a:lnTo>
                    <a:pt x="1493" y="37"/>
                  </a:lnTo>
                  <a:lnTo>
                    <a:pt x="1505" y="41"/>
                  </a:lnTo>
                  <a:lnTo>
                    <a:pt x="1519" y="47"/>
                  </a:lnTo>
                  <a:lnTo>
                    <a:pt x="1530" y="55"/>
                  </a:lnTo>
                  <a:lnTo>
                    <a:pt x="1542" y="63"/>
                  </a:lnTo>
                  <a:lnTo>
                    <a:pt x="1554" y="67"/>
                  </a:lnTo>
                  <a:lnTo>
                    <a:pt x="1567" y="73"/>
                  </a:lnTo>
                  <a:lnTo>
                    <a:pt x="1592" y="88"/>
                  </a:lnTo>
                  <a:lnTo>
                    <a:pt x="1604" y="94"/>
                  </a:lnTo>
                  <a:lnTo>
                    <a:pt x="1618" y="100"/>
                  </a:lnTo>
                  <a:lnTo>
                    <a:pt x="1632" y="106"/>
                  </a:lnTo>
                  <a:lnTo>
                    <a:pt x="1645" y="112"/>
                  </a:lnTo>
                  <a:lnTo>
                    <a:pt x="1655" y="120"/>
                  </a:lnTo>
                  <a:lnTo>
                    <a:pt x="1667" y="130"/>
                  </a:lnTo>
                  <a:lnTo>
                    <a:pt x="1677" y="141"/>
                  </a:lnTo>
                  <a:lnTo>
                    <a:pt x="1687" y="151"/>
                  </a:lnTo>
                  <a:lnTo>
                    <a:pt x="1696" y="165"/>
                  </a:lnTo>
                  <a:lnTo>
                    <a:pt x="1702" y="175"/>
                  </a:lnTo>
                  <a:lnTo>
                    <a:pt x="1710" y="185"/>
                  </a:lnTo>
                  <a:lnTo>
                    <a:pt x="1716" y="200"/>
                  </a:lnTo>
                  <a:lnTo>
                    <a:pt x="1720" y="214"/>
                  </a:lnTo>
                  <a:lnTo>
                    <a:pt x="1720" y="228"/>
                  </a:lnTo>
                  <a:lnTo>
                    <a:pt x="1722" y="242"/>
                  </a:lnTo>
                  <a:lnTo>
                    <a:pt x="1722" y="255"/>
                  </a:lnTo>
                  <a:lnTo>
                    <a:pt x="1716" y="283"/>
                  </a:lnTo>
                  <a:lnTo>
                    <a:pt x="1710" y="295"/>
                  </a:lnTo>
                  <a:lnTo>
                    <a:pt x="1704" y="310"/>
                  </a:lnTo>
                  <a:lnTo>
                    <a:pt x="1696" y="320"/>
                  </a:lnTo>
                  <a:lnTo>
                    <a:pt x="1685" y="330"/>
                  </a:lnTo>
                  <a:lnTo>
                    <a:pt x="1675" y="342"/>
                  </a:lnTo>
                  <a:lnTo>
                    <a:pt x="1669" y="354"/>
                  </a:lnTo>
                  <a:lnTo>
                    <a:pt x="1663" y="367"/>
                  </a:lnTo>
                  <a:lnTo>
                    <a:pt x="1659" y="381"/>
                  </a:lnTo>
                  <a:lnTo>
                    <a:pt x="1655" y="395"/>
                  </a:lnTo>
                  <a:lnTo>
                    <a:pt x="1653" y="408"/>
                  </a:lnTo>
                  <a:lnTo>
                    <a:pt x="1655" y="423"/>
                  </a:lnTo>
                  <a:lnTo>
                    <a:pt x="1655" y="437"/>
                  </a:lnTo>
                  <a:lnTo>
                    <a:pt x="1659" y="463"/>
                  </a:lnTo>
                  <a:lnTo>
                    <a:pt x="1663" y="478"/>
                  </a:lnTo>
                  <a:lnTo>
                    <a:pt x="1663" y="492"/>
                  </a:lnTo>
                  <a:lnTo>
                    <a:pt x="1663" y="518"/>
                  </a:lnTo>
                  <a:lnTo>
                    <a:pt x="1661" y="533"/>
                  </a:lnTo>
                  <a:lnTo>
                    <a:pt x="1659" y="547"/>
                  </a:lnTo>
                  <a:lnTo>
                    <a:pt x="1655" y="561"/>
                  </a:lnTo>
                  <a:lnTo>
                    <a:pt x="1653" y="575"/>
                  </a:lnTo>
                  <a:lnTo>
                    <a:pt x="1653" y="590"/>
                  </a:lnTo>
                  <a:lnTo>
                    <a:pt x="1655" y="604"/>
                  </a:lnTo>
                  <a:lnTo>
                    <a:pt x="1661" y="630"/>
                  </a:lnTo>
                  <a:lnTo>
                    <a:pt x="1667" y="643"/>
                  </a:lnTo>
                  <a:lnTo>
                    <a:pt x="1673" y="655"/>
                  </a:lnTo>
                  <a:lnTo>
                    <a:pt x="1677" y="669"/>
                  </a:lnTo>
                  <a:lnTo>
                    <a:pt x="1681" y="683"/>
                  </a:lnTo>
                  <a:lnTo>
                    <a:pt x="1683" y="696"/>
                  </a:lnTo>
                  <a:lnTo>
                    <a:pt x="1687" y="710"/>
                  </a:lnTo>
                  <a:lnTo>
                    <a:pt x="1693" y="738"/>
                  </a:lnTo>
                  <a:lnTo>
                    <a:pt x="1698" y="751"/>
                  </a:lnTo>
                  <a:lnTo>
                    <a:pt x="1698" y="765"/>
                  </a:lnTo>
                  <a:lnTo>
                    <a:pt x="1696" y="779"/>
                  </a:lnTo>
                  <a:lnTo>
                    <a:pt x="1691" y="791"/>
                  </a:lnTo>
                  <a:lnTo>
                    <a:pt x="1696" y="820"/>
                  </a:lnTo>
                  <a:lnTo>
                    <a:pt x="1698" y="834"/>
                  </a:lnTo>
                  <a:lnTo>
                    <a:pt x="1704" y="850"/>
                  </a:lnTo>
                  <a:lnTo>
                    <a:pt x="1708" y="863"/>
                  </a:lnTo>
                  <a:lnTo>
                    <a:pt x="1706" y="879"/>
                  </a:lnTo>
                  <a:lnTo>
                    <a:pt x="1708" y="893"/>
                  </a:lnTo>
                  <a:lnTo>
                    <a:pt x="1706" y="921"/>
                  </a:lnTo>
                  <a:lnTo>
                    <a:pt x="1704" y="963"/>
                  </a:lnTo>
                  <a:lnTo>
                    <a:pt x="1704" y="990"/>
                  </a:lnTo>
                  <a:lnTo>
                    <a:pt x="1708" y="1004"/>
                  </a:lnTo>
                  <a:lnTo>
                    <a:pt x="1712" y="1016"/>
                  </a:lnTo>
                  <a:lnTo>
                    <a:pt x="1720" y="1031"/>
                  </a:lnTo>
                  <a:lnTo>
                    <a:pt x="1726" y="1043"/>
                  </a:lnTo>
                  <a:lnTo>
                    <a:pt x="1734" y="1055"/>
                  </a:lnTo>
                  <a:lnTo>
                    <a:pt x="1740" y="1067"/>
                  </a:lnTo>
                  <a:lnTo>
                    <a:pt x="1750" y="1080"/>
                  </a:lnTo>
                  <a:lnTo>
                    <a:pt x="1763" y="1090"/>
                  </a:lnTo>
                  <a:lnTo>
                    <a:pt x="1779" y="1110"/>
                  </a:lnTo>
                  <a:lnTo>
                    <a:pt x="1791" y="1116"/>
                  </a:lnTo>
                  <a:lnTo>
                    <a:pt x="1805" y="1122"/>
                  </a:lnTo>
                  <a:lnTo>
                    <a:pt x="1818" y="1131"/>
                  </a:lnTo>
                  <a:lnTo>
                    <a:pt x="1846" y="1139"/>
                  </a:lnTo>
                  <a:lnTo>
                    <a:pt x="1858" y="1143"/>
                  </a:lnTo>
                  <a:lnTo>
                    <a:pt x="1887" y="1147"/>
                  </a:lnTo>
                  <a:lnTo>
                    <a:pt x="1899" y="1153"/>
                  </a:lnTo>
                  <a:lnTo>
                    <a:pt x="1913" y="1159"/>
                  </a:lnTo>
                  <a:lnTo>
                    <a:pt x="1926" y="1163"/>
                  </a:lnTo>
                  <a:lnTo>
                    <a:pt x="1940" y="1165"/>
                  </a:lnTo>
                  <a:lnTo>
                    <a:pt x="1970" y="1165"/>
                  </a:lnTo>
                  <a:lnTo>
                    <a:pt x="1985" y="1167"/>
                  </a:lnTo>
                  <a:lnTo>
                    <a:pt x="1999" y="1169"/>
                  </a:lnTo>
                  <a:lnTo>
                    <a:pt x="2011" y="1171"/>
                  </a:lnTo>
                  <a:lnTo>
                    <a:pt x="2025" y="1173"/>
                  </a:lnTo>
                  <a:lnTo>
                    <a:pt x="2038" y="1179"/>
                  </a:lnTo>
                  <a:lnTo>
                    <a:pt x="2052" y="1179"/>
                  </a:lnTo>
                  <a:lnTo>
                    <a:pt x="2066" y="1181"/>
                  </a:lnTo>
                  <a:lnTo>
                    <a:pt x="2081" y="1183"/>
                  </a:lnTo>
                  <a:lnTo>
                    <a:pt x="2093" y="1190"/>
                  </a:lnTo>
                  <a:lnTo>
                    <a:pt x="2112" y="1210"/>
                  </a:lnTo>
                  <a:lnTo>
                    <a:pt x="2118" y="1222"/>
                  </a:lnTo>
                  <a:lnTo>
                    <a:pt x="2120" y="1236"/>
                  </a:lnTo>
                  <a:lnTo>
                    <a:pt x="2138" y="1255"/>
                  </a:lnTo>
                  <a:lnTo>
                    <a:pt x="2150" y="1265"/>
                  </a:lnTo>
                  <a:lnTo>
                    <a:pt x="2171" y="1281"/>
                  </a:lnTo>
                  <a:lnTo>
                    <a:pt x="2183" y="1289"/>
                  </a:lnTo>
                  <a:lnTo>
                    <a:pt x="2197" y="1295"/>
                  </a:lnTo>
                  <a:lnTo>
                    <a:pt x="2218" y="1310"/>
                  </a:lnTo>
                  <a:lnTo>
                    <a:pt x="2230" y="1318"/>
                  </a:lnTo>
                  <a:lnTo>
                    <a:pt x="2238" y="1328"/>
                  </a:lnTo>
                  <a:lnTo>
                    <a:pt x="2248" y="1338"/>
                  </a:lnTo>
                  <a:lnTo>
                    <a:pt x="2269" y="1357"/>
                  </a:lnTo>
                  <a:lnTo>
                    <a:pt x="2283" y="1363"/>
                  </a:lnTo>
                  <a:lnTo>
                    <a:pt x="2309" y="1367"/>
                  </a:lnTo>
                  <a:lnTo>
                    <a:pt x="2323" y="1371"/>
                  </a:lnTo>
                  <a:lnTo>
                    <a:pt x="2350" y="1379"/>
                  </a:lnTo>
                  <a:lnTo>
                    <a:pt x="2366" y="1381"/>
                  </a:lnTo>
                  <a:lnTo>
                    <a:pt x="2383" y="1383"/>
                  </a:lnTo>
                  <a:lnTo>
                    <a:pt x="2397" y="1383"/>
                  </a:lnTo>
                  <a:lnTo>
                    <a:pt x="2411" y="1383"/>
                  </a:lnTo>
                  <a:lnTo>
                    <a:pt x="2425" y="1381"/>
                  </a:lnTo>
                  <a:lnTo>
                    <a:pt x="2440" y="1377"/>
                  </a:lnTo>
                  <a:lnTo>
                    <a:pt x="2452" y="1375"/>
                  </a:lnTo>
                  <a:lnTo>
                    <a:pt x="2478" y="1365"/>
                  </a:lnTo>
                  <a:lnTo>
                    <a:pt x="2492" y="1359"/>
                  </a:lnTo>
                  <a:lnTo>
                    <a:pt x="2507" y="1355"/>
                  </a:lnTo>
                  <a:lnTo>
                    <a:pt x="2519" y="1346"/>
                  </a:lnTo>
                  <a:lnTo>
                    <a:pt x="2531" y="1340"/>
                  </a:lnTo>
                  <a:lnTo>
                    <a:pt x="2543" y="1334"/>
                  </a:lnTo>
                  <a:lnTo>
                    <a:pt x="2558" y="1330"/>
                  </a:lnTo>
                  <a:lnTo>
                    <a:pt x="2572" y="1332"/>
                  </a:lnTo>
                  <a:lnTo>
                    <a:pt x="2587" y="1332"/>
                  </a:lnTo>
                  <a:lnTo>
                    <a:pt x="2601" y="1334"/>
                  </a:lnTo>
                  <a:lnTo>
                    <a:pt x="2616" y="1330"/>
                  </a:lnTo>
                  <a:lnTo>
                    <a:pt x="2638" y="1342"/>
                  </a:lnTo>
                  <a:lnTo>
                    <a:pt x="2652" y="1344"/>
                  </a:lnTo>
                  <a:lnTo>
                    <a:pt x="2681" y="1350"/>
                  </a:lnTo>
                  <a:lnTo>
                    <a:pt x="2677" y="1363"/>
                  </a:lnTo>
                  <a:lnTo>
                    <a:pt x="2673" y="1377"/>
                  </a:lnTo>
                  <a:lnTo>
                    <a:pt x="2669" y="1391"/>
                  </a:lnTo>
                  <a:lnTo>
                    <a:pt x="2673" y="1419"/>
                  </a:lnTo>
                  <a:lnTo>
                    <a:pt x="2679" y="1431"/>
                  </a:lnTo>
                  <a:lnTo>
                    <a:pt x="2685" y="1443"/>
                  </a:lnTo>
                  <a:lnTo>
                    <a:pt x="2689" y="1457"/>
                  </a:lnTo>
                  <a:lnTo>
                    <a:pt x="2695" y="1470"/>
                  </a:lnTo>
                  <a:lnTo>
                    <a:pt x="2703" y="1482"/>
                  </a:lnTo>
                  <a:lnTo>
                    <a:pt x="2709" y="1494"/>
                  </a:lnTo>
                  <a:lnTo>
                    <a:pt x="2717" y="1506"/>
                  </a:lnTo>
                  <a:lnTo>
                    <a:pt x="2728" y="1516"/>
                  </a:lnTo>
                  <a:lnTo>
                    <a:pt x="2736" y="1527"/>
                  </a:lnTo>
                  <a:lnTo>
                    <a:pt x="2744" y="1539"/>
                  </a:lnTo>
                  <a:lnTo>
                    <a:pt x="2756" y="1547"/>
                  </a:lnTo>
                  <a:lnTo>
                    <a:pt x="2762" y="1559"/>
                  </a:lnTo>
                  <a:lnTo>
                    <a:pt x="2766" y="1574"/>
                  </a:lnTo>
                  <a:lnTo>
                    <a:pt x="2774" y="1584"/>
                  </a:lnTo>
                  <a:lnTo>
                    <a:pt x="2795" y="1602"/>
                  </a:lnTo>
                  <a:lnTo>
                    <a:pt x="2819" y="1614"/>
                  </a:lnTo>
                  <a:lnTo>
                    <a:pt x="2825" y="1629"/>
                  </a:lnTo>
                  <a:lnTo>
                    <a:pt x="2831" y="1639"/>
                  </a:lnTo>
                  <a:lnTo>
                    <a:pt x="2837" y="1653"/>
                  </a:lnTo>
                  <a:lnTo>
                    <a:pt x="2848" y="1663"/>
                  </a:lnTo>
                  <a:lnTo>
                    <a:pt x="2858" y="1671"/>
                  </a:lnTo>
                  <a:lnTo>
                    <a:pt x="2874" y="1694"/>
                  </a:lnTo>
                  <a:lnTo>
                    <a:pt x="2872" y="1706"/>
                  </a:lnTo>
                  <a:lnTo>
                    <a:pt x="2880" y="1730"/>
                  </a:lnTo>
                  <a:lnTo>
                    <a:pt x="2886" y="1743"/>
                  </a:lnTo>
                  <a:lnTo>
                    <a:pt x="2886" y="1757"/>
                  </a:lnTo>
                  <a:lnTo>
                    <a:pt x="2886" y="1771"/>
                  </a:lnTo>
                  <a:lnTo>
                    <a:pt x="2890" y="1785"/>
                  </a:lnTo>
                  <a:lnTo>
                    <a:pt x="2896" y="1798"/>
                  </a:lnTo>
                  <a:lnTo>
                    <a:pt x="2903" y="1810"/>
                  </a:lnTo>
                  <a:lnTo>
                    <a:pt x="2915" y="1820"/>
                  </a:lnTo>
                  <a:lnTo>
                    <a:pt x="2935" y="1834"/>
                  </a:lnTo>
                  <a:lnTo>
                    <a:pt x="2956" y="1853"/>
                  </a:lnTo>
                  <a:lnTo>
                    <a:pt x="2978" y="1867"/>
                  </a:lnTo>
                  <a:lnTo>
                    <a:pt x="2988" y="1877"/>
                  </a:lnTo>
                  <a:lnTo>
                    <a:pt x="3002" y="1899"/>
                  </a:lnTo>
                  <a:lnTo>
                    <a:pt x="3015" y="1906"/>
                  </a:lnTo>
                  <a:lnTo>
                    <a:pt x="3041" y="1916"/>
                  </a:lnTo>
                  <a:lnTo>
                    <a:pt x="3049" y="1939"/>
                  </a:lnTo>
                  <a:lnTo>
                    <a:pt x="3057" y="1953"/>
                  </a:lnTo>
                  <a:lnTo>
                    <a:pt x="3072" y="1957"/>
                  </a:lnTo>
                  <a:lnTo>
                    <a:pt x="3085" y="1957"/>
                  </a:lnTo>
                  <a:lnTo>
                    <a:pt x="3111" y="1957"/>
                  </a:lnTo>
                  <a:lnTo>
                    <a:pt x="3117" y="1970"/>
                  </a:lnTo>
                  <a:lnTo>
                    <a:pt x="3113" y="1984"/>
                  </a:lnTo>
                  <a:lnTo>
                    <a:pt x="3117" y="1998"/>
                  </a:lnTo>
                  <a:lnTo>
                    <a:pt x="3140" y="2012"/>
                  </a:lnTo>
                  <a:lnTo>
                    <a:pt x="3150" y="2023"/>
                  </a:lnTo>
                  <a:lnTo>
                    <a:pt x="3156" y="2033"/>
                  </a:lnTo>
                  <a:lnTo>
                    <a:pt x="3162" y="2047"/>
                  </a:lnTo>
                  <a:lnTo>
                    <a:pt x="3176" y="2051"/>
                  </a:lnTo>
                  <a:lnTo>
                    <a:pt x="3203" y="2057"/>
                  </a:lnTo>
                  <a:lnTo>
                    <a:pt x="3215" y="2059"/>
                  </a:lnTo>
                  <a:lnTo>
                    <a:pt x="3229" y="2063"/>
                  </a:lnTo>
                  <a:lnTo>
                    <a:pt x="3242" y="2055"/>
                  </a:lnTo>
                  <a:lnTo>
                    <a:pt x="3256" y="2051"/>
                  </a:lnTo>
                  <a:lnTo>
                    <a:pt x="3268" y="2049"/>
                  </a:lnTo>
                  <a:lnTo>
                    <a:pt x="3290" y="2035"/>
                  </a:lnTo>
                  <a:lnTo>
                    <a:pt x="3294" y="2023"/>
                  </a:lnTo>
                  <a:lnTo>
                    <a:pt x="3299" y="2008"/>
                  </a:lnTo>
                  <a:lnTo>
                    <a:pt x="3311" y="2002"/>
                  </a:lnTo>
                  <a:lnTo>
                    <a:pt x="3325" y="2002"/>
                  </a:lnTo>
                  <a:lnTo>
                    <a:pt x="3343" y="1986"/>
                  </a:lnTo>
                  <a:lnTo>
                    <a:pt x="3349" y="1972"/>
                  </a:lnTo>
                  <a:lnTo>
                    <a:pt x="3370" y="1953"/>
                  </a:lnTo>
                  <a:lnTo>
                    <a:pt x="3394" y="1943"/>
                  </a:lnTo>
                  <a:lnTo>
                    <a:pt x="3417" y="1927"/>
                  </a:lnTo>
                  <a:lnTo>
                    <a:pt x="3427" y="1916"/>
                  </a:lnTo>
                  <a:lnTo>
                    <a:pt x="3435" y="1893"/>
                  </a:lnTo>
                  <a:lnTo>
                    <a:pt x="3429" y="1881"/>
                  </a:lnTo>
                  <a:lnTo>
                    <a:pt x="3419" y="1871"/>
                  </a:lnTo>
                  <a:lnTo>
                    <a:pt x="3439" y="1855"/>
                  </a:lnTo>
                  <a:lnTo>
                    <a:pt x="3443" y="1840"/>
                  </a:lnTo>
                  <a:lnTo>
                    <a:pt x="3433" y="1830"/>
                  </a:lnTo>
                  <a:lnTo>
                    <a:pt x="3425" y="1820"/>
                  </a:lnTo>
                  <a:lnTo>
                    <a:pt x="3435" y="1812"/>
                  </a:lnTo>
                  <a:lnTo>
                    <a:pt x="3455" y="1800"/>
                  </a:lnTo>
                  <a:lnTo>
                    <a:pt x="3465" y="1791"/>
                  </a:lnTo>
                  <a:lnTo>
                    <a:pt x="3480" y="1787"/>
                  </a:lnTo>
                  <a:lnTo>
                    <a:pt x="3492" y="1785"/>
                  </a:lnTo>
                  <a:lnTo>
                    <a:pt x="3506" y="1783"/>
                  </a:lnTo>
                  <a:lnTo>
                    <a:pt x="3516" y="1793"/>
                  </a:lnTo>
                  <a:lnTo>
                    <a:pt x="3541" y="1787"/>
                  </a:lnTo>
                  <a:lnTo>
                    <a:pt x="3547" y="1775"/>
                  </a:lnTo>
                  <a:lnTo>
                    <a:pt x="3555" y="1765"/>
                  </a:lnTo>
                  <a:lnTo>
                    <a:pt x="3569" y="1763"/>
                  </a:lnTo>
                  <a:lnTo>
                    <a:pt x="3591" y="1781"/>
                  </a:lnTo>
                  <a:lnTo>
                    <a:pt x="3601" y="1775"/>
                  </a:lnTo>
                  <a:lnTo>
                    <a:pt x="3609" y="1785"/>
                  </a:lnTo>
                  <a:lnTo>
                    <a:pt x="3621" y="1779"/>
                  </a:lnTo>
                  <a:lnTo>
                    <a:pt x="3635" y="1777"/>
                  </a:lnTo>
                  <a:lnTo>
                    <a:pt x="3644" y="1789"/>
                  </a:lnTo>
                  <a:lnTo>
                    <a:pt x="3662" y="1808"/>
                  </a:lnTo>
                  <a:lnTo>
                    <a:pt x="3674" y="1818"/>
                  </a:lnTo>
                  <a:lnTo>
                    <a:pt x="3682" y="1828"/>
                  </a:lnTo>
                  <a:lnTo>
                    <a:pt x="3694" y="1836"/>
                  </a:lnTo>
                  <a:lnTo>
                    <a:pt x="3707" y="1844"/>
                  </a:lnTo>
                  <a:lnTo>
                    <a:pt x="3715" y="1857"/>
                  </a:lnTo>
                  <a:lnTo>
                    <a:pt x="3725" y="1865"/>
                  </a:lnTo>
                  <a:lnTo>
                    <a:pt x="3747" y="1877"/>
                  </a:lnTo>
                  <a:lnTo>
                    <a:pt x="3774" y="1881"/>
                  </a:lnTo>
                  <a:lnTo>
                    <a:pt x="3788" y="1881"/>
                  </a:lnTo>
                  <a:lnTo>
                    <a:pt x="3802" y="1879"/>
                  </a:lnTo>
                  <a:lnTo>
                    <a:pt x="3815" y="1885"/>
                  </a:lnTo>
                  <a:lnTo>
                    <a:pt x="3827" y="1908"/>
                  </a:lnTo>
                  <a:lnTo>
                    <a:pt x="3835" y="1920"/>
                  </a:lnTo>
                  <a:lnTo>
                    <a:pt x="3845" y="1929"/>
                  </a:lnTo>
                  <a:lnTo>
                    <a:pt x="3869" y="1941"/>
                  </a:lnTo>
                  <a:lnTo>
                    <a:pt x="3872" y="1955"/>
                  </a:lnTo>
                  <a:lnTo>
                    <a:pt x="3865" y="1968"/>
                  </a:lnTo>
                  <a:lnTo>
                    <a:pt x="3872" y="1980"/>
                  </a:lnTo>
                  <a:lnTo>
                    <a:pt x="3892" y="1996"/>
                  </a:lnTo>
                  <a:lnTo>
                    <a:pt x="3886" y="2023"/>
                  </a:lnTo>
                  <a:lnTo>
                    <a:pt x="3892" y="2047"/>
                  </a:lnTo>
                  <a:lnTo>
                    <a:pt x="3902" y="2037"/>
                  </a:lnTo>
                  <a:lnTo>
                    <a:pt x="3926" y="2029"/>
                  </a:lnTo>
                  <a:lnTo>
                    <a:pt x="3933" y="2041"/>
                  </a:lnTo>
                  <a:lnTo>
                    <a:pt x="3931" y="2055"/>
                  </a:lnTo>
                  <a:lnTo>
                    <a:pt x="3929" y="2082"/>
                  </a:lnTo>
                  <a:lnTo>
                    <a:pt x="3931" y="2108"/>
                  </a:lnTo>
                  <a:lnTo>
                    <a:pt x="3949" y="2108"/>
                  </a:lnTo>
                  <a:lnTo>
                    <a:pt x="3949" y="2094"/>
                  </a:lnTo>
                  <a:lnTo>
                    <a:pt x="3955" y="2082"/>
                  </a:lnTo>
                  <a:lnTo>
                    <a:pt x="3969" y="2094"/>
                  </a:lnTo>
                  <a:lnTo>
                    <a:pt x="3981" y="2102"/>
                  </a:lnTo>
                  <a:lnTo>
                    <a:pt x="3979" y="2124"/>
                  </a:lnTo>
                  <a:lnTo>
                    <a:pt x="3971" y="2137"/>
                  </a:lnTo>
                  <a:lnTo>
                    <a:pt x="3971" y="2163"/>
                  </a:lnTo>
                  <a:lnTo>
                    <a:pt x="3986" y="2186"/>
                  </a:lnTo>
                  <a:lnTo>
                    <a:pt x="3998" y="2182"/>
                  </a:lnTo>
                  <a:lnTo>
                    <a:pt x="4008" y="2157"/>
                  </a:lnTo>
                  <a:lnTo>
                    <a:pt x="4018" y="2149"/>
                  </a:lnTo>
                  <a:lnTo>
                    <a:pt x="4032" y="2169"/>
                  </a:lnTo>
                  <a:lnTo>
                    <a:pt x="4028" y="2184"/>
                  </a:lnTo>
                  <a:lnTo>
                    <a:pt x="4053" y="2190"/>
                  </a:lnTo>
                  <a:lnTo>
                    <a:pt x="4057" y="2216"/>
                  </a:lnTo>
                  <a:lnTo>
                    <a:pt x="4057" y="2230"/>
                  </a:lnTo>
                  <a:lnTo>
                    <a:pt x="4059" y="2257"/>
                  </a:lnTo>
                  <a:lnTo>
                    <a:pt x="4075" y="2251"/>
                  </a:lnTo>
                  <a:lnTo>
                    <a:pt x="4079" y="2236"/>
                  </a:lnTo>
                  <a:lnTo>
                    <a:pt x="4105" y="2234"/>
                  </a:lnTo>
                  <a:lnTo>
                    <a:pt x="4111" y="2222"/>
                  </a:lnTo>
                  <a:lnTo>
                    <a:pt x="4129" y="2236"/>
                  </a:lnTo>
                  <a:lnTo>
                    <a:pt x="4145" y="2243"/>
                  </a:lnTo>
                  <a:lnTo>
                    <a:pt x="4166" y="2226"/>
                  </a:lnTo>
                  <a:lnTo>
                    <a:pt x="4182" y="2247"/>
                  </a:lnTo>
                  <a:lnTo>
                    <a:pt x="4188" y="2273"/>
                  </a:lnTo>
                  <a:lnTo>
                    <a:pt x="4202" y="2296"/>
                  </a:lnTo>
                  <a:lnTo>
                    <a:pt x="4217" y="2296"/>
                  </a:lnTo>
                  <a:lnTo>
                    <a:pt x="4229" y="2294"/>
                  </a:lnTo>
                  <a:lnTo>
                    <a:pt x="4247" y="2294"/>
                  </a:lnTo>
                  <a:lnTo>
                    <a:pt x="4265" y="2308"/>
                  </a:lnTo>
                  <a:lnTo>
                    <a:pt x="4271" y="2318"/>
                  </a:lnTo>
                  <a:lnTo>
                    <a:pt x="4271" y="2332"/>
                  </a:lnTo>
                  <a:lnTo>
                    <a:pt x="4274" y="2346"/>
                  </a:lnTo>
                  <a:lnTo>
                    <a:pt x="4274" y="2361"/>
                  </a:lnTo>
                  <a:lnTo>
                    <a:pt x="4278" y="2373"/>
                  </a:lnTo>
                  <a:lnTo>
                    <a:pt x="4286" y="2385"/>
                  </a:lnTo>
                  <a:lnTo>
                    <a:pt x="4302" y="2406"/>
                  </a:lnTo>
                  <a:lnTo>
                    <a:pt x="4314" y="2412"/>
                  </a:lnTo>
                  <a:lnTo>
                    <a:pt x="4324" y="2401"/>
                  </a:lnTo>
                  <a:lnTo>
                    <a:pt x="4316" y="2375"/>
                  </a:lnTo>
                  <a:lnTo>
                    <a:pt x="4337" y="2375"/>
                  </a:lnTo>
                  <a:lnTo>
                    <a:pt x="4345" y="2387"/>
                  </a:lnTo>
                  <a:lnTo>
                    <a:pt x="4349" y="2399"/>
                  </a:lnTo>
                  <a:lnTo>
                    <a:pt x="4355" y="2412"/>
                  </a:lnTo>
                  <a:lnTo>
                    <a:pt x="4359" y="2439"/>
                  </a:lnTo>
                  <a:lnTo>
                    <a:pt x="4353" y="2451"/>
                  </a:lnTo>
                  <a:lnTo>
                    <a:pt x="4353" y="2478"/>
                  </a:lnTo>
                  <a:lnTo>
                    <a:pt x="4363" y="2492"/>
                  </a:lnTo>
                  <a:lnTo>
                    <a:pt x="4373" y="2515"/>
                  </a:lnTo>
                  <a:lnTo>
                    <a:pt x="4400" y="2519"/>
                  </a:lnTo>
                  <a:lnTo>
                    <a:pt x="4418" y="2537"/>
                  </a:lnTo>
                  <a:lnTo>
                    <a:pt x="4445" y="2535"/>
                  </a:lnTo>
                  <a:lnTo>
                    <a:pt x="4432" y="2553"/>
                  </a:lnTo>
                  <a:lnTo>
                    <a:pt x="4434" y="2565"/>
                  </a:lnTo>
                  <a:lnTo>
                    <a:pt x="4432" y="2580"/>
                  </a:lnTo>
                  <a:lnTo>
                    <a:pt x="4424" y="2592"/>
                  </a:lnTo>
                  <a:lnTo>
                    <a:pt x="4424" y="2604"/>
                  </a:lnTo>
                  <a:lnTo>
                    <a:pt x="4436" y="2612"/>
                  </a:lnTo>
                  <a:lnTo>
                    <a:pt x="4461" y="2616"/>
                  </a:lnTo>
                  <a:lnTo>
                    <a:pt x="4459" y="2590"/>
                  </a:lnTo>
                  <a:lnTo>
                    <a:pt x="4475" y="2580"/>
                  </a:lnTo>
                  <a:lnTo>
                    <a:pt x="4497" y="2596"/>
                  </a:lnTo>
                  <a:lnTo>
                    <a:pt x="4516" y="2598"/>
                  </a:lnTo>
                  <a:lnTo>
                    <a:pt x="4495" y="2616"/>
                  </a:lnTo>
                  <a:lnTo>
                    <a:pt x="4516" y="2637"/>
                  </a:lnTo>
                  <a:lnTo>
                    <a:pt x="4536" y="2655"/>
                  </a:lnTo>
                  <a:lnTo>
                    <a:pt x="4554" y="2637"/>
                  </a:lnTo>
                  <a:lnTo>
                    <a:pt x="4561" y="2663"/>
                  </a:lnTo>
                  <a:lnTo>
                    <a:pt x="4561" y="2675"/>
                  </a:lnTo>
                  <a:lnTo>
                    <a:pt x="4567" y="2690"/>
                  </a:lnTo>
                  <a:lnTo>
                    <a:pt x="4581" y="2712"/>
                  </a:lnTo>
                  <a:lnTo>
                    <a:pt x="4589" y="2722"/>
                  </a:lnTo>
                  <a:lnTo>
                    <a:pt x="4595" y="2734"/>
                  </a:lnTo>
                  <a:lnTo>
                    <a:pt x="4608" y="2741"/>
                  </a:lnTo>
                  <a:lnTo>
                    <a:pt x="4631" y="2724"/>
                  </a:lnTo>
                  <a:lnTo>
                    <a:pt x="4649" y="2730"/>
                  </a:lnTo>
                  <a:lnTo>
                    <a:pt x="4637" y="2753"/>
                  </a:lnTo>
                  <a:lnTo>
                    <a:pt x="4649" y="2771"/>
                  </a:lnTo>
                  <a:lnTo>
                    <a:pt x="4669" y="2755"/>
                  </a:lnTo>
                  <a:lnTo>
                    <a:pt x="4696" y="2757"/>
                  </a:lnTo>
                  <a:lnTo>
                    <a:pt x="4704" y="2745"/>
                  </a:lnTo>
                  <a:lnTo>
                    <a:pt x="4714" y="2753"/>
                  </a:lnTo>
                  <a:lnTo>
                    <a:pt x="4716" y="2767"/>
                  </a:lnTo>
                  <a:lnTo>
                    <a:pt x="4700" y="2785"/>
                  </a:lnTo>
                  <a:lnTo>
                    <a:pt x="4722" y="2787"/>
                  </a:lnTo>
                  <a:lnTo>
                    <a:pt x="4735" y="2796"/>
                  </a:lnTo>
                  <a:lnTo>
                    <a:pt x="4739" y="2808"/>
                  </a:lnTo>
                  <a:lnTo>
                    <a:pt x="4759" y="2814"/>
                  </a:lnTo>
                  <a:lnTo>
                    <a:pt x="4765" y="2802"/>
                  </a:lnTo>
                  <a:lnTo>
                    <a:pt x="4783" y="2781"/>
                  </a:lnTo>
                  <a:lnTo>
                    <a:pt x="4798" y="2779"/>
                  </a:lnTo>
                  <a:lnTo>
                    <a:pt x="4808" y="2771"/>
                  </a:lnTo>
                  <a:lnTo>
                    <a:pt x="4816" y="2789"/>
                  </a:lnTo>
                  <a:lnTo>
                    <a:pt x="4824" y="2800"/>
                  </a:lnTo>
                  <a:lnTo>
                    <a:pt x="4838" y="2800"/>
                  </a:lnTo>
                  <a:lnTo>
                    <a:pt x="4865" y="2798"/>
                  </a:lnTo>
                  <a:lnTo>
                    <a:pt x="4869" y="2783"/>
                  </a:lnTo>
                  <a:lnTo>
                    <a:pt x="4869" y="2771"/>
                  </a:lnTo>
                  <a:lnTo>
                    <a:pt x="4889" y="2769"/>
                  </a:lnTo>
                  <a:lnTo>
                    <a:pt x="4891" y="2796"/>
                  </a:lnTo>
                  <a:lnTo>
                    <a:pt x="4901" y="2806"/>
                  </a:lnTo>
                  <a:lnTo>
                    <a:pt x="4914" y="2802"/>
                  </a:lnTo>
                  <a:lnTo>
                    <a:pt x="4934" y="2814"/>
                  </a:lnTo>
                  <a:lnTo>
                    <a:pt x="4938" y="2826"/>
                  </a:lnTo>
                  <a:lnTo>
                    <a:pt x="4946" y="2838"/>
                  </a:lnTo>
                  <a:lnTo>
                    <a:pt x="4954" y="2849"/>
                  </a:lnTo>
                  <a:lnTo>
                    <a:pt x="4958" y="286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69" name="Freeform 21"/>
            <p:cNvSpPr>
              <a:spLocks/>
            </p:cNvSpPr>
            <p:nvPr/>
          </p:nvSpPr>
          <p:spPr bwMode="auto">
            <a:xfrm>
              <a:off x="5956" y="7547"/>
              <a:ext cx="2187" cy="1165"/>
            </a:xfrm>
            <a:custGeom>
              <a:avLst/>
              <a:gdLst>
                <a:gd name="T0" fmla="*/ 1 w 3582"/>
                <a:gd name="T1" fmla="*/ 1 h 2255"/>
                <a:gd name="T2" fmla="*/ 1 w 3582"/>
                <a:gd name="T3" fmla="*/ 1 h 2255"/>
                <a:gd name="T4" fmla="*/ 1 w 3582"/>
                <a:gd name="T5" fmla="*/ 1 h 2255"/>
                <a:gd name="T6" fmla="*/ 1 w 3582"/>
                <a:gd name="T7" fmla="*/ 1 h 2255"/>
                <a:gd name="T8" fmla="*/ 1 w 3582"/>
                <a:gd name="T9" fmla="*/ 1 h 2255"/>
                <a:gd name="T10" fmla="*/ 1 w 3582"/>
                <a:gd name="T11" fmla="*/ 1 h 2255"/>
                <a:gd name="T12" fmla="*/ 1 w 3582"/>
                <a:gd name="T13" fmla="*/ 1 h 2255"/>
                <a:gd name="T14" fmla="*/ 1 w 3582"/>
                <a:gd name="T15" fmla="*/ 1 h 2255"/>
                <a:gd name="T16" fmla="*/ 1 w 3582"/>
                <a:gd name="T17" fmla="*/ 1 h 2255"/>
                <a:gd name="T18" fmla="*/ 1 w 3582"/>
                <a:gd name="T19" fmla="*/ 1 h 2255"/>
                <a:gd name="T20" fmla="*/ 1 w 3582"/>
                <a:gd name="T21" fmla="*/ 1 h 2255"/>
                <a:gd name="T22" fmla="*/ 1 w 3582"/>
                <a:gd name="T23" fmla="*/ 1 h 2255"/>
                <a:gd name="T24" fmla="*/ 1 w 3582"/>
                <a:gd name="T25" fmla="*/ 1 h 2255"/>
                <a:gd name="T26" fmla="*/ 1 w 3582"/>
                <a:gd name="T27" fmla="*/ 1 h 2255"/>
                <a:gd name="T28" fmla="*/ 1 w 3582"/>
                <a:gd name="T29" fmla="*/ 1 h 2255"/>
                <a:gd name="T30" fmla="*/ 1 w 3582"/>
                <a:gd name="T31" fmla="*/ 1 h 2255"/>
                <a:gd name="T32" fmla="*/ 1 w 3582"/>
                <a:gd name="T33" fmla="*/ 1 h 2255"/>
                <a:gd name="T34" fmla="*/ 1 w 3582"/>
                <a:gd name="T35" fmla="*/ 1 h 2255"/>
                <a:gd name="T36" fmla="*/ 1 w 3582"/>
                <a:gd name="T37" fmla="*/ 1 h 2255"/>
                <a:gd name="T38" fmla="*/ 1 w 3582"/>
                <a:gd name="T39" fmla="*/ 1 h 2255"/>
                <a:gd name="T40" fmla="*/ 1 w 3582"/>
                <a:gd name="T41" fmla="*/ 1 h 2255"/>
                <a:gd name="T42" fmla="*/ 1 w 3582"/>
                <a:gd name="T43" fmla="*/ 1 h 2255"/>
                <a:gd name="T44" fmla="*/ 1 w 3582"/>
                <a:gd name="T45" fmla="*/ 1 h 2255"/>
                <a:gd name="T46" fmla="*/ 1 w 3582"/>
                <a:gd name="T47" fmla="*/ 1 h 2255"/>
                <a:gd name="T48" fmla="*/ 1 w 3582"/>
                <a:gd name="T49" fmla="*/ 1 h 2255"/>
                <a:gd name="T50" fmla="*/ 1 w 3582"/>
                <a:gd name="T51" fmla="*/ 1 h 2255"/>
                <a:gd name="T52" fmla="*/ 1 w 3582"/>
                <a:gd name="T53" fmla="*/ 1 h 2255"/>
                <a:gd name="T54" fmla="*/ 1 w 3582"/>
                <a:gd name="T55" fmla="*/ 1 h 2255"/>
                <a:gd name="T56" fmla="*/ 1 w 3582"/>
                <a:gd name="T57" fmla="*/ 1 h 2255"/>
                <a:gd name="T58" fmla="*/ 1 w 3582"/>
                <a:gd name="T59" fmla="*/ 1 h 2255"/>
                <a:gd name="T60" fmla="*/ 1 w 3582"/>
                <a:gd name="T61" fmla="*/ 1 h 2255"/>
                <a:gd name="T62" fmla="*/ 1 w 3582"/>
                <a:gd name="T63" fmla="*/ 1 h 2255"/>
                <a:gd name="T64" fmla="*/ 1 w 3582"/>
                <a:gd name="T65" fmla="*/ 1 h 2255"/>
                <a:gd name="T66" fmla="*/ 1 w 3582"/>
                <a:gd name="T67" fmla="*/ 1 h 2255"/>
                <a:gd name="T68" fmla="*/ 1 w 3582"/>
                <a:gd name="T69" fmla="*/ 1 h 2255"/>
                <a:gd name="T70" fmla="*/ 1 w 3582"/>
                <a:gd name="T71" fmla="*/ 1 h 2255"/>
                <a:gd name="T72" fmla="*/ 1 w 3582"/>
                <a:gd name="T73" fmla="*/ 1 h 2255"/>
                <a:gd name="T74" fmla="*/ 1 w 3582"/>
                <a:gd name="T75" fmla="*/ 1 h 2255"/>
                <a:gd name="T76" fmla="*/ 1 w 3582"/>
                <a:gd name="T77" fmla="*/ 1 h 2255"/>
                <a:gd name="T78" fmla="*/ 1 w 3582"/>
                <a:gd name="T79" fmla="*/ 1 h 2255"/>
                <a:gd name="T80" fmla="*/ 1 w 3582"/>
                <a:gd name="T81" fmla="*/ 1 h 2255"/>
                <a:gd name="T82" fmla="*/ 1 w 3582"/>
                <a:gd name="T83" fmla="*/ 1 h 2255"/>
                <a:gd name="T84" fmla="*/ 1 w 3582"/>
                <a:gd name="T85" fmla="*/ 1 h 2255"/>
                <a:gd name="T86" fmla="*/ 1 w 3582"/>
                <a:gd name="T87" fmla="*/ 1 h 2255"/>
                <a:gd name="T88" fmla="*/ 1 w 3582"/>
                <a:gd name="T89" fmla="*/ 1 h 2255"/>
                <a:gd name="T90" fmla="*/ 1 w 3582"/>
                <a:gd name="T91" fmla="*/ 1 h 2255"/>
                <a:gd name="T92" fmla="*/ 1 w 3582"/>
                <a:gd name="T93" fmla="*/ 1 h 2255"/>
                <a:gd name="T94" fmla="*/ 1 w 3582"/>
                <a:gd name="T95" fmla="*/ 1 h 2255"/>
                <a:gd name="T96" fmla="*/ 1 w 3582"/>
                <a:gd name="T97" fmla="*/ 1 h 2255"/>
                <a:gd name="T98" fmla="*/ 1 w 3582"/>
                <a:gd name="T99" fmla="*/ 1 h 2255"/>
                <a:gd name="T100" fmla="*/ 1 w 3582"/>
                <a:gd name="T101" fmla="*/ 1 h 2255"/>
                <a:gd name="T102" fmla="*/ 1 w 3582"/>
                <a:gd name="T103" fmla="*/ 1 h 2255"/>
                <a:gd name="T104" fmla="*/ 1 w 3582"/>
                <a:gd name="T105" fmla="*/ 1 h 2255"/>
                <a:gd name="T106" fmla="*/ 1 w 3582"/>
                <a:gd name="T107" fmla="*/ 1 h 2255"/>
                <a:gd name="T108" fmla="*/ 1 w 3582"/>
                <a:gd name="T109" fmla="*/ 1 h 2255"/>
                <a:gd name="T110" fmla="*/ 1 w 3582"/>
                <a:gd name="T111" fmla="*/ 1 h 2255"/>
                <a:gd name="T112" fmla="*/ 1 w 3582"/>
                <a:gd name="T113" fmla="*/ 1 h 2255"/>
                <a:gd name="T114" fmla="*/ 1 w 3582"/>
                <a:gd name="T115" fmla="*/ 1 h 2255"/>
                <a:gd name="T116" fmla="*/ 1 w 3582"/>
                <a:gd name="T117" fmla="*/ 1 h 2255"/>
                <a:gd name="T118" fmla="*/ 1 w 3582"/>
                <a:gd name="T119" fmla="*/ 1 h 2255"/>
                <a:gd name="T120" fmla="*/ 1 w 3582"/>
                <a:gd name="T121" fmla="*/ 1 h 2255"/>
                <a:gd name="T122" fmla="*/ 1 w 3582"/>
                <a:gd name="T123" fmla="*/ 1 h 225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82"/>
                <a:gd name="T187" fmla="*/ 0 h 2255"/>
                <a:gd name="T188" fmla="*/ 3582 w 3582"/>
                <a:gd name="T189" fmla="*/ 2255 h 225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82" h="2255">
                  <a:moveTo>
                    <a:pt x="2529" y="36"/>
                  </a:moveTo>
                  <a:lnTo>
                    <a:pt x="2543" y="51"/>
                  </a:lnTo>
                  <a:lnTo>
                    <a:pt x="2555" y="75"/>
                  </a:lnTo>
                  <a:lnTo>
                    <a:pt x="2563" y="100"/>
                  </a:lnTo>
                  <a:lnTo>
                    <a:pt x="2578" y="96"/>
                  </a:lnTo>
                  <a:lnTo>
                    <a:pt x="2588" y="85"/>
                  </a:lnTo>
                  <a:lnTo>
                    <a:pt x="2610" y="71"/>
                  </a:lnTo>
                  <a:lnTo>
                    <a:pt x="2620" y="81"/>
                  </a:lnTo>
                  <a:lnTo>
                    <a:pt x="2635" y="85"/>
                  </a:lnTo>
                  <a:lnTo>
                    <a:pt x="2647" y="91"/>
                  </a:lnTo>
                  <a:lnTo>
                    <a:pt x="2651" y="104"/>
                  </a:lnTo>
                  <a:lnTo>
                    <a:pt x="2657" y="116"/>
                  </a:lnTo>
                  <a:lnTo>
                    <a:pt x="2681" y="122"/>
                  </a:lnTo>
                  <a:lnTo>
                    <a:pt x="2687" y="110"/>
                  </a:lnTo>
                  <a:lnTo>
                    <a:pt x="2687" y="96"/>
                  </a:lnTo>
                  <a:lnTo>
                    <a:pt x="2677" y="85"/>
                  </a:lnTo>
                  <a:lnTo>
                    <a:pt x="2675" y="71"/>
                  </a:lnTo>
                  <a:lnTo>
                    <a:pt x="2687" y="67"/>
                  </a:lnTo>
                  <a:lnTo>
                    <a:pt x="2712" y="81"/>
                  </a:lnTo>
                  <a:lnTo>
                    <a:pt x="2716" y="96"/>
                  </a:lnTo>
                  <a:lnTo>
                    <a:pt x="2730" y="100"/>
                  </a:lnTo>
                  <a:lnTo>
                    <a:pt x="2746" y="104"/>
                  </a:lnTo>
                  <a:lnTo>
                    <a:pt x="2740" y="116"/>
                  </a:lnTo>
                  <a:lnTo>
                    <a:pt x="2740" y="130"/>
                  </a:lnTo>
                  <a:lnTo>
                    <a:pt x="2753" y="134"/>
                  </a:lnTo>
                  <a:lnTo>
                    <a:pt x="2767" y="128"/>
                  </a:lnTo>
                  <a:lnTo>
                    <a:pt x="2791" y="122"/>
                  </a:lnTo>
                  <a:lnTo>
                    <a:pt x="2816" y="134"/>
                  </a:lnTo>
                  <a:lnTo>
                    <a:pt x="2822" y="149"/>
                  </a:lnTo>
                  <a:lnTo>
                    <a:pt x="2836" y="151"/>
                  </a:lnTo>
                  <a:lnTo>
                    <a:pt x="2844" y="140"/>
                  </a:lnTo>
                  <a:lnTo>
                    <a:pt x="2858" y="134"/>
                  </a:lnTo>
                  <a:lnTo>
                    <a:pt x="2871" y="138"/>
                  </a:lnTo>
                  <a:lnTo>
                    <a:pt x="2885" y="142"/>
                  </a:lnTo>
                  <a:lnTo>
                    <a:pt x="2889" y="157"/>
                  </a:lnTo>
                  <a:lnTo>
                    <a:pt x="2899" y="165"/>
                  </a:lnTo>
                  <a:lnTo>
                    <a:pt x="2911" y="163"/>
                  </a:lnTo>
                  <a:lnTo>
                    <a:pt x="2922" y="155"/>
                  </a:lnTo>
                  <a:lnTo>
                    <a:pt x="2928" y="142"/>
                  </a:lnTo>
                  <a:lnTo>
                    <a:pt x="2934" y="130"/>
                  </a:lnTo>
                  <a:lnTo>
                    <a:pt x="2950" y="112"/>
                  </a:lnTo>
                  <a:lnTo>
                    <a:pt x="2948" y="85"/>
                  </a:lnTo>
                  <a:lnTo>
                    <a:pt x="2942" y="71"/>
                  </a:lnTo>
                  <a:lnTo>
                    <a:pt x="2946" y="59"/>
                  </a:lnTo>
                  <a:lnTo>
                    <a:pt x="2958" y="57"/>
                  </a:lnTo>
                  <a:lnTo>
                    <a:pt x="2972" y="61"/>
                  </a:lnTo>
                  <a:lnTo>
                    <a:pt x="2985" y="85"/>
                  </a:lnTo>
                  <a:lnTo>
                    <a:pt x="2991" y="96"/>
                  </a:lnTo>
                  <a:lnTo>
                    <a:pt x="2997" y="83"/>
                  </a:lnTo>
                  <a:lnTo>
                    <a:pt x="3003" y="71"/>
                  </a:lnTo>
                  <a:lnTo>
                    <a:pt x="3015" y="73"/>
                  </a:lnTo>
                  <a:lnTo>
                    <a:pt x="3029" y="79"/>
                  </a:lnTo>
                  <a:lnTo>
                    <a:pt x="3040" y="85"/>
                  </a:lnTo>
                  <a:lnTo>
                    <a:pt x="3050" y="94"/>
                  </a:lnTo>
                  <a:lnTo>
                    <a:pt x="3062" y="104"/>
                  </a:lnTo>
                  <a:lnTo>
                    <a:pt x="3072" y="112"/>
                  </a:lnTo>
                  <a:lnTo>
                    <a:pt x="3080" y="124"/>
                  </a:lnTo>
                  <a:lnTo>
                    <a:pt x="3062" y="153"/>
                  </a:lnTo>
                  <a:lnTo>
                    <a:pt x="3050" y="159"/>
                  </a:lnTo>
                  <a:lnTo>
                    <a:pt x="3038" y="167"/>
                  </a:lnTo>
                  <a:lnTo>
                    <a:pt x="3015" y="183"/>
                  </a:lnTo>
                  <a:lnTo>
                    <a:pt x="3003" y="189"/>
                  </a:lnTo>
                  <a:lnTo>
                    <a:pt x="2979" y="204"/>
                  </a:lnTo>
                  <a:lnTo>
                    <a:pt x="2966" y="212"/>
                  </a:lnTo>
                  <a:lnTo>
                    <a:pt x="2956" y="220"/>
                  </a:lnTo>
                  <a:lnTo>
                    <a:pt x="2944" y="228"/>
                  </a:lnTo>
                  <a:lnTo>
                    <a:pt x="2932" y="234"/>
                  </a:lnTo>
                  <a:lnTo>
                    <a:pt x="2917" y="242"/>
                  </a:lnTo>
                  <a:lnTo>
                    <a:pt x="2905" y="248"/>
                  </a:lnTo>
                  <a:lnTo>
                    <a:pt x="2893" y="256"/>
                  </a:lnTo>
                  <a:lnTo>
                    <a:pt x="2879" y="263"/>
                  </a:lnTo>
                  <a:lnTo>
                    <a:pt x="2867" y="269"/>
                  </a:lnTo>
                  <a:lnTo>
                    <a:pt x="2852" y="273"/>
                  </a:lnTo>
                  <a:lnTo>
                    <a:pt x="2840" y="279"/>
                  </a:lnTo>
                  <a:lnTo>
                    <a:pt x="2828" y="287"/>
                  </a:lnTo>
                  <a:lnTo>
                    <a:pt x="2816" y="295"/>
                  </a:lnTo>
                  <a:lnTo>
                    <a:pt x="2803" y="301"/>
                  </a:lnTo>
                  <a:lnTo>
                    <a:pt x="2779" y="316"/>
                  </a:lnTo>
                  <a:lnTo>
                    <a:pt x="2757" y="330"/>
                  </a:lnTo>
                  <a:lnTo>
                    <a:pt x="2751" y="342"/>
                  </a:lnTo>
                  <a:lnTo>
                    <a:pt x="2753" y="356"/>
                  </a:lnTo>
                  <a:lnTo>
                    <a:pt x="2765" y="362"/>
                  </a:lnTo>
                  <a:lnTo>
                    <a:pt x="2765" y="378"/>
                  </a:lnTo>
                  <a:lnTo>
                    <a:pt x="2775" y="388"/>
                  </a:lnTo>
                  <a:lnTo>
                    <a:pt x="2787" y="388"/>
                  </a:lnTo>
                  <a:lnTo>
                    <a:pt x="2801" y="386"/>
                  </a:lnTo>
                  <a:lnTo>
                    <a:pt x="2828" y="394"/>
                  </a:lnTo>
                  <a:lnTo>
                    <a:pt x="2838" y="402"/>
                  </a:lnTo>
                  <a:lnTo>
                    <a:pt x="2846" y="414"/>
                  </a:lnTo>
                  <a:lnTo>
                    <a:pt x="2856" y="424"/>
                  </a:lnTo>
                  <a:lnTo>
                    <a:pt x="2877" y="445"/>
                  </a:lnTo>
                  <a:lnTo>
                    <a:pt x="2885" y="455"/>
                  </a:lnTo>
                  <a:lnTo>
                    <a:pt x="2893" y="465"/>
                  </a:lnTo>
                  <a:lnTo>
                    <a:pt x="2905" y="475"/>
                  </a:lnTo>
                  <a:lnTo>
                    <a:pt x="2911" y="486"/>
                  </a:lnTo>
                  <a:lnTo>
                    <a:pt x="2920" y="498"/>
                  </a:lnTo>
                  <a:lnTo>
                    <a:pt x="2940" y="518"/>
                  </a:lnTo>
                  <a:lnTo>
                    <a:pt x="2946" y="528"/>
                  </a:lnTo>
                  <a:lnTo>
                    <a:pt x="2952" y="543"/>
                  </a:lnTo>
                  <a:lnTo>
                    <a:pt x="2958" y="555"/>
                  </a:lnTo>
                  <a:lnTo>
                    <a:pt x="2966" y="565"/>
                  </a:lnTo>
                  <a:lnTo>
                    <a:pt x="2974" y="577"/>
                  </a:lnTo>
                  <a:lnTo>
                    <a:pt x="2983" y="589"/>
                  </a:lnTo>
                  <a:lnTo>
                    <a:pt x="2993" y="600"/>
                  </a:lnTo>
                  <a:lnTo>
                    <a:pt x="3005" y="608"/>
                  </a:lnTo>
                  <a:lnTo>
                    <a:pt x="3025" y="624"/>
                  </a:lnTo>
                  <a:lnTo>
                    <a:pt x="3036" y="634"/>
                  </a:lnTo>
                  <a:lnTo>
                    <a:pt x="3050" y="640"/>
                  </a:lnTo>
                  <a:lnTo>
                    <a:pt x="3062" y="642"/>
                  </a:lnTo>
                  <a:lnTo>
                    <a:pt x="3086" y="651"/>
                  </a:lnTo>
                  <a:lnTo>
                    <a:pt x="3080" y="675"/>
                  </a:lnTo>
                  <a:lnTo>
                    <a:pt x="3107" y="671"/>
                  </a:lnTo>
                  <a:lnTo>
                    <a:pt x="3121" y="675"/>
                  </a:lnTo>
                  <a:lnTo>
                    <a:pt x="3143" y="661"/>
                  </a:lnTo>
                  <a:lnTo>
                    <a:pt x="3168" y="651"/>
                  </a:lnTo>
                  <a:lnTo>
                    <a:pt x="3178" y="661"/>
                  </a:lnTo>
                  <a:lnTo>
                    <a:pt x="3184" y="673"/>
                  </a:lnTo>
                  <a:lnTo>
                    <a:pt x="3211" y="665"/>
                  </a:lnTo>
                  <a:lnTo>
                    <a:pt x="3225" y="687"/>
                  </a:lnTo>
                  <a:lnTo>
                    <a:pt x="3237" y="683"/>
                  </a:lnTo>
                  <a:lnTo>
                    <a:pt x="3261" y="685"/>
                  </a:lnTo>
                  <a:lnTo>
                    <a:pt x="3270" y="695"/>
                  </a:lnTo>
                  <a:lnTo>
                    <a:pt x="3284" y="697"/>
                  </a:lnTo>
                  <a:lnTo>
                    <a:pt x="3294" y="687"/>
                  </a:lnTo>
                  <a:lnTo>
                    <a:pt x="3298" y="663"/>
                  </a:lnTo>
                  <a:lnTo>
                    <a:pt x="3321" y="669"/>
                  </a:lnTo>
                  <a:lnTo>
                    <a:pt x="3335" y="663"/>
                  </a:lnTo>
                  <a:lnTo>
                    <a:pt x="3345" y="669"/>
                  </a:lnTo>
                  <a:lnTo>
                    <a:pt x="3359" y="673"/>
                  </a:lnTo>
                  <a:lnTo>
                    <a:pt x="3386" y="673"/>
                  </a:lnTo>
                  <a:lnTo>
                    <a:pt x="3406" y="691"/>
                  </a:lnTo>
                  <a:lnTo>
                    <a:pt x="3414" y="679"/>
                  </a:lnTo>
                  <a:lnTo>
                    <a:pt x="3437" y="671"/>
                  </a:lnTo>
                  <a:lnTo>
                    <a:pt x="3450" y="649"/>
                  </a:lnTo>
                  <a:lnTo>
                    <a:pt x="3464" y="644"/>
                  </a:lnTo>
                  <a:lnTo>
                    <a:pt x="3474" y="655"/>
                  </a:lnTo>
                  <a:lnTo>
                    <a:pt x="3499" y="655"/>
                  </a:lnTo>
                  <a:lnTo>
                    <a:pt x="3521" y="642"/>
                  </a:lnTo>
                  <a:lnTo>
                    <a:pt x="3529" y="630"/>
                  </a:lnTo>
                  <a:lnTo>
                    <a:pt x="3543" y="636"/>
                  </a:lnTo>
                  <a:lnTo>
                    <a:pt x="3562" y="659"/>
                  </a:lnTo>
                  <a:lnTo>
                    <a:pt x="3574" y="653"/>
                  </a:lnTo>
                  <a:lnTo>
                    <a:pt x="3580" y="677"/>
                  </a:lnTo>
                  <a:lnTo>
                    <a:pt x="3582" y="691"/>
                  </a:lnTo>
                  <a:lnTo>
                    <a:pt x="3578" y="706"/>
                  </a:lnTo>
                  <a:lnTo>
                    <a:pt x="3568" y="714"/>
                  </a:lnTo>
                  <a:lnTo>
                    <a:pt x="3562" y="726"/>
                  </a:lnTo>
                  <a:lnTo>
                    <a:pt x="3554" y="752"/>
                  </a:lnTo>
                  <a:lnTo>
                    <a:pt x="3539" y="775"/>
                  </a:lnTo>
                  <a:lnTo>
                    <a:pt x="3527" y="783"/>
                  </a:lnTo>
                  <a:lnTo>
                    <a:pt x="3515" y="791"/>
                  </a:lnTo>
                  <a:lnTo>
                    <a:pt x="3505" y="799"/>
                  </a:lnTo>
                  <a:lnTo>
                    <a:pt x="3486" y="820"/>
                  </a:lnTo>
                  <a:lnTo>
                    <a:pt x="3480" y="832"/>
                  </a:lnTo>
                  <a:lnTo>
                    <a:pt x="3462" y="832"/>
                  </a:lnTo>
                  <a:lnTo>
                    <a:pt x="3452" y="842"/>
                  </a:lnTo>
                  <a:lnTo>
                    <a:pt x="3444" y="854"/>
                  </a:lnTo>
                  <a:lnTo>
                    <a:pt x="3437" y="869"/>
                  </a:lnTo>
                  <a:lnTo>
                    <a:pt x="3426" y="878"/>
                  </a:lnTo>
                  <a:lnTo>
                    <a:pt x="3412" y="882"/>
                  </a:lnTo>
                  <a:lnTo>
                    <a:pt x="3386" y="882"/>
                  </a:lnTo>
                  <a:lnTo>
                    <a:pt x="3373" y="888"/>
                  </a:lnTo>
                  <a:lnTo>
                    <a:pt x="3363" y="898"/>
                  </a:lnTo>
                  <a:lnTo>
                    <a:pt x="3343" y="912"/>
                  </a:lnTo>
                  <a:lnTo>
                    <a:pt x="3318" y="902"/>
                  </a:lnTo>
                  <a:lnTo>
                    <a:pt x="3304" y="904"/>
                  </a:lnTo>
                  <a:lnTo>
                    <a:pt x="3296" y="914"/>
                  </a:lnTo>
                  <a:lnTo>
                    <a:pt x="3286" y="925"/>
                  </a:lnTo>
                  <a:lnTo>
                    <a:pt x="3272" y="927"/>
                  </a:lnTo>
                  <a:lnTo>
                    <a:pt x="3245" y="925"/>
                  </a:lnTo>
                  <a:lnTo>
                    <a:pt x="3223" y="908"/>
                  </a:lnTo>
                  <a:lnTo>
                    <a:pt x="3211" y="914"/>
                  </a:lnTo>
                  <a:lnTo>
                    <a:pt x="3198" y="922"/>
                  </a:lnTo>
                  <a:lnTo>
                    <a:pt x="3184" y="920"/>
                  </a:lnTo>
                  <a:lnTo>
                    <a:pt x="3176" y="908"/>
                  </a:lnTo>
                  <a:lnTo>
                    <a:pt x="3162" y="910"/>
                  </a:lnTo>
                  <a:lnTo>
                    <a:pt x="3158" y="925"/>
                  </a:lnTo>
                  <a:lnTo>
                    <a:pt x="3152" y="937"/>
                  </a:lnTo>
                  <a:lnTo>
                    <a:pt x="3139" y="941"/>
                  </a:lnTo>
                  <a:lnTo>
                    <a:pt x="3125" y="943"/>
                  </a:lnTo>
                  <a:lnTo>
                    <a:pt x="3113" y="953"/>
                  </a:lnTo>
                  <a:lnTo>
                    <a:pt x="3105" y="963"/>
                  </a:lnTo>
                  <a:lnTo>
                    <a:pt x="3093" y="969"/>
                  </a:lnTo>
                  <a:lnTo>
                    <a:pt x="3078" y="969"/>
                  </a:lnTo>
                  <a:lnTo>
                    <a:pt x="3058" y="980"/>
                  </a:lnTo>
                  <a:lnTo>
                    <a:pt x="3048" y="990"/>
                  </a:lnTo>
                  <a:lnTo>
                    <a:pt x="3005" y="992"/>
                  </a:lnTo>
                  <a:lnTo>
                    <a:pt x="2993" y="986"/>
                  </a:lnTo>
                  <a:lnTo>
                    <a:pt x="2979" y="988"/>
                  </a:lnTo>
                  <a:lnTo>
                    <a:pt x="2960" y="1006"/>
                  </a:lnTo>
                  <a:lnTo>
                    <a:pt x="2946" y="1010"/>
                  </a:lnTo>
                  <a:lnTo>
                    <a:pt x="2930" y="1012"/>
                  </a:lnTo>
                  <a:lnTo>
                    <a:pt x="2915" y="1014"/>
                  </a:lnTo>
                  <a:lnTo>
                    <a:pt x="2903" y="1014"/>
                  </a:lnTo>
                  <a:lnTo>
                    <a:pt x="2877" y="1010"/>
                  </a:lnTo>
                  <a:lnTo>
                    <a:pt x="2865" y="1002"/>
                  </a:lnTo>
                  <a:lnTo>
                    <a:pt x="2850" y="996"/>
                  </a:lnTo>
                  <a:lnTo>
                    <a:pt x="2838" y="992"/>
                  </a:lnTo>
                  <a:lnTo>
                    <a:pt x="2826" y="1000"/>
                  </a:lnTo>
                  <a:lnTo>
                    <a:pt x="2806" y="998"/>
                  </a:lnTo>
                  <a:lnTo>
                    <a:pt x="2791" y="996"/>
                  </a:lnTo>
                  <a:lnTo>
                    <a:pt x="2779" y="1004"/>
                  </a:lnTo>
                  <a:lnTo>
                    <a:pt x="2767" y="1010"/>
                  </a:lnTo>
                  <a:lnTo>
                    <a:pt x="2753" y="1008"/>
                  </a:lnTo>
                  <a:lnTo>
                    <a:pt x="2740" y="1004"/>
                  </a:lnTo>
                  <a:lnTo>
                    <a:pt x="2728" y="996"/>
                  </a:lnTo>
                  <a:lnTo>
                    <a:pt x="2714" y="994"/>
                  </a:lnTo>
                  <a:lnTo>
                    <a:pt x="2700" y="994"/>
                  </a:lnTo>
                  <a:lnTo>
                    <a:pt x="2689" y="1002"/>
                  </a:lnTo>
                  <a:lnTo>
                    <a:pt x="2673" y="1026"/>
                  </a:lnTo>
                  <a:lnTo>
                    <a:pt x="2661" y="1051"/>
                  </a:lnTo>
                  <a:lnTo>
                    <a:pt x="2651" y="1061"/>
                  </a:lnTo>
                  <a:lnTo>
                    <a:pt x="2641" y="1071"/>
                  </a:lnTo>
                  <a:lnTo>
                    <a:pt x="2618" y="1090"/>
                  </a:lnTo>
                  <a:lnTo>
                    <a:pt x="2608" y="1098"/>
                  </a:lnTo>
                  <a:lnTo>
                    <a:pt x="2584" y="1116"/>
                  </a:lnTo>
                  <a:lnTo>
                    <a:pt x="2571" y="1124"/>
                  </a:lnTo>
                  <a:lnTo>
                    <a:pt x="2559" y="1134"/>
                  </a:lnTo>
                  <a:lnTo>
                    <a:pt x="2547" y="1140"/>
                  </a:lnTo>
                  <a:lnTo>
                    <a:pt x="2533" y="1147"/>
                  </a:lnTo>
                  <a:lnTo>
                    <a:pt x="2506" y="1155"/>
                  </a:lnTo>
                  <a:lnTo>
                    <a:pt x="2492" y="1159"/>
                  </a:lnTo>
                  <a:lnTo>
                    <a:pt x="2480" y="1163"/>
                  </a:lnTo>
                  <a:lnTo>
                    <a:pt x="2466" y="1169"/>
                  </a:lnTo>
                  <a:lnTo>
                    <a:pt x="2453" y="1175"/>
                  </a:lnTo>
                  <a:lnTo>
                    <a:pt x="2441" y="1181"/>
                  </a:lnTo>
                  <a:lnTo>
                    <a:pt x="2428" y="1189"/>
                  </a:lnTo>
                  <a:lnTo>
                    <a:pt x="2416" y="1197"/>
                  </a:lnTo>
                  <a:lnTo>
                    <a:pt x="2406" y="1206"/>
                  </a:lnTo>
                  <a:lnTo>
                    <a:pt x="2395" y="1216"/>
                  </a:lnTo>
                  <a:lnTo>
                    <a:pt x="2385" y="1226"/>
                  </a:lnTo>
                  <a:lnTo>
                    <a:pt x="2373" y="1232"/>
                  </a:lnTo>
                  <a:lnTo>
                    <a:pt x="2359" y="1238"/>
                  </a:lnTo>
                  <a:lnTo>
                    <a:pt x="2344" y="1240"/>
                  </a:lnTo>
                  <a:lnTo>
                    <a:pt x="2332" y="1236"/>
                  </a:lnTo>
                  <a:lnTo>
                    <a:pt x="2322" y="1226"/>
                  </a:lnTo>
                  <a:lnTo>
                    <a:pt x="2298" y="1216"/>
                  </a:lnTo>
                  <a:lnTo>
                    <a:pt x="2290" y="1204"/>
                  </a:lnTo>
                  <a:lnTo>
                    <a:pt x="2279" y="1195"/>
                  </a:lnTo>
                  <a:lnTo>
                    <a:pt x="2261" y="1191"/>
                  </a:lnTo>
                  <a:lnTo>
                    <a:pt x="2247" y="1214"/>
                  </a:lnTo>
                  <a:lnTo>
                    <a:pt x="2241" y="1228"/>
                  </a:lnTo>
                  <a:lnTo>
                    <a:pt x="2237" y="1240"/>
                  </a:lnTo>
                  <a:lnTo>
                    <a:pt x="2228" y="1254"/>
                  </a:lnTo>
                  <a:lnTo>
                    <a:pt x="2216" y="1267"/>
                  </a:lnTo>
                  <a:lnTo>
                    <a:pt x="2202" y="1291"/>
                  </a:lnTo>
                  <a:lnTo>
                    <a:pt x="2194" y="1301"/>
                  </a:lnTo>
                  <a:lnTo>
                    <a:pt x="2184" y="1312"/>
                  </a:lnTo>
                  <a:lnTo>
                    <a:pt x="2178" y="1324"/>
                  </a:lnTo>
                  <a:lnTo>
                    <a:pt x="2173" y="1338"/>
                  </a:lnTo>
                  <a:lnTo>
                    <a:pt x="2173" y="1352"/>
                  </a:lnTo>
                  <a:lnTo>
                    <a:pt x="2173" y="1382"/>
                  </a:lnTo>
                  <a:lnTo>
                    <a:pt x="2171" y="1396"/>
                  </a:lnTo>
                  <a:lnTo>
                    <a:pt x="2171" y="1410"/>
                  </a:lnTo>
                  <a:lnTo>
                    <a:pt x="2171" y="1425"/>
                  </a:lnTo>
                  <a:lnTo>
                    <a:pt x="2167" y="1439"/>
                  </a:lnTo>
                  <a:lnTo>
                    <a:pt x="2161" y="1451"/>
                  </a:lnTo>
                  <a:lnTo>
                    <a:pt x="2153" y="1463"/>
                  </a:lnTo>
                  <a:lnTo>
                    <a:pt x="2147" y="1475"/>
                  </a:lnTo>
                  <a:lnTo>
                    <a:pt x="2143" y="1488"/>
                  </a:lnTo>
                  <a:lnTo>
                    <a:pt x="2145" y="1502"/>
                  </a:lnTo>
                  <a:lnTo>
                    <a:pt x="2145" y="1516"/>
                  </a:lnTo>
                  <a:lnTo>
                    <a:pt x="2139" y="1528"/>
                  </a:lnTo>
                  <a:lnTo>
                    <a:pt x="2131" y="1541"/>
                  </a:lnTo>
                  <a:lnTo>
                    <a:pt x="2121" y="1553"/>
                  </a:lnTo>
                  <a:lnTo>
                    <a:pt x="2110" y="1563"/>
                  </a:lnTo>
                  <a:lnTo>
                    <a:pt x="2100" y="1575"/>
                  </a:lnTo>
                  <a:lnTo>
                    <a:pt x="2092" y="1585"/>
                  </a:lnTo>
                  <a:lnTo>
                    <a:pt x="2086" y="1598"/>
                  </a:lnTo>
                  <a:lnTo>
                    <a:pt x="2078" y="1608"/>
                  </a:lnTo>
                  <a:lnTo>
                    <a:pt x="2072" y="1620"/>
                  </a:lnTo>
                  <a:lnTo>
                    <a:pt x="2060" y="1661"/>
                  </a:lnTo>
                  <a:lnTo>
                    <a:pt x="2057" y="1675"/>
                  </a:lnTo>
                  <a:lnTo>
                    <a:pt x="2070" y="1695"/>
                  </a:lnTo>
                  <a:lnTo>
                    <a:pt x="2080" y="1706"/>
                  </a:lnTo>
                  <a:lnTo>
                    <a:pt x="2088" y="1716"/>
                  </a:lnTo>
                  <a:lnTo>
                    <a:pt x="2092" y="1728"/>
                  </a:lnTo>
                  <a:lnTo>
                    <a:pt x="2090" y="1742"/>
                  </a:lnTo>
                  <a:lnTo>
                    <a:pt x="2100" y="1769"/>
                  </a:lnTo>
                  <a:lnTo>
                    <a:pt x="2106" y="1781"/>
                  </a:lnTo>
                  <a:lnTo>
                    <a:pt x="2110" y="1793"/>
                  </a:lnTo>
                  <a:lnTo>
                    <a:pt x="2096" y="1795"/>
                  </a:lnTo>
                  <a:lnTo>
                    <a:pt x="2084" y="1789"/>
                  </a:lnTo>
                  <a:lnTo>
                    <a:pt x="2070" y="1767"/>
                  </a:lnTo>
                  <a:lnTo>
                    <a:pt x="2057" y="1759"/>
                  </a:lnTo>
                  <a:lnTo>
                    <a:pt x="2045" y="1763"/>
                  </a:lnTo>
                  <a:lnTo>
                    <a:pt x="2047" y="1777"/>
                  </a:lnTo>
                  <a:lnTo>
                    <a:pt x="2029" y="1791"/>
                  </a:lnTo>
                  <a:lnTo>
                    <a:pt x="2021" y="1803"/>
                  </a:lnTo>
                  <a:lnTo>
                    <a:pt x="2017" y="1818"/>
                  </a:lnTo>
                  <a:lnTo>
                    <a:pt x="2013" y="1832"/>
                  </a:lnTo>
                  <a:lnTo>
                    <a:pt x="2007" y="1846"/>
                  </a:lnTo>
                  <a:lnTo>
                    <a:pt x="1998" y="1858"/>
                  </a:lnTo>
                  <a:lnTo>
                    <a:pt x="1984" y="1882"/>
                  </a:lnTo>
                  <a:lnTo>
                    <a:pt x="1974" y="1892"/>
                  </a:lnTo>
                  <a:lnTo>
                    <a:pt x="1964" y="1902"/>
                  </a:lnTo>
                  <a:lnTo>
                    <a:pt x="1948" y="1923"/>
                  </a:lnTo>
                  <a:lnTo>
                    <a:pt x="1935" y="1931"/>
                  </a:lnTo>
                  <a:lnTo>
                    <a:pt x="1920" y="1937"/>
                  </a:lnTo>
                  <a:lnTo>
                    <a:pt x="1906" y="1939"/>
                  </a:lnTo>
                  <a:lnTo>
                    <a:pt x="1881" y="1931"/>
                  </a:lnTo>
                  <a:lnTo>
                    <a:pt x="1859" y="1935"/>
                  </a:lnTo>
                  <a:lnTo>
                    <a:pt x="1853" y="1947"/>
                  </a:lnTo>
                  <a:lnTo>
                    <a:pt x="1845" y="1959"/>
                  </a:lnTo>
                  <a:lnTo>
                    <a:pt x="1839" y="1971"/>
                  </a:lnTo>
                  <a:lnTo>
                    <a:pt x="1833" y="1986"/>
                  </a:lnTo>
                  <a:lnTo>
                    <a:pt x="1826" y="1998"/>
                  </a:lnTo>
                  <a:lnTo>
                    <a:pt x="1812" y="2022"/>
                  </a:lnTo>
                  <a:lnTo>
                    <a:pt x="1806" y="2035"/>
                  </a:lnTo>
                  <a:lnTo>
                    <a:pt x="1798" y="2047"/>
                  </a:lnTo>
                  <a:lnTo>
                    <a:pt x="1790" y="2059"/>
                  </a:lnTo>
                  <a:lnTo>
                    <a:pt x="1780" y="2069"/>
                  </a:lnTo>
                  <a:lnTo>
                    <a:pt x="1757" y="2083"/>
                  </a:lnTo>
                  <a:lnTo>
                    <a:pt x="1743" y="2090"/>
                  </a:lnTo>
                  <a:lnTo>
                    <a:pt x="1735" y="2100"/>
                  </a:lnTo>
                  <a:lnTo>
                    <a:pt x="1729" y="2112"/>
                  </a:lnTo>
                  <a:lnTo>
                    <a:pt x="1714" y="2138"/>
                  </a:lnTo>
                  <a:lnTo>
                    <a:pt x="1706" y="2151"/>
                  </a:lnTo>
                  <a:lnTo>
                    <a:pt x="1694" y="2157"/>
                  </a:lnTo>
                  <a:lnTo>
                    <a:pt x="1682" y="2163"/>
                  </a:lnTo>
                  <a:lnTo>
                    <a:pt x="1660" y="2181"/>
                  </a:lnTo>
                  <a:lnTo>
                    <a:pt x="1649" y="2189"/>
                  </a:lnTo>
                  <a:lnTo>
                    <a:pt x="1637" y="2193"/>
                  </a:lnTo>
                  <a:lnTo>
                    <a:pt x="1625" y="2202"/>
                  </a:lnTo>
                  <a:lnTo>
                    <a:pt x="1603" y="2218"/>
                  </a:lnTo>
                  <a:lnTo>
                    <a:pt x="1592" y="2228"/>
                  </a:lnTo>
                  <a:lnTo>
                    <a:pt x="1582" y="2238"/>
                  </a:lnTo>
                  <a:lnTo>
                    <a:pt x="1576" y="2250"/>
                  </a:lnTo>
                  <a:lnTo>
                    <a:pt x="1558" y="2253"/>
                  </a:lnTo>
                  <a:lnTo>
                    <a:pt x="1546" y="2255"/>
                  </a:lnTo>
                  <a:lnTo>
                    <a:pt x="1531" y="2255"/>
                  </a:lnTo>
                  <a:lnTo>
                    <a:pt x="1517" y="2232"/>
                  </a:lnTo>
                  <a:lnTo>
                    <a:pt x="1515" y="2218"/>
                  </a:lnTo>
                  <a:lnTo>
                    <a:pt x="1503" y="2195"/>
                  </a:lnTo>
                  <a:lnTo>
                    <a:pt x="1480" y="2189"/>
                  </a:lnTo>
                  <a:lnTo>
                    <a:pt x="1464" y="2208"/>
                  </a:lnTo>
                  <a:lnTo>
                    <a:pt x="1452" y="2183"/>
                  </a:lnTo>
                  <a:lnTo>
                    <a:pt x="1434" y="2193"/>
                  </a:lnTo>
                  <a:lnTo>
                    <a:pt x="1408" y="2195"/>
                  </a:lnTo>
                  <a:lnTo>
                    <a:pt x="1404" y="2210"/>
                  </a:lnTo>
                  <a:lnTo>
                    <a:pt x="1400" y="2222"/>
                  </a:lnTo>
                  <a:lnTo>
                    <a:pt x="1386" y="2202"/>
                  </a:lnTo>
                  <a:lnTo>
                    <a:pt x="1386" y="2175"/>
                  </a:lnTo>
                  <a:lnTo>
                    <a:pt x="1382" y="2149"/>
                  </a:lnTo>
                  <a:lnTo>
                    <a:pt x="1367" y="2153"/>
                  </a:lnTo>
                  <a:lnTo>
                    <a:pt x="1361" y="2128"/>
                  </a:lnTo>
                  <a:lnTo>
                    <a:pt x="1347" y="2108"/>
                  </a:lnTo>
                  <a:lnTo>
                    <a:pt x="1337" y="2116"/>
                  </a:lnTo>
                  <a:lnTo>
                    <a:pt x="1329" y="2128"/>
                  </a:lnTo>
                  <a:lnTo>
                    <a:pt x="1315" y="2145"/>
                  </a:lnTo>
                  <a:lnTo>
                    <a:pt x="1300" y="2122"/>
                  </a:lnTo>
                  <a:lnTo>
                    <a:pt x="1298" y="2110"/>
                  </a:lnTo>
                  <a:lnTo>
                    <a:pt x="1308" y="2083"/>
                  </a:lnTo>
                  <a:lnTo>
                    <a:pt x="1317" y="2073"/>
                  </a:lnTo>
                  <a:lnTo>
                    <a:pt x="1298" y="2053"/>
                  </a:lnTo>
                  <a:lnTo>
                    <a:pt x="1284" y="2041"/>
                  </a:lnTo>
                  <a:lnTo>
                    <a:pt x="1278" y="2053"/>
                  </a:lnTo>
                  <a:lnTo>
                    <a:pt x="1278" y="2067"/>
                  </a:lnTo>
                  <a:lnTo>
                    <a:pt x="1260" y="2067"/>
                  </a:lnTo>
                  <a:lnTo>
                    <a:pt x="1258" y="2041"/>
                  </a:lnTo>
                  <a:lnTo>
                    <a:pt x="1260" y="2014"/>
                  </a:lnTo>
                  <a:lnTo>
                    <a:pt x="1262" y="2000"/>
                  </a:lnTo>
                  <a:lnTo>
                    <a:pt x="1255" y="1988"/>
                  </a:lnTo>
                  <a:lnTo>
                    <a:pt x="1241" y="1988"/>
                  </a:lnTo>
                  <a:lnTo>
                    <a:pt x="1221" y="2006"/>
                  </a:lnTo>
                  <a:lnTo>
                    <a:pt x="1215" y="1982"/>
                  </a:lnTo>
                  <a:lnTo>
                    <a:pt x="1221" y="1955"/>
                  </a:lnTo>
                  <a:lnTo>
                    <a:pt x="1213" y="1945"/>
                  </a:lnTo>
                  <a:lnTo>
                    <a:pt x="1194" y="1927"/>
                  </a:lnTo>
                  <a:lnTo>
                    <a:pt x="1201" y="1914"/>
                  </a:lnTo>
                  <a:lnTo>
                    <a:pt x="1198" y="1900"/>
                  </a:lnTo>
                  <a:lnTo>
                    <a:pt x="1186" y="1894"/>
                  </a:lnTo>
                  <a:lnTo>
                    <a:pt x="1164" y="1879"/>
                  </a:lnTo>
                  <a:lnTo>
                    <a:pt x="1156" y="1867"/>
                  </a:lnTo>
                  <a:lnTo>
                    <a:pt x="1144" y="1844"/>
                  </a:lnTo>
                  <a:lnTo>
                    <a:pt x="1131" y="1838"/>
                  </a:lnTo>
                  <a:lnTo>
                    <a:pt x="1117" y="1840"/>
                  </a:lnTo>
                  <a:lnTo>
                    <a:pt x="1103" y="1840"/>
                  </a:lnTo>
                  <a:lnTo>
                    <a:pt x="1091" y="1840"/>
                  </a:lnTo>
                  <a:lnTo>
                    <a:pt x="1054" y="1824"/>
                  </a:lnTo>
                  <a:lnTo>
                    <a:pt x="1044" y="1816"/>
                  </a:lnTo>
                  <a:lnTo>
                    <a:pt x="1036" y="1803"/>
                  </a:lnTo>
                  <a:lnTo>
                    <a:pt x="1023" y="1795"/>
                  </a:lnTo>
                  <a:lnTo>
                    <a:pt x="1011" y="1787"/>
                  </a:lnTo>
                  <a:lnTo>
                    <a:pt x="1003" y="1777"/>
                  </a:lnTo>
                  <a:lnTo>
                    <a:pt x="991" y="1767"/>
                  </a:lnTo>
                  <a:lnTo>
                    <a:pt x="981" y="1759"/>
                  </a:lnTo>
                  <a:lnTo>
                    <a:pt x="964" y="1736"/>
                  </a:lnTo>
                  <a:lnTo>
                    <a:pt x="950" y="1738"/>
                  </a:lnTo>
                  <a:lnTo>
                    <a:pt x="938" y="1744"/>
                  </a:lnTo>
                  <a:lnTo>
                    <a:pt x="930" y="1734"/>
                  </a:lnTo>
                  <a:lnTo>
                    <a:pt x="920" y="1740"/>
                  </a:lnTo>
                  <a:lnTo>
                    <a:pt x="906" y="1732"/>
                  </a:lnTo>
                  <a:lnTo>
                    <a:pt x="884" y="1724"/>
                  </a:lnTo>
                  <a:lnTo>
                    <a:pt x="876" y="1734"/>
                  </a:lnTo>
                  <a:lnTo>
                    <a:pt x="870" y="1746"/>
                  </a:lnTo>
                  <a:lnTo>
                    <a:pt x="858" y="1755"/>
                  </a:lnTo>
                  <a:lnTo>
                    <a:pt x="835" y="1742"/>
                  </a:lnTo>
                  <a:lnTo>
                    <a:pt x="821" y="1744"/>
                  </a:lnTo>
                  <a:lnTo>
                    <a:pt x="809" y="1746"/>
                  </a:lnTo>
                  <a:lnTo>
                    <a:pt x="794" y="1750"/>
                  </a:lnTo>
                  <a:lnTo>
                    <a:pt x="784" y="1759"/>
                  </a:lnTo>
                  <a:lnTo>
                    <a:pt x="776" y="1771"/>
                  </a:lnTo>
                  <a:lnTo>
                    <a:pt x="754" y="1779"/>
                  </a:lnTo>
                  <a:lnTo>
                    <a:pt x="762" y="1789"/>
                  </a:lnTo>
                  <a:lnTo>
                    <a:pt x="772" y="1799"/>
                  </a:lnTo>
                  <a:lnTo>
                    <a:pt x="768" y="1814"/>
                  </a:lnTo>
                  <a:lnTo>
                    <a:pt x="748" y="1830"/>
                  </a:lnTo>
                  <a:lnTo>
                    <a:pt x="758" y="1840"/>
                  </a:lnTo>
                  <a:lnTo>
                    <a:pt x="764" y="1852"/>
                  </a:lnTo>
                  <a:lnTo>
                    <a:pt x="756" y="1875"/>
                  </a:lnTo>
                  <a:lnTo>
                    <a:pt x="746" y="1886"/>
                  </a:lnTo>
                  <a:lnTo>
                    <a:pt x="735" y="1894"/>
                  </a:lnTo>
                  <a:lnTo>
                    <a:pt x="711" y="1910"/>
                  </a:lnTo>
                  <a:lnTo>
                    <a:pt x="687" y="1921"/>
                  </a:lnTo>
                  <a:lnTo>
                    <a:pt x="672" y="1945"/>
                  </a:lnTo>
                  <a:lnTo>
                    <a:pt x="666" y="1957"/>
                  </a:lnTo>
                  <a:lnTo>
                    <a:pt x="640" y="1961"/>
                  </a:lnTo>
                  <a:lnTo>
                    <a:pt x="628" y="1967"/>
                  </a:lnTo>
                  <a:lnTo>
                    <a:pt x="623" y="1982"/>
                  </a:lnTo>
                  <a:lnTo>
                    <a:pt x="619" y="1994"/>
                  </a:lnTo>
                  <a:lnTo>
                    <a:pt x="609" y="2002"/>
                  </a:lnTo>
                  <a:lnTo>
                    <a:pt x="585" y="2010"/>
                  </a:lnTo>
                  <a:lnTo>
                    <a:pt x="571" y="2014"/>
                  </a:lnTo>
                  <a:lnTo>
                    <a:pt x="558" y="2022"/>
                  </a:lnTo>
                  <a:lnTo>
                    <a:pt x="544" y="2018"/>
                  </a:lnTo>
                  <a:lnTo>
                    <a:pt x="532" y="2016"/>
                  </a:lnTo>
                  <a:lnTo>
                    <a:pt x="518" y="2010"/>
                  </a:lnTo>
                  <a:lnTo>
                    <a:pt x="491" y="2006"/>
                  </a:lnTo>
                  <a:lnTo>
                    <a:pt x="485" y="1992"/>
                  </a:lnTo>
                  <a:lnTo>
                    <a:pt x="479" y="1982"/>
                  </a:lnTo>
                  <a:lnTo>
                    <a:pt x="469" y="1971"/>
                  </a:lnTo>
                  <a:lnTo>
                    <a:pt x="457" y="1967"/>
                  </a:lnTo>
                  <a:lnTo>
                    <a:pt x="442" y="1943"/>
                  </a:lnTo>
                  <a:lnTo>
                    <a:pt x="446" y="1929"/>
                  </a:lnTo>
                  <a:lnTo>
                    <a:pt x="440" y="1916"/>
                  </a:lnTo>
                  <a:lnTo>
                    <a:pt x="414" y="1916"/>
                  </a:lnTo>
                  <a:lnTo>
                    <a:pt x="401" y="1916"/>
                  </a:lnTo>
                  <a:lnTo>
                    <a:pt x="386" y="1912"/>
                  </a:lnTo>
                  <a:lnTo>
                    <a:pt x="378" y="1898"/>
                  </a:lnTo>
                  <a:lnTo>
                    <a:pt x="370" y="1875"/>
                  </a:lnTo>
                  <a:lnTo>
                    <a:pt x="356" y="1869"/>
                  </a:lnTo>
                  <a:lnTo>
                    <a:pt x="331" y="1858"/>
                  </a:lnTo>
                  <a:lnTo>
                    <a:pt x="323" y="1848"/>
                  </a:lnTo>
                  <a:lnTo>
                    <a:pt x="307" y="1826"/>
                  </a:lnTo>
                  <a:lnTo>
                    <a:pt x="285" y="1812"/>
                  </a:lnTo>
                  <a:lnTo>
                    <a:pt x="274" y="1803"/>
                  </a:lnTo>
                  <a:lnTo>
                    <a:pt x="254" y="1785"/>
                  </a:lnTo>
                  <a:lnTo>
                    <a:pt x="232" y="1769"/>
                  </a:lnTo>
                  <a:lnTo>
                    <a:pt x="225" y="1757"/>
                  </a:lnTo>
                  <a:lnTo>
                    <a:pt x="219" y="1744"/>
                  </a:lnTo>
                  <a:lnTo>
                    <a:pt x="215" y="1730"/>
                  </a:lnTo>
                  <a:lnTo>
                    <a:pt x="215" y="1716"/>
                  </a:lnTo>
                  <a:lnTo>
                    <a:pt x="215" y="1702"/>
                  </a:lnTo>
                  <a:lnTo>
                    <a:pt x="209" y="1689"/>
                  </a:lnTo>
                  <a:lnTo>
                    <a:pt x="201" y="1679"/>
                  </a:lnTo>
                  <a:lnTo>
                    <a:pt x="203" y="1653"/>
                  </a:lnTo>
                  <a:lnTo>
                    <a:pt x="197" y="1638"/>
                  </a:lnTo>
                  <a:lnTo>
                    <a:pt x="177" y="1622"/>
                  </a:lnTo>
                  <a:lnTo>
                    <a:pt x="166" y="1612"/>
                  </a:lnTo>
                  <a:lnTo>
                    <a:pt x="160" y="1598"/>
                  </a:lnTo>
                  <a:lnTo>
                    <a:pt x="154" y="1588"/>
                  </a:lnTo>
                  <a:lnTo>
                    <a:pt x="148" y="1573"/>
                  </a:lnTo>
                  <a:lnTo>
                    <a:pt x="136" y="1567"/>
                  </a:lnTo>
                  <a:lnTo>
                    <a:pt x="114" y="1553"/>
                  </a:lnTo>
                  <a:lnTo>
                    <a:pt x="95" y="1533"/>
                  </a:lnTo>
                  <a:lnTo>
                    <a:pt x="91" y="1518"/>
                  </a:lnTo>
                  <a:lnTo>
                    <a:pt x="85" y="1506"/>
                  </a:lnTo>
                  <a:lnTo>
                    <a:pt x="73" y="1498"/>
                  </a:lnTo>
                  <a:lnTo>
                    <a:pt x="65" y="1486"/>
                  </a:lnTo>
                  <a:lnTo>
                    <a:pt x="57" y="1475"/>
                  </a:lnTo>
                  <a:lnTo>
                    <a:pt x="46" y="1465"/>
                  </a:lnTo>
                  <a:lnTo>
                    <a:pt x="38" y="1453"/>
                  </a:lnTo>
                  <a:lnTo>
                    <a:pt x="32" y="1441"/>
                  </a:lnTo>
                  <a:lnTo>
                    <a:pt x="24" y="1429"/>
                  </a:lnTo>
                  <a:lnTo>
                    <a:pt x="18" y="1416"/>
                  </a:lnTo>
                  <a:lnTo>
                    <a:pt x="14" y="1402"/>
                  </a:lnTo>
                  <a:lnTo>
                    <a:pt x="8" y="1390"/>
                  </a:lnTo>
                  <a:lnTo>
                    <a:pt x="2" y="1378"/>
                  </a:lnTo>
                  <a:lnTo>
                    <a:pt x="0" y="1362"/>
                  </a:lnTo>
                  <a:lnTo>
                    <a:pt x="2" y="1336"/>
                  </a:lnTo>
                  <a:lnTo>
                    <a:pt x="6" y="1322"/>
                  </a:lnTo>
                  <a:lnTo>
                    <a:pt x="10" y="1309"/>
                  </a:lnTo>
                  <a:lnTo>
                    <a:pt x="10" y="927"/>
                  </a:lnTo>
                  <a:lnTo>
                    <a:pt x="10" y="575"/>
                  </a:lnTo>
                  <a:lnTo>
                    <a:pt x="18" y="559"/>
                  </a:lnTo>
                  <a:lnTo>
                    <a:pt x="26" y="549"/>
                  </a:lnTo>
                  <a:lnTo>
                    <a:pt x="50" y="553"/>
                  </a:lnTo>
                  <a:lnTo>
                    <a:pt x="59" y="563"/>
                  </a:lnTo>
                  <a:lnTo>
                    <a:pt x="73" y="561"/>
                  </a:lnTo>
                  <a:lnTo>
                    <a:pt x="93" y="545"/>
                  </a:lnTo>
                  <a:lnTo>
                    <a:pt x="116" y="545"/>
                  </a:lnTo>
                  <a:lnTo>
                    <a:pt x="128" y="557"/>
                  </a:lnTo>
                  <a:lnTo>
                    <a:pt x="150" y="567"/>
                  </a:lnTo>
                  <a:lnTo>
                    <a:pt x="162" y="559"/>
                  </a:lnTo>
                  <a:lnTo>
                    <a:pt x="166" y="547"/>
                  </a:lnTo>
                  <a:lnTo>
                    <a:pt x="169" y="532"/>
                  </a:lnTo>
                  <a:lnTo>
                    <a:pt x="187" y="522"/>
                  </a:lnTo>
                  <a:lnTo>
                    <a:pt x="193" y="537"/>
                  </a:lnTo>
                  <a:lnTo>
                    <a:pt x="199" y="549"/>
                  </a:lnTo>
                  <a:lnTo>
                    <a:pt x="201" y="563"/>
                  </a:lnTo>
                  <a:lnTo>
                    <a:pt x="209" y="573"/>
                  </a:lnTo>
                  <a:lnTo>
                    <a:pt x="223" y="577"/>
                  </a:lnTo>
                  <a:lnTo>
                    <a:pt x="242" y="567"/>
                  </a:lnTo>
                  <a:lnTo>
                    <a:pt x="248" y="555"/>
                  </a:lnTo>
                  <a:lnTo>
                    <a:pt x="262" y="551"/>
                  </a:lnTo>
                  <a:lnTo>
                    <a:pt x="266" y="563"/>
                  </a:lnTo>
                  <a:lnTo>
                    <a:pt x="280" y="567"/>
                  </a:lnTo>
                  <a:lnTo>
                    <a:pt x="293" y="565"/>
                  </a:lnTo>
                  <a:lnTo>
                    <a:pt x="305" y="573"/>
                  </a:lnTo>
                  <a:lnTo>
                    <a:pt x="317" y="567"/>
                  </a:lnTo>
                  <a:lnTo>
                    <a:pt x="342" y="557"/>
                  </a:lnTo>
                  <a:lnTo>
                    <a:pt x="356" y="557"/>
                  </a:lnTo>
                  <a:lnTo>
                    <a:pt x="376" y="545"/>
                  </a:lnTo>
                  <a:lnTo>
                    <a:pt x="364" y="537"/>
                  </a:lnTo>
                  <a:lnTo>
                    <a:pt x="372" y="526"/>
                  </a:lnTo>
                  <a:lnTo>
                    <a:pt x="384" y="518"/>
                  </a:lnTo>
                  <a:lnTo>
                    <a:pt x="399" y="514"/>
                  </a:lnTo>
                  <a:lnTo>
                    <a:pt x="412" y="520"/>
                  </a:lnTo>
                  <a:lnTo>
                    <a:pt x="424" y="528"/>
                  </a:lnTo>
                  <a:lnTo>
                    <a:pt x="436" y="530"/>
                  </a:lnTo>
                  <a:lnTo>
                    <a:pt x="448" y="539"/>
                  </a:lnTo>
                  <a:lnTo>
                    <a:pt x="469" y="539"/>
                  </a:lnTo>
                  <a:lnTo>
                    <a:pt x="479" y="530"/>
                  </a:lnTo>
                  <a:lnTo>
                    <a:pt x="475" y="518"/>
                  </a:lnTo>
                  <a:lnTo>
                    <a:pt x="483" y="506"/>
                  </a:lnTo>
                  <a:lnTo>
                    <a:pt x="497" y="508"/>
                  </a:lnTo>
                  <a:lnTo>
                    <a:pt x="501" y="520"/>
                  </a:lnTo>
                  <a:lnTo>
                    <a:pt x="516" y="522"/>
                  </a:lnTo>
                  <a:lnTo>
                    <a:pt x="524" y="510"/>
                  </a:lnTo>
                  <a:lnTo>
                    <a:pt x="544" y="490"/>
                  </a:lnTo>
                  <a:lnTo>
                    <a:pt x="556" y="486"/>
                  </a:lnTo>
                  <a:lnTo>
                    <a:pt x="579" y="500"/>
                  </a:lnTo>
                  <a:lnTo>
                    <a:pt x="593" y="496"/>
                  </a:lnTo>
                  <a:lnTo>
                    <a:pt x="603" y="488"/>
                  </a:lnTo>
                  <a:lnTo>
                    <a:pt x="630" y="486"/>
                  </a:lnTo>
                  <a:lnTo>
                    <a:pt x="644" y="490"/>
                  </a:lnTo>
                  <a:lnTo>
                    <a:pt x="664" y="475"/>
                  </a:lnTo>
                  <a:lnTo>
                    <a:pt x="660" y="461"/>
                  </a:lnTo>
                  <a:lnTo>
                    <a:pt x="648" y="455"/>
                  </a:lnTo>
                  <a:lnTo>
                    <a:pt x="644" y="443"/>
                  </a:lnTo>
                  <a:lnTo>
                    <a:pt x="658" y="443"/>
                  </a:lnTo>
                  <a:lnTo>
                    <a:pt x="676" y="424"/>
                  </a:lnTo>
                  <a:lnTo>
                    <a:pt x="668" y="414"/>
                  </a:lnTo>
                  <a:lnTo>
                    <a:pt x="674" y="398"/>
                  </a:lnTo>
                  <a:lnTo>
                    <a:pt x="685" y="390"/>
                  </a:lnTo>
                  <a:lnTo>
                    <a:pt x="691" y="376"/>
                  </a:lnTo>
                  <a:lnTo>
                    <a:pt x="701" y="365"/>
                  </a:lnTo>
                  <a:lnTo>
                    <a:pt x="725" y="354"/>
                  </a:lnTo>
                  <a:lnTo>
                    <a:pt x="737" y="346"/>
                  </a:lnTo>
                  <a:lnTo>
                    <a:pt x="750" y="340"/>
                  </a:lnTo>
                  <a:lnTo>
                    <a:pt x="760" y="330"/>
                  </a:lnTo>
                  <a:lnTo>
                    <a:pt x="770" y="322"/>
                  </a:lnTo>
                  <a:lnTo>
                    <a:pt x="782" y="313"/>
                  </a:lnTo>
                  <a:lnTo>
                    <a:pt x="796" y="309"/>
                  </a:lnTo>
                  <a:lnTo>
                    <a:pt x="811" y="309"/>
                  </a:lnTo>
                  <a:lnTo>
                    <a:pt x="833" y="324"/>
                  </a:lnTo>
                  <a:lnTo>
                    <a:pt x="847" y="322"/>
                  </a:lnTo>
                  <a:lnTo>
                    <a:pt x="860" y="316"/>
                  </a:lnTo>
                  <a:lnTo>
                    <a:pt x="874" y="316"/>
                  </a:lnTo>
                  <a:lnTo>
                    <a:pt x="886" y="313"/>
                  </a:lnTo>
                  <a:lnTo>
                    <a:pt x="898" y="305"/>
                  </a:lnTo>
                  <a:lnTo>
                    <a:pt x="904" y="293"/>
                  </a:lnTo>
                  <a:lnTo>
                    <a:pt x="920" y="291"/>
                  </a:lnTo>
                  <a:lnTo>
                    <a:pt x="930" y="316"/>
                  </a:lnTo>
                  <a:lnTo>
                    <a:pt x="950" y="328"/>
                  </a:lnTo>
                  <a:lnTo>
                    <a:pt x="968" y="309"/>
                  </a:lnTo>
                  <a:lnTo>
                    <a:pt x="979" y="299"/>
                  </a:lnTo>
                  <a:lnTo>
                    <a:pt x="993" y="303"/>
                  </a:lnTo>
                  <a:lnTo>
                    <a:pt x="1003" y="311"/>
                  </a:lnTo>
                  <a:lnTo>
                    <a:pt x="1017" y="309"/>
                  </a:lnTo>
                  <a:lnTo>
                    <a:pt x="1021" y="297"/>
                  </a:lnTo>
                  <a:lnTo>
                    <a:pt x="1009" y="273"/>
                  </a:lnTo>
                  <a:lnTo>
                    <a:pt x="1015" y="261"/>
                  </a:lnTo>
                  <a:lnTo>
                    <a:pt x="1027" y="254"/>
                  </a:lnTo>
                  <a:lnTo>
                    <a:pt x="1056" y="252"/>
                  </a:lnTo>
                  <a:lnTo>
                    <a:pt x="1068" y="246"/>
                  </a:lnTo>
                  <a:lnTo>
                    <a:pt x="1084" y="224"/>
                  </a:lnTo>
                  <a:lnTo>
                    <a:pt x="1097" y="218"/>
                  </a:lnTo>
                  <a:lnTo>
                    <a:pt x="1125" y="208"/>
                  </a:lnTo>
                  <a:lnTo>
                    <a:pt x="1152" y="201"/>
                  </a:lnTo>
                  <a:lnTo>
                    <a:pt x="1164" y="197"/>
                  </a:lnTo>
                  <a:lnTo>
                    <a:pt x="1178" y="191"/>
                  </a:lnTo>
                  <a:lnTo>
                    <a:pt x="1190" y="185"/>
                  </a:lnTo>
                  <a:lnTo>
                    <a:pt x="1196" y="173"/>
                  </a:lnTo>
                  <a:lnTo>
                    <a:pt x="1219" y="157"/>
                  </a:lnTo>
                  <a:lnTo>
                    <a:pt x="1231" y="149"/>
                  </a:lnTo>
                  <a:lnTo>
                    <a:pt x="1243" y="140"/>
                  </a:lnTo>
                  <a:lnTo>
                    <a:pt x="1272" y="138"/>
                  </a:lnTo>
                  <a:lnTo>
                    <a:pt x="1294" y="122"/>
                  </a:lnTo>
                  <a:lnTo>
                    <a:pt x="1304" y="114"/>
                  </a:lnTo>
                  <a:lnTo>
                    <a:pt x="1317" y="110"/>
                  </a:lnTo>
                  <a:lnTo>
                    <a:pt x="1333" y="106"/>
                  </a:lnTo>
                  <a:lnTo>
                    <a:pt x="1347" y="110"/>
                  </a:lnTo>
                  <a:lnTo>
                    <a:pt x="1361" y="116"/>
                  </a:lnTo>
                  <a:lnTo>
                    <a:pt x="1374" y="122"/>
                  </a:lnTo>
                  <a:lnTo>
                    <a:pt x="1388" y="128"/>
                  </a:lnTo>
                  <a:lnTo>
                    <a:pt x="1398" y="138"/>
                  </a:lnTo>
                  <a:lnTo>
                    <a:pt x="1410" y="144"/>
                  </a:lnTo>
                  <a:lnTo>
                    <a:pt x="1423" y="140"/>
                  </a:lnTo>
                  <a:lnTo>
                    <a:pt x="1423" y="128"/>
                  </a:lnTo>
                  <a:lnTo>
                    <a:pt x="1416" y="100"/>
                  </a:lnTo>
                  <a:lnTo>
                    <a:pt x="1412" y="85"/>
                  </a:lnTo>
                  <a:lnTo>
                    <a:pt x="1402" y="75"/>
                  </a:lnTo>
                  <a:lnTo>
                    <a:pt x="1416" y="57"/>
                  </a:lnTo>
                  <a:lnTo>
                    <a:pt x="1444" y="53"/>
                  </a:lnTo>
                  <a:lnTo>
                    <a:pt x="1452" y="41"/>
                  </a:lnTo>
                  <a:lnTo>
                    <a:pt x="1466" y="41"/>
                  </a:lnTo>
                  <a:lnTo>
                    <a:pt x="1478" y="47"/>
                  </a:lnTo>
                  <a:lnTo>
                    <a:pt x="1499" y="65"/>
                  </a:lnTo>
                  <a:lnTo>
                    <a:pt x="1511" y="73"/>
                  </a:lnTo>
                  <a:lnTo>
                    <a:pt x="1523" y="81"/>
                  </a:lnTo>
                  <a:lnTo>
                    <a:pt x="1535" y="83"/>
                  </a:lnTo>
                  <a:lnTo>
                    <a:pt x="1550" y="83"/>
                  </a:lnTo>
                  <a:lnTo>
                    <a:pt x="1564" y="83"/>
                  </a:lnTo>
                  <a:lnTo>
                    <a:pt x="1574" y="94"/>
                  </a:lnTo>
                  <a:lnTo>
                    <a:pt x="1584" y="102"/>
                  </a:lnTo>
                  <a:lnTo>
                    <a:pt x="1609" y="116"/>
                  </a:lnTo>
                  <a:lnTo>
                    <a:pt x="1623" y="116"/>
                  </a:lnTo>
                  <a:lnTo>
                    <a:pt x="1637" y="112"/>
                  </a:lnTo>
                  <a:lnTo>
                    <a:pt x="1662" y="100"/>
                  </a:lnTo>
                  <a:lnTo>
                    <a:pt x="1674" y="94"/>
                  </a:lnTo>
                  <a:lnTo>
                    <a:pt x="1688" y="91"/>
                  </a:lnTo>
                  <a:lnTo>
                    <a:pt x="1702" y="87"/>
                  </a:lnTo>
                  <a:lnTo>
                    <a:pt x="1717" y="83"/>
                  </a:lnTo>
                  <a:lnTo>
                    <a:pt x="1731" y="79"/>
                  </a:lnTo>
                  <a:lnTo>
                    <a:pt x="1745" y="77"/>
                  </a:lnTo>
                  <a:lnTo>
                    <a:pt x="1761" y="75"/>
                  </a:lnTo>
                  <a:lnTo>
                    <a:pt x="1776" y="75"/>
                  </a:lnTo>
                  <a:lnTo>
                    <a:pt x="1790" y="73"/>
                  </a:lnTo>
                  <a:lnTo>
                    <a:pt x="1800" y="63"/>
                  </a:lnTo>
                  <a:lnTo>
                    <a:pt x="1824" y="57"/>
                  </a:lnTo>
                  <a:lnTo>
                    <a:pt x="1837" y="59"/>
                  </a:lnTo>
                  <a:lnTo>
                    <a:pt x="1841" y="45"/>
                  </a:lnTo>
                  <a:lnTo>
                    <a:pt x="1857" y="28"/>
                  </a:lnTo>
                  <a:lnTo>
                    <a:pt x="1869" y="34"/>
                  </a:lnTo>
                  <a:lnTo>
                    <a:pt x="1883" y="41"/>
                  </a:lnTo>
                  <a:lnTo>
                    <a:pt x="1906" y="43"/>
                  </a:lnTo>
                  <a:lnTo>
                    <a:pt x="1918" y="41"/>
                  </a:lnTo>
                  <a:lnTo>
                    <a:pt x="1920" y="55"/>
                  </a:lnTo>
                  <a:lnTo>
                    <a:pt x="1924" y="67"/>
                  </a:lnTo>
                  <a:lnTo>
                    <a:pt x="1939" y="69"/>
                  </a:lnTo>
                  <a:lnTo>
                    <a:pt x="1968" y="67"/>
                  </a:lnTo>
                  <a:lnTo>
                    <a:pt x="1980" y="65"/>
                  </a:lnTo>
                  <a:lnTo>
                    <a:pt x="1994" y="63"/>
                  </a:lnTo>
                  <a:lnTo>
                    <a:pt x="2009" y="59"/>
                  </a:lnTo>
                  <a:lnTo>
                    <a:pt x="2023" y="57"/>
                  </a:lnTo>
                  <a:lnTo>
                    <a:pt x="2037" y="55"/>
                  </a:lnTo>
                  <a:lnTo>
                    <a:pt x="2049" y="51"/>
                  </a:lnTo>
                  <a:lnTo>
                    <a:pt x="2064" y="47"/>
                  </a:lnTo>
                  <a:lnTo>
                    <a:pt x="2090" y="45"/>
                  </a:lnTo>
                  <a:lnTo>
                    <a:pt x="2114" y="53"/>
                  </a:lnTo>
                  <a:lnTo>
                    <a:pt x="2129" y="51"/>
                  </a:lnTo>
                  <a:lnTo>
                    <a:pt x="2135" y="39"/>
                  </a:lnTo>
                  <a:lnTo>
                    <a:pt x="2147" y="32"/>
                  </a:lnTo>
                  <a:lnTo>
                    <a:pt x="2161" y="32"/>
                  </a:lnTo>
                  <a:lnTo>
                    <a:pt x="2173" y="39"/>
                  </a:lnTo>
                  <a:lnTo>
                    <a:pt x="2186" y="45"/>
                  </a:lnTo>
                  <a:lnTo>
                    <a:pt x="2210" y="57"/>
                  </a:lnTo>
                  <a:lnTo>
                    <a:pt x="2224" y="57"/>
                  </a:lnTo>
                  <a:lnTo>
                    <a:pt x="2230" y="45"/>
                  </a:lnTo>
                  <a:lnTo>
                    <a:pt x="2241" y="34"/>
                  </a:lnTo>
                  <a:lnTo>
                    <a:pt x="2249" y="45"/>
                  </a:lnTo>
                  <a:lnTo>
                    <a:pt x="2263" y="45"/>
                  </a:lnTo>
                  <a:lnTo>
                    <a:pt x="2273" y="34"/>
                  </a:lnTo>
                  <a:lnTo>
                    <a:pt x="2283" y="8"/>
                  </a:lnTo>
                  <a:lnTo>
                    <a:pt x="2294" y="0"/>
                  </a:lnTo>
                  <a:lnTo>
                    <a:pt x="2308" y="0"/>
                  </a:lnTo>
                  <a:lnTo>
                    <a:pt x="2318" y="8"/>
                  </a:lnTo>
                  <a:lnTo>
                    <a:pt x="2328" y="20"/>
                  </a:lnTo>
                  <a:lnTo>
                    <a:pt x="2351" y="30"/>
                  </a:lnTo>
                  <a:lnTo>
                    <a:pt x="2363" y="28"/>
                  </a:lnTo>
                  <a:lnTo>
                    <a:pt x="2377" y="26"/>
                  </a:lnTo>
                  <a:lnTo>
                    <a:pt x="2404" y="26"/>
                  </a:lnTo>
                  <a:lnTo>
                    <a:pt x="2416" y="32"/>
                  </a:lnTo>
                  <a:lnTo>
                    <a:pt x="2431" y="36"/>
                  </a:lnTo>
                  <a:lnTo>
                    <a:pt x="2441" y="26"/>
                  </a:lnTo>
                  <a:lnTo>
                    <a:pt x="2451" y="16"/>
                  </a:lnTo>
                  <a:lnTo>
                    <a:pt x="2464" y="20"/>
                  </a:lnTo>
                  <a:lnTo>
                    <a:pt x="2488" y="30"/>
                  </a:lnTo>
                  <a:lnTo>
                    <a:pt x="2502" y="26"/>
                  </a:lnTo>
                  <a:lnTo>
                    <a:pt x="2514" y="20"/>
                  </a:lnTo>
                  <a:lnTo>
                    <a:pt x="2525" y="28"/>
                  </a:lnTo>
                  <a:lnTo>
                    <a:pt x="2529" y="36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0" name="Freeform 22"/>
            <p:cNvSpPr>
              <a:spLocks/>
            </p:cNvSpPr>
            <p:nvPr/>
          </p:nvSpPr>
          <p:spPr bwMode="auto">
            <a:xfrm>
              <a:off x="5649" y="3438"/>
              <a:ext cx="776" cy="1616"/>
            </a:xfrm>
            <a:custGeom>
              <a:avLst/>
              <a:gdLst>
                <a:gd name="T0" fmla="*/ 1 w 1278"/>
                <a:gd name="T1" fmla="*/ 1 h 3114"/>
                <a:gd name="T2" fmla="*/ 1 w 1278"/>
                <a:gd name="T3" fmla="*/ 1 h 3114"/>
                <a:gd name="T4" fmla="*/ 1 w 1278"/>
                <a:gd name="T5" fmla="*/ 1 h 3114"/>
                <a:gd name="T6" fmla="*/ 1 w 1278"/>
                <a:gd name="T7" fmla="*/ 1 h 3114"/>
                <a:gd name="T8" fmla="*/ 1 w 1278"/>
                <a:gd name="T9" fmla="*/ 1 h 3114"/>
                <a:gd name="T10" fmla="*/ 1 w 1278"/>
                <a:gd name="T11" fmla="*/ 1 h 3114"/>
                <a:gd name="T12" fmla="*/ 1 w 1278"/>
                <a:gd name="T13" fmla="*/ 1 h 3114"/>
                <a:gd name="T14" fmla="*/ 1 w 1278"/>
                <a:gd name="T15" fmla="*/ 1 h 3114"/>
                <a:gd name="T16" fmla="*/ 1 w 1278"/>
                <a:gd name="T17" fmla="*/ 1 h 3114"/>
                <a:gd name="T18" fmla="*/ 1 w 1278"/>
                <a:gd name="T19" fmla="*/ 1 h 3114"/>
                <a:gd name="T20" fmla="*/ 1 w 1278"/>
                <a:gd name="T21" fmla="*/ 1 h 3114"/>
                <a:gd name="T22" fmla="*/ 1 w 1278"/>
                <a:gd name="T23" fmla="*/ 1 h 3114"/>
                <a:gd name="T24" fmla="*/ 1 w 1278"/>
                <a:gd name="T25" fmla="*/ 1 h 3114"/>
                <a:gd name="T26" fmla="*/ 1 w 1278"/>
                <a:gd name="T27" fmla="*/ 1 h 3114"/>
                <a:gd name="T28" fmla="*/ 1 w 1278"/>
                <a:gd name="T29" fmla="*/ 1 h 3114"/>
                <a:gd name="T30" fmla="*/ 1 w 1278"/>
                <a:gd name="T31" fmla="*/ 1 h 3114"/>
                <a:gd name="T32" fmla="*/ 1 w 1278"/>
                <a:gd name="T33" fmla="*/ 1 h 3114"/>
                <a:gd name="T34" fmla="*/ 1 w 1278"/>
                <a:gd name="T35" fmla="*/ 1 h 3114"/>
                <a:gd name="T36" fmla="*/ 1 w 1278"/>
                <a:gd name="T37" fmla="*/ 1 h 3114"/>
                <a:gd name="T38" fmla="*/ 1 w 1278"/>
                <a:gd name="T39" fmla="*/ 1 h 3114"/>
                <a:gd name="T40" fmla="*/ 1 w 1278"/>
                <a:gd name="T41" fmla="*/ 1 h 3114"/>
                <a:gd name="T42" fmla="*/ 1 w 1278"/>
                <a:gd name="T43" fmla="*/ 1 h 3114"/>
                <a:gd name="T44" fmla="*/ 1 w 1278"/>
                <a:gd name="T45" fmla="*/ 1 h 3114"/>
                <a:gd name="T46" fmla="*/ 1 w 1278"/>
                <a:gd name="T47" fmla="*/ 1 h 3114"/>
                <a:gd name="T48" fmla="*/ 1 w 1278"/>
                <a:gd name="T49" fmla="*/ 1 h 3114"/>
                <a:gd name="T50" fmla="*/ 1 w 1278"/>
                <a:gd name="T51" fmla="*/ 1 h 3114"/>
                <a:gd name="T52" fmla="*/ 1 w 1278"/>
                <a:gd name="T53" fmla="*/ 1 h 3114"/>
                <a:gd name="T54" fmla="*/ 1 w 1278"/>
                <a:gd name="T55" fmla="*/ 1 h 3114"/>
                <a:gd name="T56" fmla="*/ 1 w 1278"/>
                <a:gd name="T57" fmla="*/ 1 h 3114"/>
                <a:gd name="T58" fmla="*/ 1 w 1278"/>
                <a:gd name="T59" fmla="*/ 1 h 3114"/>
                <a:gd name="T60" fmla="*/ 1 w 1278"/>
                <a:gd name="T61" fmla="*/ 1 h 3114"/>
                <a:gd name="T62" fmla="*/ 1 w 1278"/>
                <a:gd name="T63" fmla="*/ 1 h 3114"/>
                <a:gd name="T64" fmla="*/ 1 w 1278"/>
                <a:gd name="T65" fmla="*/ 1 h 3114"/>
                <a:gd name="T66" fmla="*/ 1 w 1278"/>
                <a:gd name="T67" fmla="*/ 1 h 3114"/>
                <a:gd name="T68" fmla="*/ 1 w 1278"/>
                <a:gd name="T69" fmla="*/ 1 h 3114"/>
                <a:gd name="T70" fmla="*/ 1 w 1278"/>
                <a:gd name="T71" fmla="*/ 1 h 3114"/>
                <a:gd name="T72" fmla="*/ 1 w 1278"/>
                <a:gd name="T73" fmla="*/ 1 h 3114"/>
                <a:gd name="T74" fmla="*/ 1 w 1278"/>
                <a:gd name="T75" fmla="*/ 1 h 3114"/>
                <a:gd name="T76" fmla="*/ 1 w 1278"/>
                <a:gd name="T77" fmla="*/ 1 h 3114"/>
                <a:gd name="T78" fmla="*/ 1 w 1278"/>
                <a:gd name="T79" fmla="*/ 1 h 3114"/>
                <a:gd name="T80" fmla="*/ 1 w 1278"/>
                <a:gd name="T81" fmla="*/ 1 h 3114"/>
                <a:gd name="T82" fmla="*/ 1 w 1278"/>
                <a:gd name="T83" fmla="*/ 1 h 3114"/>
                <a:gd name="T84" fmla="*/ 1 w 1278"/>
                <a:gd name="T85" fmla="*/ 1 h 3114"/>
                <a:gd name="T86" fmla="*/ 1 w 1278"/>
                <a:gd name="T87" fmla="*/ 1 h 3114"/>
                <a:gd name="T88" fmla="*/ 1 w 1278"/>
                <a:gd name="T89" fmla="*/ 1 h 3114"/>
                <a:gd name="T90" fmla="*/ 1 w 1278"/>
                <a:gd name="T91" fmla="*/ 1 h 3114"/>
                <a:gd name="T92" fmla="*/ 1 w 1278"/>
                <a:gd name="T93" fmla="*/ 1 h 3114"/>
                <a:gd name="T94" fmla="*/ 1 w 1278"/>
                <a:gd name="T95" fmla="*/ 1 h 3114"/>
                <a:gd name="T96" fmla="*/ 1 w 1278"/>
                <a:gd name="T97" fmla="*/ 1 h 3114"/>
                <a:gd name="T98" fmla="*/ 1 w 1278"/>
                <a:gd name="T99" fmla="*/ 1 h 3114"/>
                <a:gd name="T100" fmla="*/ 1 w 1278"/>
                <a:gd name="T101" fmla="*/ 1 h 3114"/>
                <a:gd name="T102" fmla="*/ 1 w 1278"/>
                <a:gd name="T103" fmla="*/ 1 h 3114"/>
                <a:gd name="T104" fmla="*/ 1 w 1278"/>
                <a:gd name="T105" fmla="*/ 1 h 3114"/>
                <a:gd name="T106" fmla="*/ 1 w 1278"/>
                <a:gd name="T107" fmla="*/ 1 h 3114"/>
                <a:gd name="T108" fmla="*/ 1 w 1278"/>
                <a:gd name="T109" fmla="*/ 1 h 3114"/>
                <a:gd name="T110" fmla="*/ 1 w 1278"/>
                <a:gd name="T111" fmla="*/ 1 h 3114"/>
                <a:gd name="T112" fmla="*/ 1 w 1278"/>
                <a:gd name="T113" fmla="*/ 1 h 3114"/>
                <a:gd name="T114" fmla="*/ 1 w 1278"/>
                <a:gd name="T115" fmla="*/ 1 h 3114"/>
                <a:gd name="T116" fmla="*/ 1 w 1278"/>
                <a:gd name="T117" fmla="*/ 1 h 3114"/>
                <a:gd name="T118" fmla="*/ 1 w 1278"/>
                <a:gd name="T119" fmla="*/ 1 h 3114"/>
                <a:gd name="T120" fmla="*/ 1 w 1278"/>
                <a:gd name="T121" fmla="*/ 1 h 3114"/>
                <a:gd name="T122" fmla="*/ 1 w 1278"/>
                <a:gd name="T123" fmla="*/ 1 h 3114"/>
                <a:gd name="T124" fmla="*/ 1 w 1278"/>
                <a:gd name="T125" fmla="*/ 1 h 31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78"/>
                <a:gd name="T190" fmla="*/ 0 h 3114"/>
                <a:gd name="T191" fmla="*/ 1278 w 1278"/>
                <a:gd name="T192" fmla="*/ 3114 h 31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78" h="3114">
                  <a:moveTo>
                    <a:pt x="344" y="2708"/>
                  </a:moveTo>
                  <a:lnTo>
                    <a:pt x="346" y="2692"/>
                  </a:lnTo>
                  <a:lnTo>
                    <a:pt x="344" y="2677"/>
                  </a:lnTo>
                  <a:lnTo>
                    <a:pt x="346" y="2663"/>
                  </a:lnTo>
                  <a:lnTo>
                    <a:pt x="354" y="2639"/>
                  </a:lnTo>
                  <a:lnTo>
                    <a:pt x="356" y="2624"/>
                  </a:lnTo>
                  <a:lnTo>
                    <a:pt x="360" y="2596"/>
                  </a:lnTo>
                  <a:lnTo>
                    <a:pt x="362" y="2569"/>
                  </a:lnTo>
                  <a:lnTo>
                    <a:pt x="366" y="2543"/>
                  </a:lnTo>
                  <a:lnTo>
                    <a:pt x="368" y="2531"/>
                  </a:lnTo>
                  <a:lnTo>
                    <a:pt x="372" y="2516"/>
                  </a:lnTo>
                  <a:lnTo>
                    <a:pt x="376" y="2502"/>
                  </a:lnTo>
                  <a:lnTo>
                    <a:pt x="376" y="2488"/>
                  </a:lnTo>
                  <a:lnTo>
                    <a:pt x="376" y="2474"/>
                  </a:lnTo>
                  <a:lnTo>
                    <a:pt x="374" y="2461"/>
                  </a:lnTo>
                  <a:lnTo>
                    <a:pt x="374" y="2447"/>
                  </a:lnTo>
                  <a:lnTo>
                    <a:pt x="376" y="2419"/>
                  </a:lnTo>
                  <a:lnTo>
                    <a:pt x="376" y="2404"/>
                  </a:lnTo>
                  <a:lnTo>
                    <a:pt x="372" y="2378"/>
                  </a:lnTo>
                  <a:lnTo>
                    <a:pt x="372" y="2351"/>
                  </a:lnTo>
                  <a:lnTo>
                    <a:pt x="360" y="2325"/>
                  </a:lnTo>
                  <a:lnTo>
                    <a:pt x="356" y="2313"/>
                  </a:lnTo>
                  <a:lnTo>
                    <a:pt x="352" y="2299"/>
                  </a:lnTo>
                  <a:lnTo>
                    <a:pt x="348" y="2286"/>
                  </a:lnTo>
                  <a:lnTo>
                    <a:pt x="340" y="2274"/>
                  </a:lnTo>
                  <a:lnTo>
                    <a:pt x="331" y="2264"/>
                  </a:lnTo>
                  <a:lnTo>
                    <a:pt x="319" y="2239"/>
                  </a:lnTo>
                  <a:lnTo>
                    <a:pt x="311" y="2227"/>
                  </a:lnTo>
                  <a:lnTo>
                    <a:pt x="305" y="2215"/>
                  </a:lnTo>
                  <a:lnTo>
                    <a:pt x="305" y="2173"/>
                  </a:lnTo>
                  <a:lnTo>
                    <a:pt x="307" y="2159"/>
                  </a:lnTo>
                  <a:lnTo>
                    <a:pt x="309" y="2145"/>
                  </a:lnTo>
                  <a:lnTo>
                    <a:pt x="317" y="2118"/>
                  </a:lnTo>
                  <a:lnTo>
                    <a:pt x="319" y="2106"/>
                  </a:lnTo>
                  <a:lnTo>
                    <a:pt x="319" y="2092"/>
                  </a:lnTo>
                  <a:lnTo>
                    <a:pt x="325" y="2065"/>
                  </a:lnTo>
                  <a:lnTo>
                    <a:pt x="325" y="2051"/>
                  </a:lnTo>
                  <a:lnTo>
                    <a:pt x="321" y="2027"/>
                  </a:lnTo>
                  <a:lnTo>
                    <a:pt x="313" y="2012"/>
                  </a:lnTo>
                  <a:lnTo>
                    <a:pt x="295" y="1994"/>
                  </a:lnTo>
                  <a:lnTo>
                    <a:pt x="285" y="1982"/>
                  </a:lnTo>
                  <a:lnTo>
                    <a:pt x="276" y="1972"/>
                  </a:lnTo>
                  <a:lnTo>
                    <a:pt x="270" y="1959"/>
                  </a:lnTo>
                  <a:lnTo>
                    <a:pt x="266" y="1933"/>
                  </a:lnTo>
                  <a:lnTo>
                    <a:pt x="260" y="1919"/>
                  </a:lnTo>
                  <a:lnTo>
                    <a:pt x="260" y="1904"/>
                  </a:lnTo>
                  <a:lnTo>
                    <a:pt x="260" y="1892"/>
                  </a:lnTo>
                  <a:lnTo>
                    <a:pt x="260" y="1878"/>
                  </a:lnTo>
                  <a:lnTo>
                    <a:pt x="270" y="1860"/>
                  </a:lnTo>
                  <a:lnTo>
                    <a:pt x="289" y="1839"/>
                  </a:lnTo>
                  <a:lnTo>
                    <a:pt x="299" y="1829"/>
                  </a:lnTo>
                  <a:lnTo>
                    <a:pt x="309" y="1819"/>
                  </a:lnTo>
                  <a:lnTo>
                    <a:pt x="315" y="1807"/>
                  </a:lnTo>
                  <a:lnTo>
                    <a:pt x="321" y="1794"/>
                  </a:lnTo>
                  <a:lnTo>
                    <a:pt x="303" y="1776"/>
                  </a:lnTo>
                  <a:lnTo>
                    <a:pt x="293" y="1766"/>
                  </a:lnTo>
                  <a:lnTo>
                    <a:pt x="281" y="1760"/>
                  </a:lnTo>
                  <a:lnTo>
                    <a:pt x="270" y="1750"/>
                  </a:lnTo>
                  <a:lnTo>
                    <a:pt x="256" y="1725"/>
                  </a:lnTo>
                  <a:lnTo>
                    <a:pt x="246" y="1701"/>
                  </a:lnTo>
                  <a:lnTo>
                    <a:pt x="242" y="1685"/>
                  </a:lnTo>
                  <a:lnTo>
                    <a:pt x="240" y="1671"/>
                  </a:lnTo>
                  <a:lnTo>
                    <a:pt x="234" y="1659"/>
                  </a:lnTo>
                  <a:lnTo>
                    <a:pt x="219" y="1655"/>
                  </a:lnTo>
                  <a:lnTo>
                    <a:pt x="205" y="1655"/>
                  </a:lnTo>
                  <a:lnTo>
                    <a:pt x="193" y="1653"/>
                  </a:lnTo>
                  <a:lnTo>
                    <a:pt x="179" y="1647"/>
                  </a:lnTo>
                  <a:lnTo>
                    <a:pt x="169" y="1639"/>
                  </a:lnTo>
                  <a:lnTo>
                    <a:pt x="175" y="1614"/>
                  </a:lnTo>
                  <a:lnTo>
                    <a:pt x="179" y="1600"/>
                  </a:lnTo>
                  <a:lnTo>
                    <a:pt x="185" y="1588"/>
                  </a:lnTo>
                  <a:lnTo>
                    <a:pt x="183" y="1573"/>
                  </a:lnTo>
                  <a:lnTo>
                    <a:pt x="177" y="1547"/>
                  </a:lnTo>
                  <a:lnTo>
                    <a:pt x="175" y="1535"/>
                  </a:lnTo>
                  <a:lnTo>
                    <a:pt x="169" y="1520"/>
                  </a:lnTo>
                  <a:lnTo>
                    <a:pt x="156" y="1498"/>
                  </a:lnTo>
                  <a:lnTo>
                    <a:pt x="148" y="1486"/>
                  </a:lnTo>
                  <a:lnTo>
                    <a:pt x="132" y="1472"/>
                  </a:lnTo>
                  <a:lnTo>
                    <a:pt x="120" y="1457"/>
                  </a:lnTo>
                  <a:lnTo>
                    <a:pt x="110" y="1447"/>
                  </a:lnTo>
                  <a:lnTo>
                    <a:pt x="101" y="1437"/>
                  </a:lnTo>
                  <a:lnTo>
                    <a:pt x="77" y="1425"/>
                  </a:lnTo>
                  <a:lnTo>
                    <a:pt x="63" y="1421"/>
                  </a:lnTo>
                  <a:lnTo>
                    <a:pt x="51" y="1412"/>
                  </a:lnTo>
                  <a:lnTo>
                    <a:pt x="38" y="1404"/>
                  </a:lnTo>
                  <a:lnTo>
                    <a:pt x="16" y="1388"/>
                  </a:lnTo>
                  <a:lnTo>
                    <a:pt x="0" y="1366"/>
                  </a:lnTo>
                  <a:lnTo>
                    <a:pt x="6" y="1343"/>
                  </a:lnTo>
                  <a:lnTo>
                    <a:pt x="16" y="1333"/>
                  </a:lnTo>
                  <a:lnTo>
                    <a:pt x="26" y="1325"/>
                  </a:lnTo>
                  <a:lnTo>
                    <a:pt x="36" y="1315"/>
                  </a:lnTo>
                  <a:lnTo>
                    <a:pt x="46" y="1305"/>
                  </a:lnTo>
                  <a:lnTo>
                    <a:pt x="65" y="1284"/>
                  </a:lnTo>
                  <a:lnTo>
                    <a:pt x="87" y="1270"/>
                  </a:lnTo>
                  <a:lnTo>
                    <a:pt x="99" y="1264"/>
                  </a:lnTo>
                  <a:lnTo>
                    <a:pt x="114" y="1260"/>
                  </a:lnTo>
                  <a:lnTo>
                    <a:pt x="126" y="1258"/>
                  </a:lnTo>
                  <a:lnTo>
                    <a:pt x="154" y="1256"/>
                  </a:lnTo>
                  <a:lnTo>
                    <a:pt x="181" y="1256"/>
                  </a:lnTo>
                  <a:lnTo>
                    <a:pt x="209" y="1258"/>
                  </a:lnTo>
                  <a:lnTo>
                    <a:pt x="224" y="1262"/>
                  </a:lnTo>
                  <a:lnTo>
                    <a:pt x="250" y="1262"/>
                  </a:lnTo>
                  <a:lnTo>
                    <a:pt x="264" y="1262"/>
                  </a:lnTo>
                  <a:lnTo>
                    <a:pt x="293" y="1270"/>
                  </a:lnTo>
                  <a:lnTo>
                    <a:pt x="307" y="1270"/>
                  </a:lnTo>
                  <a:lnTo>
                    <a:pt x="319" y="1264"/>
                  </a:lnTo>
                  <a:lnTo>
                    <a:pt x="333" y="1241"/>
                  </a:lnTo>
                  <a:lnTo>
                    <a:pt x="331" y="1227"/>
                  </a:lnTo>
                  <a:lnTo>
                    <a:pt x="327" y="1215"/>
                  </a:lnTo>
                  <a:lnTo>
                    <a:pt x="313" y="1192"/>
                  </a:lnTo>
                  <a:lnTo>
                    <a:pt x="297" y="1169"/>
                  </a:lnTo>
                  <a:lnTo>
                    <a:pt x="287" y="1159"/>
                  </a:lnTo>
                  <a:lnTo>
                    <a:pt x="283" y="1147"/>
                  </a:lnTo>
                  <a:lnTo>
                    <a:pt x="283" y="1132"/>
                  </a:lnTo>
                  <a:lnTo>
                    <a:pt x="285" y="1118"/>
                  </a:lnTo>
                  <a:lnTo>
                    <a:pt x="285" y="1106"/>
                  </a:lnTo>
                  <a:lnTo>
                    <a:pt x="285" y="1092"/>
                  </a:lnTo>
                  <a:lnTo>
                    <a:pt x="281" y="1077"/>
                  </a:lnTo>
                  <a:lnTo>
                    <a:pt x="276" y="1065"/>
                  </a:lnTo>
                  <a:lnTo>
                    <a:pt x="254" y="1047"/>
                  </a:lnTo>
                  <a:lnTo>
                    <a:pt x="246" y="1037"/>
                  </a:lnTo>
                  <a:lnTo>
                    <a:pt x="234" y="1029"/>
                  </a:lnTo>
                  <a:lnTo>
                    <a:pt x="224" y="1004"/>
                  </a:lnTo>
                  <a:lnTo>
                    <a:pt x="201" y="988"/>
                  </a:lnTo>
                  <a:lnTo>
                    <a:pt x="179" y="974"/>
                  </a:lnTo>
                  <a:lnTo>
                    <a:pt x="167" y="963"/>
                  </a:lnTo>
                  <a:lnTo>
                    <a:pt x="148" y="945"/>
                  </a:lnTo>
                  <a:lnTo>
                    <a:pt x="140" y="933"/>
                  </a:lnTo>
                  <a:lnTo>
                    <a:pt x="132" y="921"/>
                  </a:lnTo>
                  <a:lnTo>
                    <a:pt x="122" y="912"/>
                  </a:lnTo>
                  <a:lnTo>
                    <a:pt x="112" y="902"/>
                  </a:lnTo>
                  <a:lnTo>
                    <a:pt x="101" y="892"/>
                  </a:lnTo>
                  <a:lnTo>
                    <a:pt x="91" y="882"/>
                  </a:lnTo>
                  <a:lnTo>
                    <a:pt x="81" y="874"/>
                  </a:lnTo>
                  <a:lnTo>
                    <a:pt x="71" y="864"/>
                  </a:lnTo>
                  <a:lnTo>
                    <a:pt x="65" y="851"/>
                  </a:lnTo>
                  <a:lnTo>
                    <a:pt x="51" y="827"/>
                  </a:lnTo>
                  <a:lnTo>
                    <a:pt x="49" y="800"/>
                  </a:lnTo>
                  <a:lnTo>
                    <a:pt x="46" y="772"/>
                  </a:lnTo>
                  <a:lnTo>
                    <a:pt x="51" y="758"/>
                  </a:lnTo>
                  <a:lnTo>
                    <a:pt x="51" y="743"/>
                  </a:lnTo>
                  <a:lnTo>
                    <a:pt x="55" y="731"/>
                  </a:lnTo>
                  <a:lnTo>
                    <a:pt x="63" y="705"/>
                  </a:lnTo>
                  <a:lnTo>
                    <a:pt x="67" y="677"/>
                  </a:lnTo>
                  <a:lnTo>
                    <a:pt x="71" y="663"/>
                  </a:lnTo>
                  <a:lnTo>
                    <a:pt x="81" y="639"/>
                  </a:lnTo>
                  <a:lnTo>
                    <a:pt x="89" y="628"/>
                  </a:lnTo>
                  <a:lnTo>
                    <a:pt x="105" y="606"/>
                  </a:lnTo>
                  <a:lnTo>
                    <a:pt x="128" y="590"/>
                  </a:lnTo>
                  <a:lnTo>
                    <a:pt x="142" y="565"/>
                  </a:lnTo>
                  <a:lnTo>
                    <a:pt x="150" y="555"/>
                  </a:lnTo>
                  <a:lnTo>
                    <a:pt x="158" y="543"/>
                  </a:lnTo>
                  <a:lnTo>
                    <a:pt x="165" y="531"/>
                  </a:lnTo>
                  <a:lnTo>
                    <a:pt x="179" y="508"/>
                  </a:lnTo>
                  <a:lnTo>
                    <a:pt x="191" y="496"/>
                  </a:lnTo>
                  <a:lnTo>
                    <a:pt x="213" y="482"/>
                  </a:lnTo>
                  <a:lnTo>
                    <a:pt x="226" y="474"/>
                  </a:lnTo>
                  <a:lnTo>
                    <a:pt x="240" y="469"/>
                  </a:lnTo>
                  <a:lnTo>
                    <a:pt x="254" y="463"/>
                  </a:lnTo>
                  <a:lnTo>
                    <a:pt x="266" y="461"/>
                  </a:lnTo>
                  <a:lnTo>
                    <a:pt x="281" y="459"/>
                  </a:lnTo>
                  <a:lnTo>
                    <a:pt x="295" y="459"/>
                  </a:lnTo>
                  <a:lnTo>
                    <a:pt x="309" y="459"/>
                  </a:lnTo>
                  <a:lnTo>
                    <a:pt x="321" y="461"/>
                  </a:lnTo>
                  <a:lnTo>
                    <a:pt x="336" y="461"/>
                  </a:lnTo>
                  <a:lnTo>
                    <a:pt x="348" y="455"/>
                  </a:lnTo>
                  <a:lnTo>
                    <a:pt x="358" y="445"/>
                  </a:lnTo>
                  <a:lnTo>
                    <a:pt x="380" y="431"/>
                  </a:lnTo>
                  <a:lnTo>
                    <a:pt x="401" y="412"/>
                  </a:lnTo>
                  <a:lnTo>
                    <a:pt x="411" y="404"/>
                  </a:lnTo>
                  <a:lnTo>
                    <a:pt x="426" y="402"/>
                  </a:lnTo>
                  <a:lnTo>
                    <a:pt x="438" y="398"/>
                  </a:lnTo>
                  <a:lnTo>
                    <a:pt x="451" y="390"/>
                  </a:lnTo>
                  <a:lnTo>
                    <a:pt x="461" y="380"/>
                  </a:lnTo>
                  <a:lnTo>
                    <a:pt x="471" y="372"/>
                  </a:lnTo>
                  <a:lnTo>
                    <a:pt x="477" y="357"/>
                  </a:lnTo>
                  <a:lnTo>
                    <a:pt x="491" y="335"/>
                  </a:lnTo>
                  <a:lnTo>
                    <a:pt x="499" y="311"/>
                  </a:lnTo>
                  <a:lnTo>
                    <a:pt x="503" y="284"/>
                  </a:lnTo>
                  <a:lnTo>
                    <a:pt x="499" y="270"/>
                  </a:lnTo>
                  <a:lnTo>
                    <a:pt x="499" y="256"/>
                  </a:lnTo>
                  <a:lnTo>
                    <a:pt x="501" y="243"/>
                  </a:lnTo>
                  <a:lnTo>
                    <a:pt x="499" y="229"/>
                  </a:lnTo>
                  <a:lnTo>
                    <a:pt x="499" y="203"/>
                  </a:lnTo>
                  <a:lnTo>
                    <a:pt x="508" y="175"/>
                  </a:lnTo>
                  <a:lnTo>
                    <a:pt x="514" y="149"/>
                  </a:lnTo>
                  <a:lnTo>
                    <a:pt x="524" y="124"/>
                  </a:lnTo>
                  <a:lnTo>
                    <a:pt x="530" y="112"/>
                  </a:lnTo>
                  <a:lnTo>
                    <a:pt x="536" y="100"/>
                  </a:lnTo>
                  <a:lnTo>
                    <a:pt x="534" y="73"/>
                  </a:lnTo>
                  <a:lnTo>
                    <a:pt x="520" y="73"/>
                  </a:lnTo>
                  <a:lnTo>
                    <a:pt x="505" y="79"/>
                  </a:lnTo>
                  <a:lnTo>
                    <a:pt x="481" y="92"/>
                  </a:lnTo>
                  <a:lnTo>
                    <a:pt x="467" y="94"/>
                  </a:lnTo>
                  <a:lnTo>
                    <a:pt x="455" y="100"/>
                  </a:lnTo>
                  <a:lnTo>
                    <a:pt x="440" y="96"/>
                  </a:lnTo>
                  <a:lnTo>
                    <a:pt x="446" y="81"/>
                  </a:lnTo>
                  <a:lnTo>
                    <a:pt x="457" y="73"/>
                  </a:lnTo>
                  <a:lnTo>
                    <a:pt x="467" y="63"/>
                  </a:lnTo>
                  <a:lnTo>
                    <a:pt x="477" y="53"/>
                  </a:lnTo>
                  <a:lnTo>
                    <a:pt x="501" y="41"/>
                  </a:lnTo>
                  <a:lnTo>
                    <a:pt x="520" y="39"/>
                  </a:lnTo>
                  <a:lnTo>
                    <a:pt x="534" y="37"/>
                  </a:lnTo>
                  <a:lnTo>
                    <a:pt x="548" y="35"/>
                  </a:lnTo>
                  <a:lnTo>
                    <a:pt x="562" y="31"/>
                  </a:lnTo>
                  <a:lnTo>
                    <a:pt x="575" y="26"/>
                  </a:lnTo>
                  <a:lnTo>
                    <a:pt x="589" y="22"/>
                  </a:lnTo>
                  <a:lnTo>
                    <a:pt x="615" y="20"/>
                  </a:lnTo>
                  <a:lnTo>
                    <a:pt x="634" y="20"/>
                  </a:lnTo>
                  <a:lnTo>
                    <a:pt x="670" y="20"/>
                  </a:lnTo>
                  <a:lnTo>
                    <a:pt x="685" y="14"/>
                  </a:lnTo>
                  <a:lnTo>
                    <a:pt x="697" y="6"/>
                  </a:lnTo>
                  <a:lnTo>
                    <a:pt x="721" y="0"/>
                  </a:lnTo>
                  <a:lnTo>
                    <a:pt x="735" y="2"/>
                  </a:lnTo>
                  <a:lnTo>
                    <a:pt x="760" y="10"/>
                  </a:lnTo>
                  <a:lnTo>
                    <a:pt x="776" y="12"/>
                  </a:lnTo>
                  <a:lnTo>
                    <a:pt x="790" y="12"/>
                  </a:lnTo>
                  <a:lnTo>
                    <a:pt x="805" y="14"/>
                  </a:lnTo>
                  <a:lnTo>
                    <a:pt x="825" y="31"/>
                  </a:lnTo>
                  <a:lnTo>
                    <a:pt x="831" y="43"/>
                  </a:lnTo>
                  <a:lnTo>
                    <a:pt x="839" y="69"/>
                  </a:lnTo>
                  <a:lnTo>
                    <a:pt x="839" y="83"/>
                  </a:lnTo>
                  <a:lnTo>
                    <a:pt x="831" y="110"/>
                  </a:lnTo>
                  <a:lnTo>
                    <a:pt x="833" y="122"/>
                  </a:lnTo>
                  <a:lnTo>
                    <a:pt x="858" y="128"/>
                  </a:lnTo>
                  <a:lnTo>
                    <a:pt x="870" y="122"/>
                  </a:lnTo>
                  <a:lnTo>
                    <a:pt x="878" y="112"/>
                  </a:lnTo>
                  <a:lnTo>
                    <a:pt x="902" y="116"/>
                  </a:lnTo>
                  <a:lnTo>
                    <a:pt x="917" y="141"/>
                  </a:lnTo>
                  <a:lnTo>
                    <a:pt x="932" y="165"/>
                  </a:lnTo>
                  <a:lnTo>
                    <a:pt x="944" y="169"/>
                  </a:lnTo>
                  <a:lnTo>
                    <a:pt x="956" y="175"/>
                  </a:lnTo>
                  <a:lnTo>
                    <a:pt x="969" y="184"/>
                  </a:lnTo>
                  <a:lnTo>
                    <a:pt x="991" y="199"/>
                  </a:lnTo>
                  <a:lnTo>
                    <a:pt x="999" y="209"/>
                  </a:lnTo>
                  <a:lnTo>
                    <a:pt x="1009" y="221"/>
                  </a:lnTo>
                  <a:lnTo>
                    <a:pt x="1019" y="243"/>
                  </a:lnTo>
                  <a:lnTo>
                    <a:pt x="1015" y="258"/>
                  </a:lnTo>
                  <a:lnTo>
                    <a:pt x="1009" y="270"/>
                  </a:lnTo>
                  <a:lnTo>
                    <a:pt x="1001" y="282"/>
                  </a:lnTo>
                  <a:lnTo>
                    <a:pt x="991" y="298"/>
                  </a:lnTo>
                  <a:lnTo>
                    <a:pt x="981" y="317"/>
                  </a:lnTo>
                  <a:lnTo>
                    <a:pt x="967" y="339"/>
                  </a:lnTo>
                  <a:lnTo>
                    <a:pt x="946" y="357"/>
                  </a:lnTo>
                  <a:lnTo>
                    <a:pt x="917" y="386"/>
                  </a:lnTo>
                  <a:lnTo>
                    <a:pt x="915" y="400"/>
                  </a:lnTo>
                  <a:lnTo>
                    <a:pt x="928" y="408"/>
                  </a:lnTo>
                  <a:lnTo>
                    <a:pt x="940" y="412"/>
                  </a:lnTo>
                  <a:lnTo>
                    <a:pt x="952" y="437"/>
                  </a:lnTo>
                  <a:lnTo>
                    <a:pt x="977" y="441"/>
                  </a:lnTo>
                  <a:lnTo>
                    <a:pt x="991" y="443"/>
                  </a:lnTo>
                  <a:lnTo>
                    <a:pt x="1013" y="427"/>
                  </a:lnTo>
                  <a:lnTo>
                    <a:pt x="1026" y="421"/>
                  </a:lnTo>
                  <a:lnTo>
                    <a:pt x="1038" y="419"/>
                  </a:lnTo>
                  <a:lnTo>
                    <a:pt x="1052" y="421"/>
                  </a:lnTo>
                  <a:lnTo>
                    <a:pt x="1066" y="423"/>
                  </a:lnTo>
                  <a:lnTo>
                    <a:pt x="1081" y="427"/>
                  </a:lnTo>
                  <a:lnTo>
                    <a:pt x="1093" y="431"/>
                  </a:lnTo>
                  <a:lnTo>
                    <a:pt x="1107" y="435"/>
                  </a:lnTo>
                  <a:lnTo>
                    <a:pt x="1133" y="441"/>
                  </a:lnTo>
                  <a:lnTo>
                    <a:pt x="1148" y="443"/>
                  </a:lnTo>
                  <a:lnTo>
                    <a:pt x="1162" y="441"/>
                  </a:lnTo>
                  <a:lnTo>
                    <a:pt x="1174" y="443"/>
                  </a:lnTo>
                  <a:lnTo>
                    <a:pt x="1188" y="445"/>
                  </a:lnTo>
                  <a:lnTo>
                    <a:pt x="1215" y="447"/>
                  </a:lnTo>
                  <a:lnTo>
                    <a:pt x="1229" y="449"/>
                  </a:lnTo>
                  <a:lnTo>
                    <a:pt x="1241" y="453"/>
                  </a:lnTo>
                  <a:lnTo>
                    <a:pt x="1278" y="461"/>
                  </a:lnTo>
                  <a:lnTo>
                    <a:pt x="1268" y="476"/>
                  </a:lnTo>
                  <a:lnTo>
                    <a:pt x="1258" y="488"/>
                  </a:lnTo>
                  <a:lnTo>
                    <a:pt x="1247" y="502"/>
                  </a:lnTo>
                  <a:lnTo>
                    <a:pt x="1239" y="514"/>
                  </a:lnTo>
                  <a:lnTo>
                    <a:pt x="1229" y="529"/>
                  </a:lnTo>
                  <a:lnTo>
                    <a:pt x="1221" y="543"/>
                  </a:lnTo>
                  <a:lnTo>
                    <a:pt x="1211" y="557"/>
                  </a:lnTo>
                  <a:lnTo>
                    <a:pt x="1201" y="571"/>
                  </a:lnTo>
                  <a:lnTo>
                    <a:pt x="1192" y="586"/>
                  </a:lnTo>
                  <a:lnTo>
                    <a:pt x="1188" y="600"/>
                  </a:lnTo>
                  <a:lnTo>
                    <a:pt x="1186" y="614"/>
                  </a:lnTo>
                  <a:lnTo>
                    <a:pt x="1180" y="630"/>
                  </a:lnTo>
                  <a:lnTo>
                    <a:pt x="1178" y="645"/>
                  </a:lnTo>
                  <a:lnTo>
                    <a:pt x="1176" y="671"/>
                  </a:lnTo>
                  <a:lnTo>
                    <a:pt x="1176" y="688"/>
                  </a:lnTo>
                  <a:lnTo>
                    <a:pt x="1176" y="707"/>
                  </a:lnTo>
                  <a:lnTo>
                    <a:pt x="1180" y="721"/>
                  </a:lnTo>
                  <a:lnTo>
                    <a:pt x="1180" y="735"/>
                  </a:lnTo>
                  <a:lnTo>
                    <a:pt x="1180" y="750"/>
                  </a:lnTo>
                  <a:lnTo>
                    <a:pt x="1176" y="766"/>
                  </a:lnTo>
                  <a:lnTo>
                    <a:pt x="1168" y="780"/>
                  </a:lnTo>
                  <a:lnTo>
                    <a:pt x="1160" y="792"/>
                  </a:lnTo>
                  <a:lnTo>
                    <a:pt x="1152" y="802"/>
                  </a:lnTo>
                  <a:lnTo>
                    <a:pt x="1146" y="827"/>
                  </a:lnTo>
                  <a:lnTo>
                    <a:pt x="1142" y="841"/>
                  </a:lnTo>
                  <a:lnTo>
                    <a:pt x="1131" y="853"/>
                  </a:lnTo>
                  <a:lnTo>
                    <a:pt x="1123" y="868"/>
                  </a:lnTo>
                  <a:lnTo>
                    <a:pt x="1121" y="886"/>
                  </a:lnTo>
                  <a:lnTo>
                    <a:pt x="1117" y="904"/>
                  </a:lnTo>
                  <a:lnTo>
                    <a:pt x="1113" y="919"/>
                  </a:lnTo>
                  <a:lnTo>
                    <a:pt x="1111" y="935"/>
                  </a:lnTo>
                  <a:lnTo>
                    <a:pt x="1111" y="951"/>
                  </a:lnTo>
                  <a:lnTo>
                    <a:pt x="1109" y="965"/>
                  </a:lnTo>
                  <a:lnTo>
                    <a:pt x="1109" y="980"/>
                  </a:lnTo>
                  <a:lnTo>
                    <a:pt x="1119" y="992"/>
                  </a:lnTo>
                  <a:lnTo>
                    <a:pt x="1140" y="994"/>
                  </a:lnTo>
                  <a:lnTo>
                    <a:pt x="1154" y="1000"/>
                  </a:lnTo>
                  <a:lnTo>
                    <a:pt x="1160" y="1016"/>
                  </a:lnTo>
                  <a:lnTo>
                    <a:pt x="1152" y="1031"/>
                  </a:lnTo>
                  <a:lnTo>
                    <a:pt x="1142" y="1045"/>
                  </a:lnTo>
                  <a:lnTo>
                    <a:pt x="1131" y="1059"/>
                  </a:lnTo>
                  <a:lnTo>
                    <a:pt x="1123" y="1071"/>
                  </a:lnTo>
                  <a:lnTo>
                    <a:pt x="1113" y="1084"/>
                  </a:lnTo>
                  <a:lnTo>
                    <a:pt x="1105" y="1096"/>
                  </a:lnTo>
                  <a:lnTo>
                    <a:pt x="1097" y="1106"/>
                  </a:lnTo>
                  <a:lnTo>
                    <a:pt x="1089" y="1122"/>
                  </a:lnTo>
                  <a:lnTo>
                    <a:pt x="1081" y="1137"/>
                  </a:lnTo>
                  <a:lnTo>
                    <a:pt x="1076" y="1149"/>
                  </a:lnTo>
                  <a:lnTo>
                    <a:pt x="1074" y="1165"/>
                  </a:lnTo>
                  <a:lnTo>
                    <a:pt x="1070" y="1179"/>
                  </a:lnTo>
                  <a:lnTo>
                    <a:pt x="1062" y="1195"/>
                  </a:lnTo>
                  <a:lnTo>
                    <a:pt x="1054" y="1207"/>
                  </a:lnTo>
                  <a:lnTo>
                    <a:pt x="1042" y="1215"/>
                  </a:lnTo>
                  <a:lnTo>
                    <a:pt x="1032" y="1225"/>
                  </a:lnTo>
                  <a:lnTo>
                    <a:pt x="1024" y="1237"/>
                  </a:lnTo>
                  <a:lnTo>
                    <a:pt x="1017" y="1250"/>
                  </a:lnTo>
                  <a:lnTo>
                    <a:pt x="1011" y="1264"/>
                  </a:lnTo>
                  <a:lnTo>
                    <a:pt x="1009" y="1280"/>
                  </a:lnTo>
                  <a:lnTo>
                    <a:pt x="1003" y="1294"/>
                  </a:lnTo>
                  <a:lnTo>
                    <a:pt x="993" y="1305"/>
                  </a:lnTo>
                  <a:lnTo>
                    <a:pt x="979" y="1309"/>
                  </a:lnTo>
                  <a:lnTo>
                    <a:pt x="964" y="1315"/>
                  </a:lnTo>
                  <a:lnTo>
                    <a:pt x="952" y="1323"/>
                  </a:lnTo>
                  <a:lnTo>
                    <a:pt x="942" y="1339"/>
                  </a:lnTo>
                  <a:lnTo>
                    <a:pt x="938" y="1353"/>
                  </a:lnTo>
                  <a:lnTo>
                    <a:pt x="934" y="1370"/>
                  </a:lnTo>
                  <a:lnTo>
                    <a:pt x="920" y="1380"/>
                  </a:lnTo>
                  <a:lnTo>
                    <a:pt x="909" y="1394"/>
                  </a:lnTo>
                  <a:lnTo>
                    <a:pt x="906" y="1406"/>
                  </a:lnTo>
                  <a:lnTo>
                    <a:pt x="904" y="1421"/>
                  </a:lnTo>
                  <a:lnTo>
                    <a:pt x="890" y="1429"/>
                  </a:lnTo>
                  <a:lnTo>
                    <a:pt x="882" y="1441"/>
                  </a:lnTo>
                  <a:lnTo>
                    <a:pt x="870" y="1451"/>
                  </a:lnTo>
                  <a:lnTo>
                    <a:pt x="862" y="1461"/>
                  </a:lnTo>
                  <a:lnTo>
                    <a:pt x="854" y="1478"/>
                  </a:lnTo>
                  <a:lnTo>
                    <a:pt x="843" y="1494"/>
                  </a:lnTo>
                  <a:lnTo>
                    <a:pt x="841" y="1510"/>
                  </a:lnTo>
                  <a:lnTo>
                    <a:pt x="839" y="1527"/>
                  </a:lnTo>
                  <a:lnTo>
                    <a:pt x="827" y="1539"/>
                  </a:lnTo>
                  <a:lnTo>
                    <a:pt x="819" y="1553"/>
                  </a:lnTo>
                  <a:lnTo>
                    <a:pt x="813" y="1567"/>
                  </a:lnTo>
                  <a:lnTo>
                    <a:pt x="809" y="1584"/>
                  </a:lnTo>
                  <a:lnTo>
                    <a:pt x="805" y="1598"/>
                  </a:lnTo>
                  <a:lnTo>
                    <a:pt x="799" y="1612"/>
                  </a:lnTo>
                  <a:lnTo>
                    <a:pt x="790" y="1624"/>
                  </a:lnTo>
                  <a:lnTo>
                    <a:pt x="784" y="1639"/>
                  </a:lnTo>
                  <a:lnTo>
                    <a:pt x="780" y="1653"/>
                  </a:lnTo>
                  <a:lnTo>
                    <a:pt x="776" y="1667"/>
                  </a:lnTo>
                  <a:lnTo>
                    <a:pt x="762" y="1677"/>
                  </a:lnTo>
                  <a:lnTo>
                    <a:pt x="750" y="1683"/>
                  </a:lnTo>
                  <a:lnTo>
                    <a:pt x="738" y="1690"/>
                  </a:lnTo>
                  <a:lnTo>
                    <a:pt x="709" y="1719"/>
                  </a:lnTo>
                  <a:lnTo>
                    <a:pt x="699" y="1743"/>
                  </a:lnTo>
                  <a:lnTo>
                    <a:pt x="697" y="1758"/>
                  </a:lnTo>
                  <a:lnTo>
                    <a:pt x="695" y="1772"/>
                  </a:lnTo>
                  <a:lnTo>
                    <a:pt x="695" y="1784"/>
                  </a:lnTo>
                  <a:lnTo>
                    <a:pt x="695" y="1798"/>
                  </a:lnTo>
                  <a:lnTo>
                    <a:pt x="691" y="1813"/>
                  </a:lnTo>
                  <a:lnTo>
                    <a:pt x="691" y="1827"/>
                  </a:lnTo>
                  <a:lnTo>
                    <a:pt x="689" y="1841"/>
                  </a:lnTo>
                  <a:lnTo>
                    <a:pt x="689" y="1853"/>
                  </a:lnTo>
                  <a:lnTo>
                    <a:pt x="689" y="1868"/>
                  </a:lnTo>
                  <a:lnTo>
                    <a:pt x="689" y="1896"/>
                  </a:lnTo>
                  <a:lnTo>
                    <a:pt x="691" y="1908"/>
                  </a:lnTo>
                  <a:lnTo>
                    <a:pt x="689" y="1937"/>
                  </a:lnTo>
                  <a:lnTo>
                    <a:pt x="689" y="1949"/>
                  </a:lnTo>
                  <a:lnTo>
                    <a:pt x="689" y="1963"/>
                  </a:lnTo>
                  <a:lnTo>
                    <a:pt x="689" y="1978"/>
                  </a:lnTo>
                  <a:lnTo>
                    <a:pt x="693" y="1992"/>
                  </a:lnTo>
                  <a:lnTo>
                    <a:pt x="699" y="2018"/>
                  </a:lnTo>
                  <a:lnTo>
                    <a:pt x="697" y="2033"/>
                  </a:lnTo>
                  <a:lnTo>
                    <a:pt x="697" y="2047"/>
                  </a:lnTo>
                  <a:lnTo>
                    <a:pt x="697" y="2061"/>
                  </a:lnTo>
                  <a:lnTo>
                    <a:pt x="695" y="2075"/>
                  </a:lnTo>
                  <a:lnTo>
                    <a:pt x="674" y="2092"/>
                  </a:lnTo>
                  <a:lnTo>
                    <a:pt x="654" y="2110"/>
                  </a:lnTo>
                  <a:lnTo>
                    <a:pt x="666" y="2130"/>
                  </a:lnTo>
                  <a:lnTo>
                    <a:pt x="656" y="2143"/>
                  </a:lnTo>
                  <a:lnTo>
                    <a:pt x="648" y="2153"/>
                  </a:lnTo>
                  <a:lnTo>
                    <a:pt x="638" y="2163"/>
                  </a:lnTo>
                  <a:lnTo>
                    <a:pt x="628" y="2173"/>
                  </a:lnTo>
                  <a:lnTo>
                    <a:pt x="617" y="2181"/>
                  </a:lnTo>
                  <a:lnTo>
                    <a:pt x="607" y="2192"/>
                  </a:lnTo>
                  <a:lnTo>
                    <a:pt x="597" y="2202"/>
                  </a:lnTo>
                  <a:lnTo>
                    <a:pt x="591" y="2229"/>
                  </a:lnTo>
                  <a:lnTo>
                    <a:pt x="591" y="2244"/>
                  </a:lnTo>
                  <a:lnTo>
                    <a:pt x="593" y="2258"/>
                  </a:lnTo>
                  <a:lnTo>
                    <a:pt x="593" y="2270"/>
                  </a:lnTo>
                  <a:lnTo>
                    <a:pt x="597" y="2299"/>
                  </a:lnTo>
                  <a:lnTo>
                    <a:pt x="599" y="2313"/>
                  </a:lnTo>
                  <a:lnTo>
                    <a:pt x="601" y="2325"/>
                  </a:lnTo>
                  <a:lnTo>
                    <a:pt x="603" y="2339"/>
                  </a:lnTo>
                  <a:lnTo>
                    <a:pt x="603" y="2353"/>
                  </a:lnTo>
                  <a:lnTo>
                    <a:pt x="619" y="2374"/>
                  </a:lnTo>
                  <a:lnTo>
                    <a:pt x="617" y="2400"/>
                  </a:lnTo>
                  <a:lnTo>
                    <a:pt x="597" y="2419"/>
                  </a:lnTo>
                  <a:lnTo>
                    <a:pt x="589" y="2431"/>
                  </a:lnTo>
                  <a:lnTo>
                    <a:pt x="599" y="2441"/>
                  </a:lnTo>
                  <a:lnTo>
                    <a:pt x="624" y="2447"/>
                  </a:lnTo>
                  <a:lnTo>
                    <a:pt x="650" y="2451"/>
                  </a:lnTo>
                  <a:lnTo>
                    <a:pt x="658" y="2476"/>
                  </a:lnTo>
                  <a:lnTo>
                    <a:pt x="652" y="2488"/>
                  </a:lnTo>
                  <a:lnTo>
                    <a:pt x="644" y="2500"/>
                  </a:lnTo>
                  <a:lnTo>
                    <a:pt x="664" y="2508"/>
                  </a:lnTo>
                  <a:lnTo>
                    <a:pt x="676" y="2498"/>
                  </a:lnTo>
                  <a:lnTo>
                    <a:pt x="699" y="2488"/>
                  </a:lnTo>
                  <a:lnTo>
                    <a:pt x="715" y="2468"/>
                  </a:lnTo>
                  <a:lnTo>
                    <a:pt x="715" y="2441"/>
                  </a:lnTo>
                  <a:lnTo>
                    <a:pt x="711" y="2429"/>
                  </a:lnTo>
                  <a:lnTo>
                    <a:pt x="715" y="2406"/>
                  </a:lnTo>
                  <a:lnTo>
                    <a:pt x="729" y="2408"/>
                  </a:lnTo>
                  <a:lnTo>
                    <a:pt x="742" y="2413"/>
                  </a:lnTo>
                  <a:lnTo>
                    <a:pt x="756" y="2417"/>
                  </a:lnTo>
                  <a:lnTo>
                    <a:pt x="768" y="2423"/>
                  </a:lnTo>
                  <a:lnTo>
                    <a:pt x="778" y="2433"/>
                  </a:lnTo>
                  <a:lnTo>
                    <a:pt x="782" y="2445"/>
                  </a:lnTo>
                  <a:lnTo>
                    <a:pt x="780" y="2459"/>
                  </a:lnTo>
                  <a:lnTo>
                    <a:pt x="774" y="2484"/>
                  </a:lnTo>
                  <a:lnTo>
                    <a:pt x="758" y="2504"/>
                  </a:lnTo>
                  <a:lnTo>
                    <a:pt x="750" y="2516"/>
                  </a:lnTo>
                  <a:lnTo>
                    <a:pt x="750" y="2533"/>
                  </a:lnTo>
                  <a:lnTo>
                    <a:pt x="746" y="2571"/>
                  </a:lnTo>
                  <a:lnTo>
                    <a:pt x="744" y="2584"/>
                  </a:lnTo>
                  <a:lnTo>
                    <a:pt x="735" y="2610"/>
                  </a:lnTo>
                  <a:lnTo>
                    <a:pt x="729" y="2622"/>
                  </a:lnTo>
                  <a:lnTo>
                    <a:pt x="721" y="2635"/>
                  </a:lnTo>
                  <a:lnTo>
                    <a:pt x="715" y="2647"/>
                  </a:lnTo>
                  <a:lnTo>
                    <a:pt x="711" y="2659"/>
                  </a:lnTo>
                  <a:lnTo>
                    <a:pt x="721" y="2683"/>
                  </a:lnTo>
                  <a:lnTo>
                    <a:pt x="738" y="2702"/>
                  </a:lnTo>
                  <a:lnTo>
                    <a:pt x="731" y="2715"/>
                  </a:lnTo>
                  <a:lnTo>
                    <a:pt x="727" y="2735"/>
                  </a:lnTo>
                  <a:lnTo>
                    <a:pt x="733" y="2754"/>
                  </a:lnTo>
                  <a:lnTo>
                    <a:pt x="738" y="2766"/>
                  </a:lnTo>
                  <a:lnTo>
                    <a:pt x="744" y="2792"/>
                  </a:lnTo>
                  <a:lnTo>
                    <a:pt x="768" y="2803"/>
                  </a:lnTo>
                  <a:lnTo>
                    <a:pt x="782" y="2805"/>
                  </a:lnTo>
                  <a:lnTo>
                    <a:pt x="795" y="2811"/>
                  </a:lnTo>
                  <a:lnTo>
                    <a:pt x="805" y="2829"/>
                  </a:lnTo>
                  <a:lnTo>
                    <a:pt x="821" y="2835"/>
                  </a:lnTo>
                  <a:lnTo>
                    <a:pt x="833" y="2841"/>
                  </a:lnTo>
                  <a:lnTo>
                    <a:pt x="841" y="2851"/>
                  </a:lnTo>
                  <a:lnTo>
                    <a:pt x="841" y="2866"/>
                  </a:lnTo>
                  <a:lnTo>
                    <a:pt x="839" y="2880"/>
                  </a:lnTo>
                  <a:lnTo>
                    <a:pt x="835" y="2894"/>
                  </a:lnTo>
                  <a:lnTo>
                    <a:pt x="819" y="2915"/>
                  </a:lnTo>
                  <a:lnTo>
                    <a:pt x="809" y="2925"/>
                  </a:lnTo>
                  <a:lnTo>
                    <a:pt x="784" y="2935"/>
                  </a:lnTo>
                  <a:lnTo>
                    <a:pt x="770" y="2953"/>
                  </a:lnTo>
                  <a:lnTo>
                    <a:pt x="774" y="2982"/>
                  </a:lnTo>
                  <a:lnTo>
                    <a:pt x="772" y="2996"/>
                  </a:lnTo>
                  <a:lnTo>
                    <a:pt x="758" y="3019"/>
                  </a:lnTo>
                  <a:lnTo>
                    <a:pt x="750" y="3031"/>
                  </a:lnTo>
                  <a:lnTo>
                    <a:pt x="746" y="3043"/>
                  </a:lnTo>
                  <a:lnTo>
                    <a:pt x="735" y="3067"/>
                  </a:lnTo>
                  <a:lnTo>
                    <a:pt x="729" y="3080"/>
                  </a:lnTo>
                  <a:lnTo>
                    <a:pt x="721" y="3092"/>
                  </a:lnTo>
                  <a:lnTo>
                    <a:pt x="713" y="3102"/>
                  </a:lnTo>
                  <a:lnTo>
                    <a:pt x="701" y="3110"/>
                  </a:lnTo>
                  <a:lnTo>
                    <a:pt x="674" y="3112"/>
                  </a:lnTo>
                  <a:lnTo>
                    <a:pt x="660" y="3114"/>
                  </a:lnTo>
                  <a:lnTo>
                    <a:pt x="632" y="3114"/>
                  </a:lnTo>
                  <a:lnTo>
                    <a:pt x="605" y="3112"/>
                  </a:lnTo>
                  <a:lnTo>
                    <a:pt x="591" y="3110"/>
                  </a:lnTo>
                  <a:lnTo>
                    <a:pt x="567" y="3100"/>
                  </a:lnTo>
                  <a:lnTo>
                    <a:pt x="552" y="3096"/>
                  </a:lnTo>
                  <a:lnTo>
                    <a:pt x="530" y="3084"/>
                  </a:lnTo>
                  <a:lnTo>
                    <a:pt x="516" y="3086"/>
                  </a:lnTo>
                  <a:lnTo>
                    <a:pt x="495" y="3098"/>
                  </a:lnTo>
                  <a:lnTo>
                    <a:pt x="479" y="3096"/>
                  </a:lnTo>
                  <a:lnTo>
                    <a:pt x="467" y="3096"/>
                  </a:lnTo>
                  <a:lnTo>
                    <a:pt x="438" y="3094"/>
                  </a:lnTo>
                  <a:lnTo>
                    <a:pt x="426" y="3092"/>
                  </a:lnTo>
                  <a:lnTo>
                    <a:pt x="399" y="3090"/>
                  </a:lnTo>
                  <a:lnTo>
                    <a:pt x="384" y="3090"/>
                  </a:lnTo>
                  <a:lnTo>
                    <a:pt x="374" y="3080"/>
                  </a:lnTo>
                  <a:lnTo>
                    <a:pt x="378" y="3067"/>
                  </a:lnTo>
                  <a:lnTo>
                    <a:pt x="384" y="3055"/>
                  </a:lnTo>
                  <a:lnTo>
                    <a:pt x="397" y="3031"/>
                  </a:lnTo>
                  <a:lnTo>
                    <a:pt x="409" y="3006"/>
                  </a:lnTo>
                  <a:lnTo>
                    <a:pt x="416" y="2990"/>
                  </a:lnTo>
                  <a:lnTo>
                    <a:pt x="424" y="2970"/>
                  </a:lnTo>
                  <a:lnTo>
                    <a:pt x="436" y="2943"/>
                  </a:lnTo>
                  <a:lnTo>
                    <a:pt x="440" y="2931"/>
                  </a:lnTo>
                  <a:lnTo>
                    <a:pt x="440" y="2917"/>
                  </a:lnTo>
                  <a:lnTo>
                    <a:pt x="436" y="2892"/>
                  </a:lnTo>
                  <a:lnTo>
                    <a:pt x="426" y="2882"/>
                  </a:lnTo>
                  <a:lnTo>
                    <a:pt x="420" y="2870"/>
                  </a:lnTo>
                  <a:lnTo>
                    <a:pt x="420" y="2858"/>
                  </a:lnTo>
                  <a:lnTo>
                    <a:pt x="416" y="2843"/>
                  </a:lnTo>
                  <a:lnTo>
                    <a:pt x="403" y="2837"/>
                  </a:lnTo>
                  <a:lnTo>
                    <a:pt x="386" y="2817"/>
                  </a:lnTo>
                  <a:lnTo>
                    <a:pt x="386" y="2805"/>
                  </a:lnTo>
                  <a:lnTo>
                    <a:pt x="370" y="2782"/>
                  </a:lnTo>
                  <a:lnTo>
                    <a:pt x="358" y="2758"/>
                  </a:lnTo>
                  <a:lnTo>
                    <a:pt x="354" y="2731"/>
                  </a:lnTo>
                  <a:lnTo>
                    <a:pt x="346" y="2719"/>
                  </a:lnTo>
                  <a:lnTo>
                    <a:pt x="344" y="2708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1" name="Freeform 23"/>
            <p:cNvSpPr>
              <a:spLocks/>
            </p:cNvSpPr>
            <p:nvPr/>
          </p:nvSpPr>
          <p:spPr bwMode="auto">
            <a:xfrm>
              <a:off x="5412" y="4853"/>
              <a:ext cx="1229" cy="1238"/>
            </a:xfrm>
            <a:custGeom>
              <a:avLst/>
              <a:gdLst>
                <a:gd name="T0" fmla="*/ 1 w 2007"/>
                <a:gd name="T1" fmla="*/ 1 h 2386"/>
                <a:gd name="T2" fmla="*/ 1 w 2007"/>
                <a:gd name="T3" fmla="*/ 1 h 2386"/>
                <a:gd name="T4" fmla="*/ 1 w 2007"/>
                <a:gd name="T5" fmla="*/ 1 h 2386"/>
                <a:gd name="T6" fmla="*/ 1 w 2007"/>
                <a:gd name="T7" fmla="*/ 1 h 2386"/>
                <a:gd name="T8" fmla="*/ 1 w 2007"/>
                <a:gd name="T9" fmla="*/ 1 h 2386"/>
                <a:gd name="T10" fmla="*/ 1 w 2007"/>
                <a:gd name="T11" fmla="*/ 1 h 2386"/>
                <a:gd name="T12" fmla="*/ 1 w 2007"/>
                <a:gd name="T13" fmla="*/ 1 h 2386"/>
                <a:gd name="T14" fmla="*/ 1 w 2007"/>
                <a:gd name="T15" fmla="*/ 1 h 2386"/>
                <a:gd name="T16" fmla="*/ 1 w 2007"/>
                <a:gd name="T17" fmla="*/ 1 h 2386"/>
                <a:gd name="T18" fmla="*/ 1 w 2007"/>
                <a:gd name="T19" fmla="*/ 1 h 2386"/>
                <a:gd name="T20" fmla="*/ 1 w 2007"/>
                <a:gd name="T21" fmla="*/ 1 h 2386"/>
                <a:gd name="T22" fmla="*/ 1 w 2007"/>
                <a:gd name="T23" fmla="*/ 1 h 2386"/>
                <a:gd name="T24" fmla="*/ 1 w 2007"/>
                <a:gd name="T25" fmla="*/ 1 h 2386"/>
                <a:gd name="T26" fmla="*/ 1 w 2007"/>
                <a:gd name="T27" fmla="*/ 1 h 2386"/>
                <a:gd name="T28" fmla="*/ 1 w 2007"/>
                <a:gd name="T29" fmla="*/ 1 h 2386"/>
                <a:gd name="T30" fmla="*/ 1 w 2007"/>
                <a:gd name="T31" fmla="*/ 1 h 2386"/>
                <a:gd name="T32" fmla="*/ 1 w 2007"/>
                <a:gd name="T33" fmla="*/ 1 h 2386"/>
                <a:gd name="T34" fmla="*/ 1 w 2007"/>
                <a:gd name="T35" fmla="*/ 1 h 2386"/>
                <a:gd name="T36" fmla="*/ 1 w 2007"/>
                <a:gd name="T37" fmla="*/ 1 h 2386"/>
                <a:gd name="T38" fmla="*/ 1 w 2007"/>
                <a:gd name="T39" fmla="*/ 1 h 2386"/>
                <a:gd name="T40" fmla="*/ 1 w 2007"/>
                <a:gd name="T41" fmla="*/ 1 h 2386"/>
                <a:gd name="T42" fmla="*/ 1 w 2007"/>
                <a:gd name="T43" fmla="*/ 1 h 2386"/>
                <a:gd name="T44" fmla="*/ 1 w 2007"/>
                <a:gd name="T45" fmla="*/ 1 h 2386"/>
                <a:gd name="T46" fmla="*/ 1 w 2007"/>
                <a:gd name="T47" fmla="*/ 1 h 2386"/>
                <a:gd name="T48" fmla="*/ 1 w 2007"/>
                <a:gd name="T49" fmla="*/ 1 h 2386"/>
                <a:gd name="T50" fmla="*/ 1 w 2007"/>
                <a:gd name="T51" fmla="*/ 1 h 2386"/>
                <a:gd name="T52" fmla="*/ 1 w 2007"/>
                <a:gd name="T53" fmla="*/ 1 h 2386"/>
                <a:gd name="T54" fmla="*/ 1 w 2007"/>
                <a:gd name="T55" fmla="*/ 1 h 2386"/>
                <a:gd name="T56" fmla="*/ 1 w 2007"/>
                <a:gd name="T57" fmla="*/ 1 h 2386"/>
                <a:gd name="T58" fmla="*/ 1 w 2007"/>
                <a:gd name="T59" fmla="*/ 1 h 2386"/>
                <a:gd name="T60" fmla="*/ 1 w 2007"/>
                <a:gd name="T61" fmla="*/ 1 h 2386"/>
                <a:gd name="T62" fmla="*/ 1 w 2007"/>
                <a:gd name="T63" fmla="*/ 1 h 2386"/>
                <a:gd name="T64" fmla="*/ 1 w 2007"/>
                <a:gd name="T65" fmla="*/ 1 h 2386"/>
                <a:gd name="T66" fmla="*/ 1 w 2007"/>
                <a:gd name="T67" fmla="*/ 1 h 2386"/>
                <a:gd name="T68" fmla="*/ 1 w 2007"/>
                <a:gd name="T69" fmla="*/ 1 h 2386"/>
                <a:gd name="T70" fmla="*/ 1 w 2007"/>
                <a:gd name="T71" fmla="*/ 1 h 2386"/>
                <a:gd name="T72" fmla="*/ 1 w 2007"/>
                <a:gd name="T73" fmla="*/ 1 h 2386"/>
                <a:gd name="T74" fmla="*/ 1 w 2007"/>
                <a:gd name="T75" fmla="*/ 1 h 2386"/>
                <a:gd name="T76" fmla="*/ 1 w 2007"/>
                <a:gd name="T77" fmla="*/ 1 h 2386"/>
                <a:gd name="T78" fmla="*/ 1 w 2007"/>
                <a:gd name="T79" fmla="*/ 1 h 2386"/>
                <a:gd name="T80" fmla="*/ 1 w 2007"/>
                <a:gd name="T81" fmla="*/ 1 h 2386"/>
                <a:gd name="T82" fmla="*/ 1 w 2007"/>
                <a:gd name="T83" fmla="*/ 1 h 2386"/>
                <a:gd name="T84" fmla="*/ 1 w 2007"/>
                <a:gd name="T85" fmla="*/ 1 h 2386"/>
                <a:gd name="T86" fmla="*/ 1 w 2007"/>
                <a:gd name="T87" fmla="*/ 1 h 2386"/>
                <a:gd name="T88" fmla="*/ 1 w 2007"/>
                <a:gd name="T89" fmla="*/ 1 h 2386"/>
                <a:gd name="T90" fmla="*/ 1 w 2007"/>
                <a:gd name="T91" fmla="*/ 1 h 2386"/>
                <a:gd name="T92" fmla="*/ 1 w 2007"/>
                <a:gd name="T93" fmla="*/ 1 h 2386"/>
                <a:gd name="T94" fmla="*/ 1 w 2007"/>
                <a:gd name="T95" fmla="*/ 1 h 2386"/>
                <a:gd name="T96" fmla="*/ 1 w 2007"/>
                <a:gd name="T97" fmla="*/ 1 h 2386"/>
                <a:gd name="T98" fmla="*/ 1 w 2007"/>
                <a:gd name="T99" fmla="*/ 1 h 2386"/>
                <a:gd name="T100" fmla="*/ 1 w 2007"/>
                <a:gd name="T101" fmla="*/ 1 h 2386"/>
                <a:gd name="T102" fmla="*/ 1 w 2007"/>
                <a:gd name="T103" fmla="*/ 1 h 2386"/>
                <a:gd name="T104" fmla="*/ 1 w 2007"/>
                <a:gd name="T105" fmla="*/ 1 h 2386"/>
                <a:gd name="T106" fmla="*/ 1 w 2007"/>
                <a:gd name="T107" fmla="*/ 1 h 2386"/>
                <a:gd name="T108" fmla="*/ 1 w 2007"/>
                <a:gd name="T109" fmla="*/ 1 h 2386"/>
                <a:gd name="T110" fmla="*/ 1 w 2007"/>
                <a:gd name="T111" fmla="*/ 1 h 2386"/>
                <a:gd name="T112" fmla="*/ 1 w 2007"/>
                <a:gd name="T113" fmla="*/ 1 h 2386"/>
                <a:gd name="T114" fmla="*/ 1 w 2007"/>
                <a:gd name="T115" fmla="*/ 1 h 2386"/>
                <a:gd name="T116" fmla="*/ 1 w 2007"/>
                <a:gd name="T117" fmla="*/ 1 h 23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7"/>
                <a:gd name="T178" fmla="*/ 0 h 2386"/>
                <a:gd name="T179" fmla="*/ 2007 w 2007"/>
                <a:gd name="T180" fmla="*/ 2386 h 23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7" h="2386">
                  <a:moveTo>
                    <a:pt x="726" y="0"/>
                  </a:moveTo>
                  <a:lnTo>
                    <a:pt x="736" y="23"/>
                  </a:lnTo>
                  <a:lnTo>
                    <a:pt x="738" y="38"/>
                  </a:lnTo>
                  <a:lnTo>
                    <a:pt x="746" y="62"/>
                  </a:lnTo>
                  <a:lnTo>
                    <a:pt x="760" y="84"/>
                  </a:lnTo>
                  <a:lnTo>
                    <a:pt x="768" y="109"/>
                  </a:lnTo>
                  <a:lnTo>
                    <a:pt x="785" y="129"/>
                  </a:lnTo>
                  <a:lnTo>
                    <a:pt x="798" y="135"/>
                  </a:lnTo>
                  <a:lnTo>
                    <a:pt x="802" y="150"/>
                  </a:lnTo>
                  <a:lnTo>
                    <a:pt x="802" y="162"/>
                  </a:lnTo>
                  <a:lnTo>
                    <a:pt x="808" y="174"/>
                  </a:lnTo>
                  <a:lnTo>
                    <a:pt x="818" y="184"/>
                  </a:lnTo>
                  <a:lnTo>
                    <a:pt x="822" y="209"/>
                  </a:lnTo>
                  <a:lnTo>
                    <a:pt x="822" y="223"/>
                  </a:lnTo>
                  <a:lnTo>
                    <a:pt x="818" y="235"/>
                  </a:lnTo>
                  <a:lnTo>
                    <a:pt x="812" y="249"/>
                  </a:lnTo>
                  <a:lnTo>
                    <a:pt x="802" y="274"/>
                  </a:lnTo>
                  <a:lnTo>
                    <a:pt x="795" y="286"/>
                  </a:lnTo>
                  <a:lnTo>
                    <a:pt x="785" y="311"/>
                  </a:lnTo>
                  <a:lnTo>
                    <a:pt x="772" y="335"/>
                  </a:lnTo>
                  <a:lnTo>
                    <a:pt x="760" y="359"/>
                  </a:lnTo>
                  <a:lnTo>
                    <a:pt x="756" y="372"/>
                  </a:lnTo>
                  <a:lnTo>
                    <a:pt x="766" y="382"/>
                  </a:lnTo>
                  <a:lnTo>
                    <a:pt x="781" y="382"/>
                  </a:lnTo>
                  <a:lnTo>
                    <a:pt x="808" y="384"/>
                  </a:lnTo>
                  <a:lnTo>
                    <a:pt x="820" y="386"/>
                  </a:lnTo>
                  <a:lnTo>
                    <a:pt x="835" y="388"/>
                  </a:lnTo>
                  <a:lnTo>
                    <a:pt x="861" y="388"/>
                  </a:lnTo>
                  <a:lnTo>
                    <a:pt x="877" y="390"/>
                  </a:lnTo>
                  <a:lnTo>
                    <a:pt x="898" y="402"/>
                  </a:lnTo>
                  <a:lnTo>
                    <a:pt x="922" y="416"/>
                  </a:lnTo>
                  <a:lnTo>
                    <a:pt x="932" y="425"/>
                  </a:lnTo>
                  <a:lnTo>
                    <a:pt x="944" y="451"/>
                  </a:lnTo>
                  <a:lnTo>
                    <a:pt x="955" y="459"/>
                  </a:lnTo>
                  <a:lnTo>
                    <a:pt x="967" y="463"/>
                  </a:lnTo>
                  <a:lnTo>
                    <a:pt x="975" y="490"/>
                  </a:lnTo>
                  <a:lnTo>
                    <a:pt x="983" y="500"/>
                  </a:lnTo>
                  <a:lnTo>
                    <a:pt x="991" y="513"/>
                  </a:lnTo>
                  <a:lnTo>
                    <a:pt x="1001" y="523"/>
                  </a:lnTo>
                  <a:lnTo>
                    <a:pt x="1012" y="532"/>
                  </a:lnTo>
                  <a:lnTo>
                    <a:pt x="1024" y="540"/>
                  </a:lnTo>
                  <a:lnTo>
                    <a:pt x="1046" y="552"/>
                  </a:lnTo>
                  <a:lnTo>
                    <a:pt x="1061" y="556"/>
                  </a:lnTo>
                  <a:lnTo>
                    <a:pt x="1075" y="554"/>
                  </a:lnTo>
                  <a:lnTo>
                    <a:pt x="1089" y="554"/>
                  </a:lnTo>
                  <a:lnTo>
                    <a:pt x="1113" y="548"/>
                  </a:lnTo>
                  <a:lnTo>
                    <a:pt x="1136" y="562"/>
                  </a:lnTo>
                  <a:lnTo>
                    <a:pt x="1148" y="570"/>
                  </a:lnTo>
                  <a:lnTo>
                    <a:pt x="1160" y="578"/>
                  </a:lnTo>
                  <a:lnTo>
                    <a:pt x="1174" y="580"/>
                  </a:lnTo>
                  <a:lnTo>
                    <a:pt x="1187" y="580"/>
                  </a:lnTo>
                  <a:lnTo>
                    <a:pt x="1201" y="584"/>
                  </a:lnTo>
                  <a:lnTo>
                    <a:pt x="1225" y="584"/>
                  </a:lnTo>
                  <a:lnTo>
                    <a:pt x="1231" y="572"/>
                  </a:lnTo>
                  <a:lnTo>
                    <a:pt x="1231" y="558"/>
                  </a:lnTo>
                  <a:lnTo>
                    <a:pt x="1234" y="544"/>
                  </a:lnTo>
                  <a:lnTo>
                    <a:pt x="1244" y="521"/>
                  </a:lnTo>
                  <a:lnTo>
                    <a:pt x="1252" y="506"/>
                  </a:lnTo>
                  <a:lnTo>
                    <a:pt x="1262" y="498"/>
                  </a:lnTo>
                  <a:lnTo>
                    <a:pt x="1284" y="484"/>
                  </a:lnTo>
                  <a:lnTo>
                    <a:pt x="1312" y="486"/>
                  </a:lnTo>
                  <a:lnTo>
                    <a:pt x="1322" y="496"/>
                  </a:lnTo>
                  <a:lnTo>
                    <a:pt x="1336" y="500"/>
                  </a:lnTo>
                  <a:lnTo>
                    <a:pt x="1351" y="502"/>
                  </a:lnTo>
                  <a:lnTo>
                    <a:pt x="1377" y="498"/>
                  </a:lnTo>
                  <a:lnTo>
                    <a:pt x="1389" y="502"/>
                  </a:lnTo>
                  <a:lnTo>
                    <a:pt x="1403" y="509"/>
                  </a:lnTo>
                  <a:lnTo>
                    <a:pt x="1428" y="515"/>
                  </a:lnTo>
                  <a:lnTo>
                    <a:pt x="1442" y="509"/>
                  </a:lnTo>
                  <a:lnTo>
                    <a:pt x="1467" y="496"/>
                  </a:lnTo>
                  <a:lnTo>
                    <a:pt x="1481" y="490"/>
                  </a:lnTo>
                  <a:lnTo>
                    <a:pt x="1491" y="500"/>
                  </a:lnTo>
                  <a:lnTo>
                    <a:pt x="1501" y="509"/>
                  </a:lnTo>
                  <a:lnTo>
                    <a:pt x="1505" y="521"/>
                  </a:lnTo>
                  <a:lnTo>
                    <a:pt x="1507" y="536"/>
                  </a:lnTo>
                  <a:lnTo>
                    <a:pt x="1511" y="550"/>
                  </a:lnTo>
                  <a:lnTo>
                    <a:pt x="1520" y="562"/>
                  </a:lnTo>
                  <a:lnTo>
                    <a:pt x="1528" y="586"/>
                  </a:lnTo>
                  <a:lnTo>
                    <a:pt x="1534" y="601"/>
                  </a:lnTo>
                  <a:lnTo>
                    <a:pt x="1538" y="613"/>
                  </a:lnTo>
                  <a:lnTo>
                    <a:pt x="1550" y="637"/>
                  </a:lnTo>
                  <a:lnTo>
                    <a:pt x="1556" y="650"/>
                  </a:lnTo>
                  <a:lnTo>
                    <a:pt x="1568" y="666"/>
                  </a:lnTo>
                  <a:lnTo>
                    <a:pt x="1581" y="682"/>
                  </a:lnTo>
                  <a:lnTo>
                    <a:pt x="1587" y="694"/>
                  </a:lnTo>
                  <a:lnTo>
                    <a:pt x="1603" y="717"/>
                  </a:lnTo>
                  <a:lnTo>
                    <a:pt x="1611" y="729"/>
                  </a:lnTo>
                  <a:lnTo>
                    <a:pt x="1619" y="739"/>
                  </a:lnTo>
                  <a:lnTo>
                    <a:pt x="1629" y="749"/>
                  </a:lnTo>
                  <a:lnTo>
                    <a:pt x="1642" y="756"/>
                  </a:lnTo>
                  <a:lnTo>
                    <a:pt x="1654" y="762"/>
                  </a:lnTo>
                  <a:lnTo>
                    <a:pt x="1660" y="774"/>
                  </a:lnTo>
                  <a:lnTo>
                    <a:pt x="1662" y="788"/>
                  </a:lnTo>
                  <a:lnTo>
                    <a:pt x="1662" y="802"/>
                  </a:lnTo>
                  <a:lnTo>
                    <a:pt x="1658" y="817"/>
                  </a:lnTo>
                  <a:lnTo>
                    <a:pt x="1652" y="827"/>
                  </a:lnTo>
                  <a:lnTo>
                    <a:pt x="1644" y="839"/>
                  </a:lnTo>
                  <a:lnTo>
                    <a:pt x="1638" y="851"/>
                  </a:lnTo>
                  <a:lnTo>
                    <a:pt x="1629" y="864"/>
                  </a:lnTo>
                  <a:lnTo>
                    <a:pt x="1627" y="878"/>
                  </a:lnTo>
                  <a:lnTo>
                    <a:pt x="1638" y="888"/>
                  </a:lnTo>
                  <a:lnTo>
                    <a:pt x="1646" y="912"/>
                  </a:lnTo>
                  <a:lnTo>
                    <a:pt x="1650" y="939"/>
                  </a:lnTo>
                  <a:lnTo>
                    <a:pt x="1650" y="953"/>
                  </a:lnTo>
                  <a:lnTo>
                    <a:pt x="1646" y="965"/>
                  </a:lnTo>
                  <a:lnTo>
                    <a:pt x="1636" y="990"/>
                  </a:lnTo>
                  <a:lnTo>
                    <a:pt x="1629" y="1004"/>
                  </a:lnTo>
                  <a:lnTo>
                    <a:pt x="1627" y="1019"/>
                  </a:lnTo>
                  <a:lnTo>
                    <a:pt x="1627" y="1034"/>
                  </a:lnTo>
                  <a:lnTo>
                    <a:pt x="1638" y="1056"/>
                  </a:lnTo>
                  <a:lnTo>
                    <a:pt x="1650" y="1062"/>
                  </a:lnTo>
                  <a:lnTo>
                    <a:pt x="1664" y="1066"/>
                  </a:lnTo>
                  <a:lnTo>
                    <a:pt x="1676" y="1072"/>
                  </a:lnTo>
                  <a:lnTo>
                    <a:pt x="1690" y="1076"/>
                  </a:lnTo>
                  <a:lnTo>
                    <a:pt x="1705" y="1078"/>
                  </a:lnTo>
                  <a:lnTo>
                    <a:pt x="1729" y="1091"/>
                  </a:lnTo>
                  <a:lnTo>
                    <a:pt x="1754" y="1099"/>
                  </a:lnTo>
                  <a:lnTo>
                    <a:pt x="1762" y="1109"/>
                  </a:lnTo>
                  <a:lnTo>
                    <a:pt x="1776" y="1115"/>
                  </a:lnTo>
                  <a:lnTo>
                    <a:pt x="1790" y="1111"/>
                  </a:lnTo>
                  <a:lnTo>
                    <a:pt x="1802" y="1107"/>
                  </a:lnTo>
                  <a:lnTo>
                    <a:pt x="1824" y="1123"/>
                  </a:lnTo>
                  <a:lnTo>
                    <a:pt x="1836" y="1127"/>
                  </a:lnTo>
                  <a:lnTo>
                    <a:pt x="1850" y="1123"/>
                  </a:lnTo>
                  <a:lnTo>
                    <a:pt x="1873" y="1109"/>
                  </a:lnTo>
                  <a:lnTo>
                    <a:pt x="1887" y="1107"/>
                  </a:lnTo>
                  <a:lnTo>
                    <a:pt x="1911" y="1119"/>
                  </a:lnTo>
                  <a:lnTo>
                    <a:pt x="1924" y="1129"/>
                  </a:lnTo>
                  <a:lnTo>
                    <a:pt x="1940" y="1148"/>
                  </a:lnTo>
                  <a:lnTo>
                    <a:pt x="1950" y="1158"/>
                  </a:lnTo>
                  <a:lnTo>
                    <a:pt x="1950" y="1172"/>
                  </a:lnTo>
                  <a:lnTo>
                    <a:pt x="1946" y="1184"/>
                  </a:lnTo>
                  <a:lnTo>
                    <a:pt x="1946" y="1201"/>
                  </a:lnTo>
                  <a:lnTo>
                    <a:pt x="1966" y="1201"/>
                  </a:lnTo>
                  <a:lnTo>
                    <a:pt x="1981" y="1197"/>
                  </a:lnTo>
                  <a:lnTo>
                    <a:pt x="1991" y="1215"/>
                  </a:lnTo>
                  <a:lnTo>
                    <a:pt x="2003" y="1239"/>
                  </a:lnTo>
                  <a:lnTo>
                    <a:pt x="2005" y="1254"/>
                  </a:lnTo>
                  <a:lnTo>
                    <a:pt x="2007" y="1268"/>
                  </a:lnTo>
                  <a:lnTo>
                    <a:pt x="2005" y="1294"/>
                  </a:lnTo>
                  <a:lnTo>
                    <a:pt x="2003" y="1309"/>
                  </a:lnTo>
                  <a:lnTo>
                    <a:pt x="2003" y="1321"/>
                  </a:lnTo>
                  <a:lnTo>
                    <a:pt x="2001" y="1335"/>
                  </a:lnTo>
                  <a:lnTo>
                    <a:pt x="1999" y="1359"/>
                  </a:lnTo>
                  <a:lnTo>
                    <a:pt x="1999" y="1376"/>
                  </a:lnTo>
                  <a:lnTo>
                    <a:pt x="1999" y="1390"/>
                  </a:lnTo>
                  <a:lnTo>
                    <a:pt x="1997" y="1406"/>
                  </a:lnTo>
                  <a:lnTo>
                    <a:pt x="1993" y="1419"/>
                  </a:lnTo>
                  <a:lnTo>
                    <a:pt x="1987" y="1447"/>
                  </a:lnTo>
                  <a:lnTo>
                    <a:pt x="1985" y="1461"/>
                  </a:lnTo>
                  <a:lnTo>
                    <a:pt x="1981" y="1474"/>
                  </a:lnTo>
                  <a:lnTo>
                    <a:pt x="1976" y="1488"/>
                  </a:lnTo>
                  <a:lnTo>
                    <a:pt x="1970" y="1510"/>
                  </a:lnTo>
                  <a:lnTo>
                    <a:pt x="1966" y="1527"/>
                  </a:lnTo>
                  <a:lnTo>
                    <a:pt x="1964" y="1540"/>
                  </a:lnTo>
                  <a:lnTo>
                    <a:pt x="1958" y="1566"/>
                  </a:lnTo>
                  <a:lnTo>
                    <a:pt x="1952" y="1580"/>
                  </a:lnTo>
                  <a:lnTo>
                    <a:pt x="1946" y="1593"/>
                  </a:lnTo>
                  <a:lnTo>
                    <a:pt x="1934" y="1617"/>
                  </a:lnTo>
                  <a:lnTo>
                    <a:pt x="1924" y="1627"/>
                  </a:lnTo>
                  <a:lnTo>
                    <a:pt x="1903" y="1644"/>
                  </a:lnTo>
                  <a:lnTo>
                    <a:pt x="1895" y="1654"/>
                  </a:lnTo>
                  <a:lnTo>
                    <a:pt x="1883" y="1664"/>
                  </a:lnTo>
                  <a:lnTo>
                    <a:pt x="1873" y="1672"/>
                  </a:lnTo>
                  <a:lnTo>
                    <a:pt x="1848" y="1684"/>
                  </a:lnTo>
                  <a:lnTo>
                    <a:pt x="1838" y="1674"/>
                  </a:lnTo>
                  <a:lnTo>
                    <a:pt x="1832" y="1662"/>
                  </a:lnTo>
                  <a:lnTo>
                    <a:pt x="1824" y="1650"/>
                  </a:lnTo>
                  <a:lnTo>
                    <a:pt x="1816" y="1635"/>
                  </a:lnTo>
                  <a:lnTo>
                    <a:pt x="1800" y="1597"/>
                  </a:lnTo>
                  <a:lnTo>
                    <a:pt x="1792" y="1572"/>
                  </a:lnTo>
                  <a:lnTo>
                    <a:pt x="1782" y="1562"/>
                  </a:lnTo>
                  <a:lnTo>
                    <a:pt x="1768" y="1548"/>
                  </a:lnTo>
                  <a:lnTo>
                    <a:pt x="1733" y="1540"/>
                  </a:lnTo>
                  <a:lnTo>
                    <a:pt x="1719" y="1542"/>
                  </a:lnTo>
                  <a:lnTo>
                    <a:pt x="1707" y="1542"/>
                  </a:lnTo>
                  <a:lnTo>
                    <a:pt x="1695" y="1560"/>
                  </a:lnTo>
                  <a:lnTo>
                    <a:pt x="1699" y="1576"/>
                  </a:lnTo>
                  <a:lnTo>
                    <a:pt x="1703" y="1589"/>
                  </a:lnTo>
                  <a:lnTo>
                    <a:pt x="1711" y="1603"/>
                  </a:lnTo>
                  <a:lnTo>
                    <a:pt x="1715" y="1615"/>
                  </a:lnTo>
                  <a:lnTo>
                    <a:pt x="1723" y="1627"/>
                  </a:lnTo>
                  <a:lnTo>
                    <a:pt x="1737" y="1650"/>
                  </a:lnTo>
                  <a:lnTo>
                    <a:pt x="1743" y="1662"/>
                  </a:lnTo>
                  <a:lnTo>
                    <a:pt x="1752" y="1674"/>
                  </a:lnTo>
                  <a:lnTo>
                    <a:pt x="1762" y="1699"/>
                  </a:lnTo>
                  <a:lnTo>
                    <a:pt x="1762" y="1713"/>
                  </a:lnTo>
                  <a:lnTo>
                    <a:pt x="1756" y="1725"/>
                  </a:lnTo>
                  <a:lnTo>
                    <a:pt x="1752" y="1737"/>
                  </a:lnTo>
                  <a:lnTo>
                    <a:pt x="1745" y="1764"/>
                  </a:lnTo>
                  <a:lnTo>
                    <a:pt x="1743" y="1778"/>
                  </a:lnTo>
                  <a:lnTo>
                    <a:pt x="1743" y="1792"/>
                  </a:lnTo>
                  <a:lnTo>
                    <a:pt x="1741" y="1807"/>
                  </a:lnTo>
                  <a:lnTo>
                    <a:pt x="1735" y="1819"/>
                  </a:lnTo>
                  <a:lnTo>
                    <a:pt x="1727" y="1829"/>
                  </a:lnTo>
                  <a:lnTo>
                    <a:pt x="1719" y="1841"/>
                  </a:lnTo>
                  <a:lnTo>
                    <a:pt x="1709" y="1866"/>
                  </a:lnTo>
                  <a:lnTo>
                    <a:pt x="1695" y="1888"/>
                  </a:lnTo>
                  <a:lnTo>
                    <a:pt x="1678" y="1910"/>
                  </a:lnTo>
                  <a:lnTo>
                    <a:pt x="1670" y="1923"/>
                  </a:lnTo>
                  <a:lnTo>
                    <a:pt x="1652" y="1945"/>
                  </a:lnTo>
                  <a:lnTo>
                    <a:pt x="1642" y="1955"/>
                  </a:lnTo>
                  <a:lnTo>
                    <a:pt x="1629" y="1963"/>
                  </a:lnTo>
                  <a:lnTo>
                    <a:pt x="1619" y="1974"/>
                  </a:lnTo>
                  <a:lnTo>
                    <a:pt x="1609" y="1984"/>
                  </a:lnTo>
                  <a:lnTo>
                    <a:pt x="1601" y="1996"/>
                  </a:lnTo>
                  <a:lnTo>
                    <a:pt x="1593" y="2008"/>
                  </a:lnTo>
                  <a:lnTo>
                    <a:pt x="1581" y="2012"/>
                  </a:lnTo>
                  <a:lnTo>
                    <a:pt x="1566" y="2036"/>
                  </a:lnTo>
                  <a:lnTo>
                    <a:pt x="1558" y="2050"/>
                  </a:lnTo>
                  <a:lnTo>
                    <a:pt x="1552" y="2062"/>
                  </a:lnTo>
                  <a:lnTo>
                    <a:pt x="1544" y="2074"/>
                  </a:lnTo>
                  <a:lnTo>
                    <a:pt x="1534" y="2085"/>
                  </a:lnTo>
                  <a:lnTo>
                    <a:pt x="1524" y="2095"/>
                  </a:lnTo>
                  <a:lnTo>
                    <a:pt x="1515" y="2105"/>
                  </a:lnTo>
                  <a:lnTo>
                    <a:pt x="1497" y="2125"/>
                  </a:lnTo>
                  <a:lnTo>
                    <a:pt x="1487" y="2135"/>
                  </a:lnTo>
                  <a:lnTo>
                    <a:pt x="1471" y="2146"/>
                  </a:lnTo>
                  <a:lnTo>
                    <a:pt x="1450" y="2150"/>
                  </a:lnTo>
                  <a:lnTo>
                    <a:pt x="1436" y="2146"/>
                  </a:lnTo>
                  <a:lnTo>
                    <a:pt x="1412" y="2140"/>
                  </a:lnTo>
                  <a:lnTo>
                    <a:pt x="1385" y="2133"/>
                  </a:lnTo>
                  <a:lnTo>
                    <a:pt x="1371" y="2129"/>
                  </a:lnTo>
                  <a:lnTo>
                    <a:pt x="1346" y="2117"/>
                  </a:lnTo>
                  <a:lnTo>
                    <a:pt x="1332" y="2113"/>
                  </a:lnTo>
                  <a:lnTo>
                    <a:pt x="1308" y="2111"/>
                  </a:lnTo>
                  <a:lnTo>
                    <a:pt x="1295" y="2117"/>
                  </a:lnTo>
                  <a:lnTo>
                    <a:pt x="1284" y="2127"/>
                  </a:lnTo>
                  <a:lnTo>
                    <a:pt x="1278" y="2140"/>
                  </a:lnTo>
                  <a:lnTo>
                    <a:pt x="1274" y="2154"/>
                  </a:lnTo>
                  <a:lnTo>
                    <a:pt x="1268" y="2166"/>
                  </a:lnTo>
                  <a:lnTo>
                    <a:pt x="1260" y="2178"/>
                  </a:lnTo>
                  <a:lnTo>
                    <a:pt x="1238" y="2213"/>
                  </a:lnTo>
                  <a:lnTo>
                    <a:pt x="1219" y="2235"/>
                  </a:lnTo>
                  <a:lnTo>
                    <a:pt x="1201" y="2256"/>
                  </a:lnTo>
                  <a:lnTo>
                    <a:pt x="1174" y="2264"/>
                  </a:lnTo>
                  <a:lnTo>
                    <a:pt x="1164" y="2256"/>
                  </a:lnTo>
                  <a:lnTo>
                    <a:pt x="1152" y="2248"/>
                  </a:lnTo>
                  <a:lnTo>
                    <a:pt x="1138" y="2254"/>
                  </a:lnTo>
                  <a:lnTo>
                    <a:pt x="1134" y="2266"/>
                  </a:lnTo>
                  <a:lnTo>
                    <a:pt x="1134" y="2280"/>
                  </a:lnTo>
                  <a:lnTo>
                    <a:pt x="1130" y="2294"/>
                  </a:lnTo>
                  <a:lnTo>
                    <a:pt x="1124" y="2307"/>
                  </a:lnTo>
                  <a:lnTo>
                    <a:pt x="1107" y="2327"/>
                  </a:lnTo>
                  <a:lnTo>
                    <a:pt x="1083" y="2321"/>
                  </a:lnTo>
                  <a:lnTo>
                    <a:pt x="1065" y="2303"/>
                  </a:lnTo>
                  <a:lnTo>
                    <a:pt x="1054" y="2276"/>
                  </a:lnTo>
                  <a:lnTo>
                    <a:pt x="1046" y="2266"/>
                  </a:lnTo>
                  <a:lnTo>
                    <a:pt x="1038" y="2254"/>
                  </a:lnTo>
                  <a:lnTo>
                    <a:pt x="1056" y="2239"/>
                  </a:lnTo>
                  <a:lnTo>
                    <a:pt x="1069" y="2243"/>
                  </a:lnTo>
                  <a:lnTo>
                    <a:pt x="1077" y="2223"/>
                  </a:lnTo>
                  <a:lnTo>
                    <a:pt x="1083" y="2203"/>
                  </a:lnTo>
                  <a:lnTo>
                    <a:pt x="1095" y="2197"/>
                  </a:lnTo>
                  <a:lnTo>
                    <a:pt x="1111" y="2174"/>
                  </a:lnTo>
                  <a:lnTo>
                    <a:pt x="1117" y="2162"/>
                  </a:lnTo>
                  <a:lnTo>
                    <a:pt x="1128" y="2138"/>
                  </a:lnTo>
                  <a:lnTo>
                    <a:pt x="1126" y="2095"/>
                  </a:lnTo>
                  <a:lnTo>
                    <a:pt x="1122" y="2080"/>
                  </a:lnTo>
                  <a:lnTo>
                    <a:pt x="1109" y="2058"/>
                  </a:lnTo>
                  <a:lnTo>
                    <a:pt x="1093" y="2038"/>
                  </a:lnTo>
                  <a:lnTo>
                    <a:pt x="1083" y="2032"/>
                  </a:lnTo>
                  <a:lnTo>
                    <a:pt x="1056" y="2020"/>
                  </a:lnTo>
                  <a:lnTo>
                    <a:pt x="1034" y="2006"/>
                  </a:lnTo>
                  <a:lnTo>
                    <a:pt x="1018" y="2004"/>
                  </a:lnTo>
                  <a:lnTo>
                    <a:pt x="997" y="2014"/>
                  </a:lnTo>
                  <a:lnTo>
                    <a:pt x="989" y="2025"/>
                  </a:lnTo>
                  <a:lnTo>
                    <a:pt x="981" y="2038"/>
                  </a:lnTo>
                  <a:lnTo>
                    <a:pt x="973" y="2052"/>
                  </a:lnTo>
                  <a:lnTo>
                    <a:pt x="961" y="2074"/>
                  </a:lnTo>
                  <a:lnTo>
                    <a:pt x="942" y="2097"/>
                  </a:lnTo>
                  <a:lnTo>
                    <a:pt x="936" y="2109"/>
                  </a:lnTo>
                  <a:lnTo>
                    <a:pt x="928" y="2123"/>
                  </a:lnTo>
                  <a:lnTo>
                    <a:pt x="920" y="2148"/>
                  </a:lnTo>
                  <a:lnTo>
                    <a:pt x="916" y="2162"/>
                  </a:lnTo>
                  <a:lnTo>
                    <a:pt x="912" y="2188"/>
                  </a:lnTo>
                  <a:lnTo>
                    <a:pt x="910" y="2201"/>
                  </a:lnTo>
                  <a:lnTo>
                    <a:pt x="910" y="2217"/>
                  </a:lnTo>
                  <a:lnTo>
                    <a:pt x="908" y="2231"/>
                  </a:lnTo>
                  <a:lnTo>
                    <a:pt x="902" y="2258"/>
                  </a:lnTo>
                  <a:lnTo>
                    <a:pt x="902" y="2270"/>
                  </a:lnTo>
                  <a:lnTo>
                    <a:pt x="902" y="2284"/>
                  </a:lnTo>
                  <a:lnTo>
                    <a:pt x="902" y="2298"/>
                  </a:lnTo>
                  <a:lnTo>
                    <a:pt x="900" y="2311"/>
                  </a:lnTo>
                  <a:lnTo>
                    <a:pt x="892" y="2337"/>
                  </a:lnTo>
                  <a:lnTo>
                    <a:pt x="877" y="2360"/>
                  </a:lnTo>
                  <a:lnTo>
                    <a:pt x="853" y="2374"/>
                  </a:lnTo>
                  <a:lnTo>
                    <a:pt x="841" y="2370"/>
                  </a:lnTo>
                  <a:lnTo>
                    <a:pt x="820" y="2351"/>
                  </a:lnTo>
                  <a:lnTo>
                    <a:pt x="798" y="2335"/>
                  </a:lnTo>
                  <a:lnTo>
                    <a:pt x="781" y="2315"/>
                  </a:lnTo>
                  <a:lnTo>
                    <a:pt x="762" y="2317"/>
                  </a:lnTo>
                  <a:lnTo>
                    <a:pt x="744" y="2329"/>
                  </a:lnTo>
                  <a:lnTo>
                    <a:pt x="738" y="2355"/>
                  </a:lnTo>
                  <a:lnTo>
                    <a:pt x="732" y="2368"/>
                  </a:lnTo>
                  <a:lnTo>
                    <a:pt x="720" y="2376"/>
                  </a:lnTo>
                  <a:lnTo>
                    <a:pt x="707" y="2384"/>
                  </a:lnTo>
                  <a:lnTo>
                    <a:pt x="693" y="2386"/>
                  </a:lnTo>
                  <a:lnTo>
                    <a:pt x="681" y="2380"/>
                  </a:lnTo>
                  <a:lnTo>
                    <a:pt x="661" y="2362"/>
                  </a:lnTo>
                  <a:lnTo>
                    <a:pt x="634" y="2360"/>
                  </a:lnTo>
                  <a:lnTo>
                    <a:pt x="620" y="2362"/>
                  </a:lnTo>
                  <a:lnTo>
                    <a:pt x="593" y="2364"/>
                  </a:lnTo>
                  <a:lnTo>
                    <a:pt x="581" y="2357"/>
                  </a:lnTo>
                  <a:lnTo>
                    <a:pt x="561" y="2374"/>
                  </a:lnTo>
                  <a:lnTo>
                    <a:pt x="536" y="2376"/>
                  </a:lnTo>
                  <a:lnTo>
                    <a:pt x="524" y="2370"/>
                  </a:lnTo>
                  <a:lnTo>
                    <a:pt x="514" y="2345"/>
                  </a:lnTo>
                  <a:lnTo>
                    <a:pt x="524" y="2321"/>
                  </a:lnTo>
                  <a:lnTo>
                    <a:pt x="506" y="2313"/>
                  </a:lnTo>
                  <a:lnTo>
                    <a:pt x="479" y="2307"/>
                  </a:lnTo>
                  <a:lnTo>
                    <a:pt x="465" y="2300"/>
                  </a:lnTo>
                  <a:lnTo>
                    <a:pt x="443" y="2286"/>
                  </a:lnTo>
                  <a:lnTo>
                    <a:pt x="422" y="2266"/>
                  </a:lnTo>
                  <a:lnTo>
                    <a:pt x="412" y="2258"/>
                  </a:lnTo>
                  <a:lnTo>
                    <a:pt x="390" y="2243"/>
                  </a:lnTo>
                  <a:lnTo>
                    <a:pt x="355" y="2223"/>
                  </a:lnTo>
                  <a:lnTo>
                    <a:pt x="333" y="2225"/>
                  </a:lnTo>
                  <a:lnTo>
                    <a:pt x="321" y="2250"/>
                  </a:lnTo>
                  <a:lnTo>
                    <a:pt x="308" y="2258"/>
                  </a:lnTo>
                  <a:lnTo>
                    <a:pt x="283" y="2254"/>
                  </a:lnTo>
                  <a:lnTo>
                    <a:pt x="277" y="2241"/>
                  </a:lnTo>
                  <a:lnTo>
                    <a:pt x="275" y="2227"/>
                  </a:lnTo>
                  <a:lnTo>
                    <a:pt x="273" y="2213"/>
                  </a:lnTo>
                  <a:lnTo>
                    <a:pt x="273" y="2199"/>
                  </a:lnTo>
                  <a:lnTo>
                    <a:pt x="271" y="2172"/>
                  </a:lnTo>
                  <a:lnTo>
                    <a:pt x="261" y="2162"/>
                  </a:lnTo>
                  <a:lnTo>
                    <a:pt x="244" y="2140"/>
                  </a:lnTo>
                  <a:lnTo>
                    <a:pt x="244" y="2127"/>
                  </a:lnTo>
                  <a:lnTo>
                    <a:pt x="244" y="2113"/>
                  </a:lnTo>
                  <a:lnTo>
                    <a:pt x="256" y="2089"/>
                  </a:lnTo>
                  <a:lnTo>
                    <a:pt x="256" y="2074"/>
                  </a:lnTo>
                  <a:lnTo>
                    <a:pt x="256" y="2060"/>
                  </a:lnTo>
                  <a:lnTo>
                    <a:pt x="259" y="2046"/>
                  </a:lnTo>
                  <a:lnTo>
                    <a:pt x="254" y="2032"/>
                  </a:lnTo>
                  <a:lnTo>
                    <a:pt x="238" y="2010"/>
                  </a:lnTo>
                  <a:lnTo>
                    <a:pt x="224" y="2008"/>
                  </a:lnTo>
                  <a:lnTo>
                    <a:pt x="208" y="2028"/>
                  </a:lnTo>
                  <a:lnTo>
                    <a:pt x="199" y="2052"/>
                  </a:lnTo>
                  <a:lnTo>
                    <a:pt x="173" y="2060"/>
                  </a:lnTo>
                  <a:lnTo>
                    <a:pt x="149" y="2066"/>
                  </a:lnTo>
                  <a:lnTo>
                    <a:pt x="134" y="2060"/>
                  </a:lnTo>
                  <a:lnTo>
                    <a:pt x="120" y="2058"/>
                  </a:lnTo>
                  <a:lnTo>
                    <a:pt x="108" y="2054"/>
                  </a:lnTo>
                  <a:lnTo>
                    <a:pt x="90" y="2034"/>
                  </a:lnTo>
                  <a:lnTo>
                    <a:pt x="73" y="2010"/>
                  </a:lnTo>
                  <a:lnTo>
                    <a:pt x="61" y="1986"/>
                  </a:lnTo>
                  <a:lnTo>
                    <a:pt x="57" y="1974"/>
                  </a:lnTo>
                  <a:lnTo>
                    <a:pt x="53" y="1959"/>
                  </a:lnTo>
                  <a:lnTo>
                    <a:pt x="49" y="1947"/>
                  </a:lnTo>
                  <a:lnTo>
                    <a:pt x="37" y="1923"/>
                  </a:lnTo>
                  <a:lnTo>
                    <a:pt x="26" y="1912"/>
                  </a:lnTo>
                  <a:lnTo>
                    <a:pt x="12" y="1890"/>
                  </a:lnTo>
                  <a:lnTo>
                    <a:pt x="0" y="1874"/>
                  </a:lnTo>
                  <a:lnTo>
                    <a:pt x="14" y="1853"/>
                  </a:lnTo>
                  <a:lnTo>
                    <a:pt x="20" y="1841"/>
                  </a:lnTo>
                  <a:lnTo>
                    <a:pt x="28" y="1829"/>
                  </a:lnTo>
                  <a:lnTo>
                    <a:pt x="37" y="1815"/>
                  </a:lnTo>
                  <a:lnTo>
                    <a:pt x="41" y="1802"/>
                  </a:lnTo>
                  <a:lnTo>
                    <a:pt x="47" y="1790"/>
                  </a:lnTo>
                  <a:lnTo>
                    <a:pt x="55" y="1778"/>
                  </a:lnTo>
                  <a:lnTo>
                    <a:pt x="67" y="1772"/>
                  </a:lnTo>
                  <a:lnTo>
                    <a:pt x="77" y="1762"/>
                  </a:lnTo>
                  <a:lnTo>
                    <a:pt x="88" y="1750"/>
                  </a:lnTo>
                  <a:lnTo>
                    <a:pt x="96" y="1737"/>
                  </a:lnTo>
                  <a:lnTo>
                    <a:pt x="104" y="1725"/>
                  </a:lnTo>
                  <a:lnTo>
                    <a:pt x="130" y="1725"/>
                  </a:lnTo>
                  <a:lnTo>
                    <a:pt x="136" y="1713"/>
                  </a:lnTo>
                  <a:lnTo>
                    <a:pt x="124" y="1688"/>
                  </a:lnTo>
                  <a:lnTo>
                    <a:pt x="114" y="1664"/>
                  </a:lnTo>
                  <a:lnTo>
                    <a:pt x="116" y="1635"/>
                  </a:lnTo>
                  <a:lnTo>
                    <a:pt x="114" y="1609"/>
                  </a:lnTo>
                  <a:lnTo>
                    <a:pt x="112" y="1597"/>
                  </a:lnTo>
                  <a:lnTo>
                    <a:pt x="112" y="1582"/>
                  </a:lnTo>
                  <a:lnTo>
                    <a:pt x="114" y="1568"/>
                  </a:lnTo>
                  <a:lnTo>
                    <a:pt x="118" y="1554"/>
                  </a:lnTo>
                  <a:lnTo>
                    <a:pt x="128" y="1530"/>
                  </a:lnTo>
                  <a:lnTo>
                    <a:pt x="142" y="1506"/>
                  </a:lnTo>
                  <a:lnTo>
                    <a:pt x="155" y="1490"/>
                  </a:lnTo>
                  <a:lnTo>
                    <a:pt x="175" y="1476"/>
                  </a:lnTo>
                  <a:lnTo>
                    <a:pt x="199" y="1461"/>
                  </a:lnTo>
                  <a:lnTo>
                    <a:pt x="214" y="1457"/>
                  </a:lnTo>
                  <a:lnTo>
                    <a:pt x="226" y="1453"/>
                  </a:lnTo>
                  <a:lnTo>
                    <a:pt x="238" y="1445"/>
                  </a:lnTo>
                  <a:lnTo>
                    <a:pt x="248" y="1439"/>
                  </a:lnTo>
                  <a:lnTo>
                    <a:pt x="271" y="1423"/>
                  </a:lnTo>
                  <a:lnTo>
                    <a:pt x="281" y="1412"/>
                  </a:lnTo>
                  <a:lnTo>
                    <a:pt x="302" y="1392"/>
                  </a:lnTo>
                  <a:lnTo>
                    <a:pt x="327" y="1382"/>
                  </a:lnTo>
                  <a:lnTo>
                    <a:pt x="341" y="1374"/>
                  </a:lnTo>
                  <a:lnTo>
                    <a:pt x="353" y="1370"/>
                  </a:lnTo>
                  <a:lnTo>
                    <a:pt x="365" y="1364"/>
                  </a:lnTo>
                  <a:lnTo>
                    <a:pt x="376" y="1353"/>
                  </a:lnTo>
                  <a:lnTo>
                    <a:pt x="384" y="1341"/>
                  </a:lnTo>
                  <a:lnTo>
                    <a:pt x="394" y="1319"/>
                  </a:lnTo>
                  <a:lnTo>
                    <a:pt x="402" y="1304"/>
                  </a:lnTo>
                  <a:lnTo>
                    <a:pt x="410" y="1294"/>
                  </a:lnTo>
                  <a:lnTo>
                    <a:pt x="420" y="1284"/>
                  </a:lnTo>
                  <a:lnTo>
                    <a:pt x="431" y="1274"/>
                  </a:lnTo>
                  <a:lnTo>
                    <a:pt x="443" y="1266"/>
                  </a:lnTo>
                  <a:lnTo>
                    <a:pt x="463" y="1247"/>
                  </a:lnTo>
                  <a:lnTo>
                    <a:pt x="471" y="1235"/>
                  </a:lnTo>
                  <a:lnTo>
                    <a:pt x="487" y="1213"/>
                  </a:lnTo>
                  <a:lnTo>
                    <a:pt x="506" y="1194"/>
                  </a:lnTo>
                  <a:lnTo>
                    <a:pt x="518" y="1184"/>
                  </a:lnTo>
                  <a:lnTo>
                    <a:pt x="542" y="1174"/>
                  </a:lnTo>
                  <a:lnTo>
                    <a:pt x="567" y="1162"/>
                  </a:lnTo>
                  <a:lnTo>
                    <a:pt x="581" y="1158"/>
                  </a:lnTo>
                  <a:lnTo>
                    <a:pt x="595" y="1156"/>
                  </a:lnTo>
                  <a:lnTo>
                    <a:pt x="610" y="1152"/>
                  </a:lnTo>
                  <a:lnTo>
                    <a:pt x="622" y="1146"/>
                  </a:lnTo>
                  <a:lnTo>
                    <a:pt x="642" y="1127"/>
                  </a:lnTo>
                  <a:lnTo>
                    <a:pt x="642" y="1113"/>
                  </a:lnTo>
                  <a:lnTo>
                    <a:pt x="638" y="1101"/>
                  </a:lnTo>
                  <a:lnTo>
                    <a:pt x="632" y="1089"/>
                  </a:lnTo>
                  <a:lnTo>
                    <a:pt x="614" y="1068"/>
                  </a:lnTo>
                  <a:lnTo>
                    <a:pt x="604" y="1058"/>
                  </a:lnTo>
                  <a:lnTo>
                    <a:pt x="595" y="1046"/>
                  </a:lnTo>
                  <a:lnTo>
                    <a:pt x="589" y="1034"/>
                  </a:lnTo>
                  <a:lnTo>
                    <a:pt x="583" y="1021"/>
                  </a:lnTo>
                  <a:lnTo>
                    <a:pt x="579" y="1008"/>
                  </a:lnTo>
                  <a:lnTo>
                    <a:pt x="579" y="980"/>
                  </a:lnTo>
                  <a:lnTo>
                    <a:pt x="575" y="953"/>
                  </a:lnTo>
                  <a:lnTo>
                    <a:pt x="575" y="941"/>
                  </a:lnTo>
                  <a:lnTo>
                    <a:pt x="575" y="927"/>
                  </a:lnTo>
                  <a:lnTo>
                    <a:pt x="575" y="912"/>
                  </a:lnTo>
                  <a:lnTo>
                    <a:pt x="579" y="886"/>
                  </a:lnTo>
                  <a:lnTo>
                    <a:pt x="585" y="857"/>
                  </a:lnTo>
                  <a:lnTo>
                    <a:pt x="585" y="845"/>
                  </a:lnTo>
                  <a:lnTo>
                    <a:pt x="573" y="817"/>
                  </a:lnTo>
                  <a:lnTo>
                    <a:pt x="587" y="798"/>
                  </a:lnTo>
                  <a:lnTo>
                    <a:pt x="595" y="786"/>
                  </a:lnTo>
                  <a:lnTo>
                    <a:pt x="599" y="772"/>
                  </a:lnTo>
                  <a:lnTo>
                    <a:pt x="604" y="758"/>
                  </a:lnTo>
                  <a:lnTo>
                    <a:pt x="604" y="743"/>
                  </a:lnTo>
                  <a:lnTo>
                    <a:pt x="606" y="729"/>
                  </a:lnTo>
                  <a:lnTo>
                    <a:pt x="608" y="703"/>
                  </a:lnTo>
                  <a:lnTo>
                    <a:pt x="604" y="688"/>
                  </a:lnTo>
                  <a:lnTo>
                    <a:pt x="604" y="672"/>
                  </a:lnTo>
                  <a:lnTo>
                    <a:pt x="612" y="648"/>
                  </a:lnTo>
                  <a:lnTo>
                    <a:pt x="614" y="633"/>
                  </a:lnTo>
                  <a:lnTo>
                    <a:pt x="622" y="621"/>
                  </a:lnTo>
                  <a:lnTo>
                    <a:pt x="628" y="609"/>
                  </a:lnTo>
                  <a:lnTo>
                    <a:pt x="638" y="599"/>
                  </a:lnTo>
                  <a:lnTo>
                    <a:pt x="646" y="586"/>
                  </a:lnTo>
                  <a:lnTo>
                    <a:pt x="661" y="564"/>
                  </a:lnTo>
                  <a:lnTo>
                    <a:pt x="673" y="523"/>
                  </a:lnTo>
                  <a:lnTo>
                    <a:pt x="675" y="511"/>
                  </a:lnTo>
                  <a:lnTo>
                    <a:pt x="683" y="484"/>
                  </a:lnTo>
                  <a:lnTo>
                    <a:pt x="693" y="457"/>
                  </a:lnTo>
                  <a:lnTo>
                    <a:pt x="695" y="445"/>
                  </a:lnTo>
                  <a:lnTo>
                    <a:pt x="697" y="431"/>
                  </a:lnTo>
                  <a:lnTo>
                    <a:pt x="699" y="416"/>
                  </a:lnTo>
                  <a:lnTo>
                    <a:pt x="699" y="388"/>
                  </a:lnTo>
                  <a:lnTo>
                    <a:pt x="699" y="359"/>
                  </a:lnTo>
                  <a:lnTo>
                    <a:pt x="699" y="345"/>
                  </a:lnTo>
                  <a:lnTo>
                    <a:pt x="697" y="331"/>
                  </a:lnTo>
                  <a:lnTo>
                    <a:pt x="695" y="317"/>
                  </a:lnTo>
                  <a:lnTo>
                    <a:pt x="689" y="290"/>
                  </a:lnTo>
                  <a:lnTo>
                    <a:pt x="683" y="260"/>
                  </a:lnTo>
                  <a:lnTo>
                    <a:pt x="679" y="247"/>
                  </a:lnTo>
                  <a:lnTo>
                    <a:pt x="675" y="235"/>
                  </a:lnTo>
                  <a:lnTo>
                    <a:pt x="671" y="221"/>
                  </a:lnTo>
                  <a:lnTo>
                    <a:pt x="661" y="194"/>
                  </a:lnTo>
                  <a:lnTo>
                    <a:pt x="648" y="168"/>
                  </a:lnTo>
                  <a:lnTo>
                    <a:pt x="640" y="154"/>
                  </a:lnTo>
                  <a:lnTo>
                    <a:pt x="636" y="141"/>
                  </a:lnTo>
                  <a:lnTo>
                    <a:pt x="636" y="127"/>
                  </a:lnTo>
                  <a:lnTo>
                    <a:pt x="642" y="101"/>
                  </a:lnTo>
                  <a:lnTo>
                    <a:pt x="648" y="89"/>
                  </a:lnTo>
                  <a:lnTo>
                    <a:pt x="656" y="78"/>
                  </a:lnTo>
                  <a:lnTo>
                    <a:pt x="675" y="58"/>
                  </a:lnTo>
                  <a:lnTo>
                    <a:pt x="685" y="46"/>
                  </a:lnTo>
                  <a:lnTo>
                    <a:pt x="693" y="36"/>
                  </a:lnTo>
                  <a:lnTo>
                    <a:pt x="701" y="25"/>
                  </a:lnTo>
                  <a:lnTo>
                    <a:pt x="720" y="5"/>
                  </a:lnTo>
                  <a:lnTo>
                    <a:pt x="726" y="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2" name="Freeform 24"/>
            <p:cNvSpPr>
              <a:spLocks/>
            </p:cNvSpPr>
            <p:nvPr/>
          </p:nvSpPr>
          <p:spPr bwMode="auto">
            <a:xfrm>
              <a:off x="5947" y="4255"/>
              <a:ext cx="941" cy="1234"/>
            </a:xfrm>
            <a:custGeom>
              <a:avLst/>
              <a:gdLst>
                <a:gd name="T0" fmla="*/ 1 w 1538"/>
                <a:gd name="T1" fmla="*/ 1 h 2374"/>
                <a:gd name="T2" fmla="*/ 1 w 1538"/>
                <a:gd name="T3" fmla="*/ 1 h 2374"/>
                <a:gd name="T4" fmla="*/ 1 w 1538"/>
                <a:gd name="T5" fmla="*/ 1 h 2374"/>
                <a:gd name="T6" fmla="*/ 1 w 1538"/>
                <a:gd name="T7" fmla="*/ 1 h 2374"/>
                <a:gd name="T8" fmla="*/ 1 w 1538"/>
                <a:gd name="T9" fmla="*/ 1 h 2374"/>
                <a:gd name="T10" fmla="*/ 1 w 1538"/>
                <a:gd name="T11" fmla="*/ 1 h 2374"/>
                <a:gd name="T12" fmla="*/ 1 w 1538"/>
                <a:gd name="T13" fmla="*/ 1 h 2374"/>
                <a:gd name="T14" fmla="*/ 1 w 1538"/>
                <a:gd name="T15" fmla="*/ 1 h 2374"/>
                <a:gd name="T16" fmla="*/ 1 w 1538"/>
                <a:gd name="T17" fmla="*/ 1 h 2374"/>
                <a:gd name="T18" fmla="*/ 1 w 1538"/>
                <a:gd name="T19" fmla="*/ 1 h 2374"/>
                <a:gd name="T20" fmla="*/ 1 w 1538"/>
                <a:gd name="T21" fmla="*/ 1 h 2374"/>
                <a:gd name="T22" fmla="*/ 1 w 1538"/>
                <a:gd name="T23" fmla="*/ 1 h 2374"/>
                <a:gd name="T24" fmla="*/ 1 w 1538"/>
                <a:gd name="T25" fmla="*/ 1 h 2374"/>
                <a:gd name="T26" fmla="*/ 1 w 1538"/>
                <a:gd name="T27" fmla="*/ 1 h 2374"/>
                <a:gd name="T28" fmla="*/ 1 w 1538"/>
                <a:gd name="T29" fmla="*/ 1 h 2374"/>
                <a:gd name="T30" fmla="*/ 1 w 1538"/>
                <a:gd name="T31" fmla="*/ 1 h 2374"/>
                <a:gd name="T32" fmla="*/ 1 w 1538"/>
                <a:gd name="T33" fmla="*/ 1 h 2374"/>
                <a:gd name="T34" fmla="*/ 1 w 1538"/>
                <a:gd name="T35" fmla="*/ 0 h 2374"/>
                <a:gd name="T36" fmla="*/ 1 w 1538"/>
                <a:gd name="T37" fmla="*/ 1 h 2374"/>
                <a:gd name="T38" fmla="*/ 1 w 1538"/>
                <a:gd name="T39" fmla="*/ 1 h 2374"/>
                <a:gd name="T40" fmla="*/ 1 w 1538"/>
                <a:gd name="T41" fmla="*/ 1 h 2374"/>
                <a:gd name="T42" fmla="*/ 1 w 1538"/>
                <a:gd name="T43" fmla="*/ 1 h 2374"/>
                <a:gd name="T44" fmla="*/ 1 w 1538"/>
                <a:gd name="T45" fmla="*/ 1 h 2374"/>
                <a:gd name="T46" fmla="*/ 1 w 1538"/>
                <a:gd name="T47" fmla="*/ 1 h 2374"/>
                <a:gd name="T48" fmla="*/ 1 w 1538"/>
                <a:gd name="T49" fmla="*/ 1 h 2374"/>
                <a:gd name="T50" fmla="*/ 1 w 1538"/>
                <a:gd name="T51" fmla="*/ 1 h 2374"/>
                <a:gd name="T52" fmla="*/ 1 w 1538"/>
                <a:gd name="T53" fmla="*/ 1 h 2374"/>
                <a:gd name="T54" fmla="*/ 1 w 1538"/>
                <a:gd name="T55" fmla="*/ 1 h 2374"/>
                <a:gd name="T56" fmla="*/ 1 w 1538"/>
                <a:gd name="T57" fmla="*/ 1 h 2374"/>
                <a:gd name="T58" fmla="*/ 1 w 1538"/>
                <a:gd name="T59" fmla="*/ 1 h 2374"/>
                <a:gd name="T60" fmla="*/ 1 w 1538"/>
                <a:gd name="T61" fmla="*/ 1 h 2374"/>
                <a:gd name="T62" fmla="*/ 1 w 1538"/>
                <a:gd name="T63" fmla="*/ 1 h 2374"/>
                <a:gd name="T64" fmla="*/ 1 w 1538"/>
                <a:gd name="T65" fmla="*/ 1 h 2374"/>
                <a:gd name="T66" fmla="*/ 1 w 1538"/>
                <a:gd name="T67" fmla="*/ 1 h 2374"/>
                <a:gd name="T68" fmla="*/ 1 w 1538"/>
                <a:gd name="T69" fmla="*/ 1 h 2374"/>
                <a:gd name="T70" fmla="*/ 1 w 1538"/>
                <a:gd name="T71" fmla="*/ 1 h 2374"/>
                <a:gd name="T72" fmla="*/ 1 w 1538"/>
                <a:gd name="T73" fmla="*/ 1 h 2374"/>
                <a:gd name="T74" fmla="*/ 1 w 1538"/>
                <a:gd name="T75" fmla="*/ 1 h 2374"/>
                <a:gd name="T76" fmla="*/ 1 w 1538"/>
                <a:gd name="T77" fmla="*/ 1 h 2374"/>
                <a:gd name="T78" fmla="*/ 1 w 1538"/>
                <a:gd name="T79" fmla="*/ 1 h 2374"/>
                <a:gd name="T80" fmla="*/ 1 w 1538"/>
                <a:gd name="T81" fmla="*/ 1 h 2374"/>
                <a:gd name="T82" fmla="*/ 1 w 1538"/>
                <a:gd name="T83" fmla="*/ 1 h 2374"/>
                <a:gd name="T84" fmla="*/ 1 w 1538"/>
                <a:gd name="T85" fmla="*/ 1 h 2374"/>
                <a:gd name="T86" fmla="*/ 1 w 1538"/>
                <a:gd name="T87" fmla="*/ 1 h 2374"/>
                <a:gd name="T88" fmla="*/ 1 w 1538"/>
                <a:gd name="T89" fmla="*/ 1 h 2374"/>
                <a:gd name="T90" fmla="*/ 1 w 1538"/>
                <a:gd name="T91" fmla="*/ 1 h 2374"/>
                <a:gd name="T92" fmla="*/ 1 w 1538"/>
                <a:gd name="T93" fmla="*/ 1 h 2374"/>
                <a:gd name="T94" fmla="*/ 1 w 1538"/>
                <a:gd name="T95" fmla="*/ 1 h 2374"/>
                <a:gd name="T96" fmla="*/ 1 w 1538"/>
                <a:gd name="T97" fmla="*/ 1 h 2374"/>
                <a:gd name="T98" fmla="*/ 1 w 1538"/>
                <a:gd name="T99" fmla="*/ 1 h 2374"/>
                <a:gd name="T100" fmla="*/ 1 w 1538"/>
                <a:gd name="T101" fmla="*/ 1 h 2374"/>
                <a:gd name="T102" fmla="*/ 1 w 1538"/>
                <a:gd name="T103" fmla="*/ 1 h 2374"/>
                <a:gd name="T104" fmla="*/ 1 w 1538"/>
                <a:gd name="T105" fmla="*/ 1 h 2374"/>
                <a:gd name="T106" fmla="*/ 1 w 1538"/>
                <a:gd name="T107" fmla="*/ 1 h 2374"/>
                <a:gd name="T108" fmla="*/ 1 w 1538"/>
                <a:gd name="T109" fmla="*/ 1 h 2374"/>
                <a:gd name="T110" fmla="*/ 1 w 1538"/>
                <a:gd name="T111" fmla="*/ 1 h 2374"/>
                <a:gd name="T112" fmla="*/ 1 w 1538"/>
                <a:gd name="T113" fmla="*/ 1 h 237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8"/>
                <a:gd name="T172" fmla="*/ 0 h 2374"/>
                <a:gd name="T173" fmla="*/ 1538 w 1538"/>
                <a:gd name="T174" fmla="*/ 2374 h 237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8" h="2374">
                  <a:moveTo>
                    <a:pt x="0" y="1537"/>
                  </a:moveTo>
                  <a:lnTo>
                    <a:pt x="21" y="1525"/>
                  </a:lnTo>
                  <a:lnTo>
                    <a:pt x="35" y="1523"/>
                  </a:lnTo>
                  <a:lnTo>
                    <a:pt x="57" y="1535"/>
                  </a:lnTo>
                  <a:lnTo>
                    <a:pt x="72" y="1539"/>
                  </a:lnTo>
                  <a:lnTo>
                    <a:pt x="84" y="1545"/>
                  </a:lnTo>
                  <a:lnTo>
                    <a:pt x="110" y="1551"/>
                  </a:lnTo>
                  <a:lnTo>
                    <a:pt x="124" y="1553"/>
                  </a:lnTo>
                  <a:lnTo>
                    <a:pt x="165" y="1553"/>
                  </a:lnTo>
                  <a:lnTo>
                    <a:pt x="179" y="1551"/>
                  </a:lnTo>
                  <a:lnTo>
                    <a:pt x="194" y="1551"/>
                  </a:lnTo>
                  <a:lnTo>
                    <a:pt x="218" y="1541"/>
                  </a:lnTo>
                  <a:lnTo>
                    <a:pt x="226" y="1531"/>
                  </a:lnTo>
                  <a:lnTo>
                    <a:pt x="234" y="1519"/>
                  </a:lnTo>
                  <a:lnTo>
                    <a:pt x="240" y="1506"/>
                  </a:lnTo>
                  <a:lnTo>
                    <a:pt x="251" y="1482"/>
                  </a:lnTo>
                  <a:lnTo>
                    <a:pt x="255" y="1470"/>
                  </a:lnTo>
                  <a:lnTo>
                    <a:pt x="263" y="1458"/>
                  </a:lnTo>
                  <a:lnTo>
                    <a:pt x="271" y="1445"/>
                  </a:lnTo>
                  <a:lnTo>
                    <a:pt x="279" y="1421"/>
                  </a:lnTo>
                  <a:lnTo>
                    <a:pt x="275" y="1392"/>
                  </a:lnTo>
                  <a:lnTo>
                    <a:pt x="289" y="1374"/>
                  </a:lnTo>
                  <a:lnTo>
                    <a:pt x="304" y="1372"/>
                  </a:lnTo>
                  <a:lnTo>
                    <a:pt x="324" y="1354"/>
                  </a:lnTo>
                  <a:lnTo>
                    <a:pt x="334" y="1345"/>
                  </a:lnTo>
                  <a:lnTo>
                    <a:pt x="344" y="1319"/>
                  </a:lnTo>
                  <a:lnTo>
                    <a:pt x="346" y="1305"/>
                  </a:lnTo>
                  <a:lnTo>
                    <a:pt x="346" y="1290"/>
                  </a:lnTo>
                  <a:lnTo>
                    <a:pt x="338" y="1280"/>
                  </a:lnTo>
                  <a:lnTo>
                    <a:pt x="326" y="1274"/>
                  </a:lnTo>
                  <a:lnTo>
                    <a:pt x="310" y="1268"/>
                  </a:lnTo>
                  <a:lnTo>
                    <a:pt x="300" y="1250"/>
                  </a:lnTo>
                  <a:lnTo>
                    <a:pt x="287" y="1244"/>
                  </a:lnTo>
                  <a:lnTo>
                    <a:pt x="273" y="1242"/>
                  </a:lnTo>
                  <a:lnTo>
                    <a:pt x="249" y="1231"/>
                  </a:lnTo>
                  <a:lnTo>
                    <a:pt x="245" y="1219"/>
                  </a:lnTo>
                  <a:lnTo>
                    <a:pt x="238" y="1193"/>
                  </a:lnTo>
                  <a:lnTo>
                    <a:pt x="234" y="1178"/>
                  </a:lnTo>
                  <a:lnTo>
                    <a:pt x="236" y="1154"/>
                  </a:lnTo>
                  <a:lnTo>
                    <a:pt x="243" y="1141"/>
                  </a:lnTo>
                  <a:lnTo>
                    <a:pt x="238" y="1129"/>
                  </a:lnTo>
                  <a:lnTo>
                    <a:pt x="216" y="1112"/>
                  </a:lnTo>
                  <a:lnTo>
                    <a:pt x="220" y="1086"/>
                  </a:lnTo>
                  <a:lnTo>
                    <a:pt x="226" y="1074"/>
                  </a:lnTo>
                  <a:lnTo>
                    <a:pt x="234" y="1061"/>
                  </a:lnTo>
                  <a:lnTo>
                    <a:pt x="240" y="1049"/>
                  </a:lnTo>
                  <a:lnTo>
                    <a:pt x="247" y="1037"/>
                  </a:lnTo>
                  <a:lnTo>
                    <a:pt x="251" y="1010"/>
                  </a:lnTo>
                  <a:lnTo>
                    <a:pt x="255" y="984"/>
                  </a:lnTo>
                  <a:lnTo>
                    <a:pt x="255" y="955"/>
                  </a:lnTo>
                  <a:lnTo>
                    <a:pt x="263" y="943"/>
                  </a:lnTo>
                  <a:lnTo>
                    <a:pt x="279" y="923"/>
                  </a:lnTo>
                  <a:lnTo>
                    <a:pt x="285" y="898"/>
                  </a:lnTo>
                  <a:lnTo>
                    <a:pt x="287" y="884"/>
                  </a:lnTo>
                  <a:lnTo>
                    <a:pt x="283" y="872"/>
                  </a:lnTo>
                  <a:lnTo>
                    <a:pt x="273" y="862"/>
                  </a:lnTo>
                  <a:lnTo>
                    <a:pt x="261" y="856"/>
                  </a:lnTo>
                  <a:lnTo>
                    <a:pt x="247" y="852"/>
                  </a:lnTo>
                  <a:lnTo>
                    <a:pt x="234" y="847"/>
                  </a:lnTo>
                  <a:lnTo>
                    <a:pt x="220" y="843"/>
                  </a:lnTo>
                  <a:lnTo>
                    <a:pt x="216" y="868"/>
                  </a:lnTo>
                  <a:lnTo>
                    <a:pt x="220" y="880"/>
                  </a:lnTo>
                  <a:lnTo>
                    <a:pt x="220" y="907"/>
                  </a:lnTo>
                  <a:lnTo>
                    <a:pt x="216" y="921"/>
                  </a:lnTo>
                  <a:lnTo>
                    <a:pt x="192" y="929"/>
                  </a:lnTo>
                  <a:lnTo>
                    <a:pt x="169" y="947"/>
                  </a:lnTo>
                  <a:lnTo>
                    <a:pt x="153" y="943"/>
                  </a:lnTo>
                  <a:lnTo>
                    <a:pt x="157" y="927"/>
                  </a:lnTo>
                  <a:lnTo>
                    <a:pt x="163" y="915"/>
                  </a:lnTo>
                  <a:lnTo>
                    <a:pt x="163" y="900"/>
                  </a:lnTo>
                  <a:lnTo>
                    <a:pt x="141" y="886"/>
                  </a:lnTo>
                  <a:lnTo>
                    <a:pt x="114" y="888"/>
                  </a:lnTo>
                  <a:lnTo>
                    <a:pt x="94" y="870"/>
                  </a:lnTo>
                  <a:lnTo>
                    <a:pt x="102" y="858"/>
                  </a:lnTo>
                  <a:lnTo>
                    <a:pt x="112" y="847"/>
                  </a:lnTo>
                  <a:lnTo>
                    <a:pt x="122" y="825"/>
                  </a:lnTo>
                  <a:lnTo>
                    <a:pt x="112" y="805"/>
                  </a:lnTo>
                  <a:lnTo>
                    <a:pt x="108" y="778"/>
                  </a:lnTo>
                  <a:lnTo>
                    <a:pt x="106" y="764"/>
                  </a:lnTo>
                  <a:lnTo>
                    <a:pt x="104" y="752"/>
                  </a:lnTo>
                  <a:lnTo>
                    <a:pt x="102" y="738"/>
                  </a:lnTo>
                  <a:lnTo>
                    <a:pt x="100" y="723"/>
                  </a:lnTo>
                  <a:lnTo>
                    <a:pt x="98" y="697"/>
                  </a:lnTo>
                  <a:lnTo>
                    <a:pt x="96" y="683"/>
                  </a:lnTo>
                  <a:lnTo>
                    <a:pt x="96" y="668"/>
                  </a:lnTo>
                  <a:lnTo>
                    <a:pt x="98" y="654"/>
                  </a:lnTo>
                  <a:lnTo>
                    <a:pt x="112" y="631"/>
                  </a:lnTo>
                  <a:lnTo>
                    <a:pt x="122" y="620"/>
                  </a:lnTo>
                  <a:lnTo>
                    <a:pt x="133" y="612"/>
                  </a:lnTo>
                  <a:lnTo>
                    <a:pt x="143" y="602"/>
                  </a:lnTo>
                  <a:lnTo>
                    <a:pt x="153" y="592"/>
                  </a:lnTo>
                  <a:lnTo>
                    <a:pt x="161" y="582"/>
                  </a:lnTo>
                  <a:lnTo>
                    <a:pt x="171" y="569"/>
                  </a:lnTo>
                  <a:lnTo>
                    <a:pt x="159" y="549"/>
                  </a:lnTo>
                  <a:lnTo>
                    <a:pt x="179" y="531"/>
                  </a:lnTo>
                  <a:lnTo>
                    <a:pt x="200" y="514"/>
                  </a:lnTo>
                  <a:lnTo>
                    <a:pt x="202" y="500"/>
                  </a:lnTo>
                  <a:lnTo>
                    <a:pt x="202" y="486"/>
                  </a:lnTo>
                  <a:lnTo>
                    <a:pt x="202" y="472"/>
                  </a:lnTo>
                  <a:lnTo>
                    <a:pt x="204" y="457"/>
                  </a:lnTo>
                  <a:lnTo>
                    <a:pt x="198" y="431"/>
                  </a:lnTo>
                  <a:lnTo>
                    <a:pt x="194" y="417"/>
                  </a:lnTo>
                  <a:lnTo>
                    <a:pt x="194" y="402"/>
                  </a:lnTo>
                  <a:lnTo>
                    <a:pt x="194" y="388"/>
                  </a:lnTo>
                  <a:lnTo>
                    <a:pt x="194" y="376"/>
                  </a:lnTo>
                  <a:lnTo>
                    <a:pt x="194" y="360"/>
                  </a:lnTo>
                  <a:lnTo>
                    <a:pt x="194" y="335"/>
                  </a:lnTo>
                  <a:lnTo>
                    <a:pt x="194" y="321"/>
                  </a:lnTo>
                  <a:lnTo>
                    <a:pt x="194" y="292"/>
                  </a:lnTo>
                  <a:lnTo>
                    <a:pt x="194" y="280"/>
                  </a:lnTo>
                  <a:lnTo>
                    <a:pt x="196" y="266"/>
                  </a:lnTo>
                  <a:lnTo>
                    <a:pt x="196" y="252"/>
                  </a:lnTo>
                  <a:lnTo>
                    <a:pt x="200" y="237"/>
                  </a:lnTo>
                  <a:lnTo>
                    <a:pt x="200" y="223"/>
                  </a:lnTo>
                  <a:lnTo>
                    <a:pt x="200" y="211"/>
                  </a:lnTo>
                  <a:lnTo>
                    <a:pt x="202" y="197"/>
                  </a:lnTo>
                  <a:lnTo>
                    <a:pt x="204" y="185"/>
                  </a:lnTo>
                  <a:lnTo>
                    <a:pt x="214" y="158"/>
                  </a:lnTo>
                  <a:lnTo>
                    <a:pt x="232" y="137"/>
                  </a:lnTo>
                  <a:lnTo>
                    <a:pt x="255" y="122"/>
                  </a:lnTo>
                  <a:lnTo>
                    <a:pt x="267" y="116"/>
                  </a:lnTo>
                  <a:lnTo>
                    <a:pt x="279" y="122"/>
                  </a:lnTo>
                  <a:lnTo>
                    <a:pt x="295" y="116"/>
                  </a:lnTo>
                  <a:lnTo>
                    <a:pt x="310" y="114"/>
                  </a:lnTo>
                  <a:lnTo>
                    <a:pt x="328" y="116"/>
                  </a:lnTo>
                  <a:lnTo>
                    <a:pt x="348" y="116"/>
                  </a:lnTo>
                  <a:lnTo>
                    <a:pt x="363" y="116"/>
                  </a:lnTo>
                  <a:lnTo>
                    <a:pt x="373" y="106"/>
                  </a:lnTo>
                  <a:lnTo>
                    <a:pt x="387" y="98"/>
                  </a:lnTo>
                  <a:lnTo>
                    <a:pt x="405" y="102"/>
                  </a:lnTo>
                  <a:lnTo>
                    <a:pt x="420" y="102"/>
                  </a:lnTo>
                  <a:lnTo>
                    <a:pt x="435" y="96"/>
                  </a:lnTo>
                  <a:lnTo>
                    <a:pt x="445" y="82"/>
                  </a:lnTo>
                  <a:lnTo>
                    <a:pt x="457" y="69"/>
                  </a:lnTo>
                  <a:lnTo>
                    <a:pt x="469" y="59"/>
                  </a:lnTo>
                  <a:lnTo>
                    <a:pt x="480" y="53"/>
                  </a:lnTo>
                  <a:lnTo>
                    <a:pt x="494" y="51"/>
                  </a:lnTo>
                  <a:lnTo>
                    <a:pt x="510" y="53"/>
                  </a:lnTo>
                  <a:lnTo>
                    <a:pt x="522" y="43"/>
                  </a:lnTo>
                  <a:lnTo>
                    <a:pt x="524" y="29"/>
                  </a:lnTo>
                  <a:lnTo>
                    <a:pt x="543" y="23"/>
                  </a:lnTo>
                  <a:lnTo>
                    <a:pt x="557" y="14"/>
                  </a:lnTo>
                  <a:lnTo>
                    <a:pt x="569" y="4"/>
                  </a:lnTo>
                  <a:lnTo>
                    <a:pt x="583" y="0"/>
                  </a:lnTo>
                  <a:lnTo>
                    <a:pt x="596" y="4"/>
                  </a:lnTo>
                  <a:lnTo>
                    <a:pt x="604" y="19"/>
                  </a:lnTo>
                  <a:lnTo>
                    <a:pt x="618" y="37"/>
                  </a:lnTo>
                  <a:lnTo>
                    <a:pt x="618" y="51"/>
                  </a:lnTo>
                  <a:lnTo>
                    <a:pt x="608" y="61"/>
                  </a:lnTo>
                  <a:lnTo>
                    <a:pt x="620" y="74"/>
                  </a:lnTo>
                  <a:lnTo>
                    <a:pt x="632" y="86"/>
                  </a:lnTo>
                  <a:lnTo>
                    <a:pt x="640" y="100"/>
                  </a:lnTo>
                  <a:lnTo>
                    <a:pt x="640" y="118"/>
                  </a:lnTo>
                  <a:lnTo>
                    <a:pt x="634" y="131"/>
                  </a:lnTo>
                  <a:lnTo>
                    <a:pt x="624" y="146"/>
                  </a:lnTo>
                  <a:lnTo>
                    <a:pt x="632" y="158"/>
                  </a:lnTo>
                  <a:lnTo>
                    <a:pt x="643" y="172"/>
                  </a:lnTo>
                  <a:lnTo>
                    <a:pt x="647" y="187"/>
                  </a:lnTo>
                  <a:lnTo>
                    <a:pt x="655" y="199"/>
                  </a:lnTo>
                  <a:lnTo>
                    <a:pt x="669" y="199"/>
                  </a:lnTo>
                  <a:lnTo>
                    <a:pt x="683" y="189"/>
                  </a:lnTo>
                  <a:lnTo>
                    <a:pt x="697" y="182"/>
                  </a:lnTo>
                  <a:lnTo>
                    <a:pt x="708" y="168"/>
                  </a:lnTo>
                  <a:lnTo>
                    <a:pt x="718" y="158"/>
                  </a:lnTo>
                  <a:lnTo>
                    <a:pt x="738" y="158"/>
                  </a:lnTo>
                  <a:lnTo>
                    <a:pt x="752" y="164"/>
                  </a:lnTo>
                  <a:lnTo>
                    <a:pt x="767" y="162"/>
                  </a:lnTo>
                  <a:lnTo>
                    <a:pt x="781" y="156"/>
                  </a:lnTo>
                  <a:lnTo>
                    <a:pt x="793" y="166"/>
                  </a:lnTo>
                  <a:lnTo>
                    <a:pt x="795" y="180"/>
                  </a:lnTo>
                  <a:lnTo>
                    <a:pt x="811" y="176"/>
                  </a:lnTo>
                  <a:lnTo>
                    <a:pt x="824" y="178"/>
                  </a:lnTo>
                  <a:lnTo>
                    <a:pt x="830" y="191"/>
                  </a:lnTo>
                  <a:lnTo>
                    <a:pt x="832" y="205"/>
                  </a:lnTo>
                  <a:lnTo>
                    <a:pt x="834" y="219"/>
                  </a:lnTo>
                  <a:lnTo>
                    <a:pt x="838" y="233"/>
                  </a:lnTo>
                  <a:lnTo>
                    <a:pt x="842" y="248"/>
                  </a:lnTo>
                  <a:lnTo>
                    <a:pt x="846" y="264"/>
                  </a:lnTo>
                  <a:lnTo>
                    <a:pt x="846" y="282"/>
                  </a:lnTo>
                  <a:lnTo>
                    <a:pt x="848" y="297"/>
                  </a:lnTo>
                  <a:lnTo>
                    <a:pt x="854" y="311"/>
                  </a:lnTo>
                  <a:lnTo>
                    <a:pt x="856" y="325"/>
                  </a:lnTo>
                  <a:lnTo>
                    <a:pt x="860" y="339"/>
                  </a:lnTo>
                  <a:lnTo>
                    <a:pt x="866" y="354"/>
                  </a:lnTo>
                  <a:lnTo>
                    <a:pt x="870" y="370"/>
                  </a:lnTo>
                  <a:lnTo>
                    <a:pt x="877" y="384"/>
                  </a:lnTo>
                  <a:lnTo>
                    <a:pt x="885" y="398"/>
                  </a:lnTo>
                  <a:lnTo>
                    <a:pt x="887" y="413"/>
                  </a:lnTo>
                  <a:lnTo>
                    <a:pt x="893" y="429"/>
                  </a:lnTo>
                  <a:lnTo>
                    <a:pt x="899" y="443"/>
                  </a:lnTo>
                  <a:lnTo>
                    <a:pt x="905" y="457"/>
                  </a:lnTo>
                  <a:lnTo>
                    <a:pt x="909" y="472"/>
                  </a:lnTo>
                  <a:lnTo>
                    <a:pt x="911" y="486"/>
                  </a:lnTo>
                  <a:lnTo>
                    <a:pt x="915" y="502"/>
                  </a:lnTo>
                  <a:lnTo>
                    <a:pt x="919" y="517"/>
                  </a:lnTo>
                  <a:lnTo>
                    <a:pt x="917" y="533"/>
                  </a:lnTo>
                  <a:lnTo>
                    <a:pt x="919" y="547"/>
                  </a:lnTo>
                  <a:lnTo>
                    <a:pt x="921" y="563"/>
                  </a:lnTo>
                  <a:lnTo>
                    <a:pt x="925" y="578"/>
                  </a:lnTo>
                  <a:lnTo>
                    <a:pt x="931" y="592"/>
                  </a:lnTo>
                  <a:lnTo>
                    <a:pt x="937" y="606"/>
                  </a:lnTo>
                  <a:lnTo>
                    <a:pt x="937" y="620"/>
                  </a:lnTo>
                  <a:lnTo>
                    <a:pt x="941" y="639"/>
                  </a:lnTo>
                  <a:lnTo>
                    <a:pt x="945" y="654"/>
                  </a:lnTo>
                  <a:lnTo>
                    <a:pt x="955" y="666"/>
                  </a:lnTo>
                  <a:lnTo>
                    <a:pt x="973" y="670"/>
                  </a:lnTo>
                  <a:lnTo>
                    <a:pt x="977" y="685"/>
                  </a:lnTo>
                  <a:lnTo>
                    <a:pt x="990" y="695"/>
                  </a:lnTo>
                  <a:lnTo>
                    <a:pt x="1002" y="697"/>
                  </a:lnTo>
                  <a:lnTo>
                    <a:pt x="1014" y="707"/>
                  </a:lnTo>
                  <a:lnTo>
                    <a:pt x="1026" y="719"/>
                  </a:lnTo>
                  <a:lnTo>
                    <a:pt x="1036" y="733"/>
                  </a:lnTo>
                  <a:lnTo>
                    <a:pt x="1042" y="748"/>
                  </a:lnTo>
                  <a:lnTo>
                    <a:pt x="1051" y="758"/>
                  </a:lnTo>
                  <a:lnTo>
                    <a:pt x="1059" y="770"/>
                  </a:lnTo>
                  <a:lnTo>
                    <a:pt x="1069" y="778"/>
                  </a:lnTo>
                  <a:lnTo>
                    <a:pt x="1079" y="792"/>
                  </a:lnTo>
                  <a:lnTo>
                    <a:pt x="1087" y="803"/>
                  </a:lnTo>
                  <a:lnTo>
                    <a:pt x="1097" y="813"/>
                  </a:lnTo>
                  <a:lnTo>
                    <a:pt x="1110" y="823"/>
                  </a:lnTo>
                  <a:lnTo>
                    <a:pt x="1122" y="837"/>
                  </a:lnTo>
                  <a:lnTo>
                    <a:pt x="1130" y="847"/>
                  </a:lnTo>
                  <a:lnTo>
                    <a:pt x="1138" y="860"/>
                  </a:lnTo>
                  <a:lnTo>
                    <a:pt x="1148" y="870"/>
                  </a:lnTo>
                  <a:lnTo>
                    <a:pt x="1163" y="880"/>
                  </a:lnTo>
                  <a:lnTo>
                    <a:pt x="1175" y="890"/>
                  </a:lnTo>
                  <a:lnTo>
                    <a:pt x="1189" y="896"/>
                  </a:lnTo>
                  <a:lnTo>
                    <a:pt x="1201" y="909"/>
                  </a:lnTo>
                  <a:lnTo>
                    <a:pt x="1203" y="933"/>
                  </a:lnTo>
                  <a:lnTo>
                    <a:pt x="1209" y="947"/>
                  </a:lnTo>
                  <a:lnTo>
                    <a:pt x="1211" y="962"/>
                  </a:lnTo>
                  <a:lnTo>
                    <a:pt x="1211" y="980"/>
                  </a:lnTo>
                  <a:lnTo>
                    <a:pt x="1207" y="998"/>
                  </a:lnTo>
                  <a:lnTo>
                    <a:pt x="1207" y="1023"/>
                  </a:lnTo>
                  <a:lnTo>
                    <a:pt x="1211" y="1037"/>
                  </a:lnTo>
                  <a:lnTo>
                    <a:pt x="1218" y="1053"/>
                  </a:lnTo>
                  <a:lnTo>
                    <a:pt x="1226" y="1065"/>
                  </a:lnTo>
                  <a:lnTo>
                    <a:pt x="1228" y="1080"/>
                  </a:lnTo>
                  <a:lnTo>
                    <a:pt x="1236" y="1094"/>
                  </a:lnTo>
                  <a:lnTo>
                    <a:pt x="1236" y="1108"/>
                  </a:lnTo>
                  <a:lnTo>
                    <a:pt x="1234" y="1122"/>
                  </a:lnTo>
                  <a:lnTo>
                    <a:pt x="1234" y="1137"/>
                  </a:lnTo>
                  <a:lnTo>
                    <a:pt x="1230" y="1152"/>
                  </a:lnTo>
                  <a:lnTo>
                    <a:pt x="1218" y="1166"/>
                  </a:lnTo>
                  <a:lnTo>
                    <a:pt x="1224" y="1187"/>
                  </a:lnTo>
                  <a:lnTo>
                    <a:pt x="1226" y="1201"/>
                  </a:lnTo>
                  <a:lnTo>
                    <a:pt x="1220" y="1215"/>
                  </a:lnTo>
                  <a:lnTo>
                    <a:pt x="1224" y="1236"/>
                  </a:lnTo>
                  <a:lnTo>
                    <a:pt x="1226" y="1254"/>
                  </a:lnTo>
                  <a:lnTo>
                    <a:pt x="1222" y="1266"/>
                  </a:lnTo>
                  <a:lnTo>
                    <a:pt x="1211" y="1276"/>
                  </a:lnTo>
                  <a:lnTo>
                    <a:pt x="1195" y="1282"/>
                  </a:lnTo>
                  <a:lnTo>
                    <a:pt x="1181" y="1293"/>
                  </a:lnTo>
                  <a:lnTo>
                    <a:pt x="1165" y="1305"/>
                  </a:lnTo>
                  <a:lnTo>
                    <a:pt x="1154" y="1315"/>
                  </a:lnTo>
                  <a:lnTo>
                    <a:pt x="1144" y="1325"/>
                  </a:lnTo>
                  <a:lnTo>
                    <a:pt x="1132" y="1341"/>
                  </a:lnTo>
                  <a:lnTo>
                    <a:pt x="1130" y="1354"/>
                  </a:lnTo>
                  <a:lnTo>
                    <a:pt x="1132" y="1368"/>
                  </a:lnTo>
                  <a:lnTo>
                    <a:pt x="1142" y="1382"/>
                  </a:lnTo>
                  <a:lnTo>
                    <a:pt x="1146" y="1396"/>
                  </a:lnTo>
                  <a:lnTo>
                    <a:pt x="1148" y="1411"/>
                  </a:lnTo>
                  <a:lnTo>
                    <a:pt x="1150" y="1425"/>
                  </a:lnTo>
                  <a:lnTo>
                    <a:pt x="1148" y="1437"/>
                  </a:lnTo>
                  <a:lnTo>
                    <a:pt x="1140" y="1451"/>
                  </a:lnTo>
                  <a:lnTo>
                    <a:pt x="1132" y="1462"/>
                  </a:lnTo>
                  <a:lnTo>
                    <a:pt x="1128" y="1476"/>
                  </a:lnTo>
                  <a:lnTo>
                    <a:pt x="1128" y="1490"/>
                  </a:lnTo>
                  <a:lnTo>
                    <a:pt x="1124" y="1504"/>
                  </a:lnTo>
                  <a:lnTo>
                    <a:pt x="1120" y="1519"/>
                  </a:lnTo>
                  <a:lnTo>
                    <a:pt x="1120" y="1533"/>
                  </a:lnTo>
                  <a:lnTo>
                    <a:pt x="1120" y="1557"/>
                  </a:lnTo>
                  <a:lnTo>
                    <a:pt x="1124" y="1572"/>
                  </a:lnTo>
                  <a:lnTo>
                    <a:pt x="1120" y="1586"/>
                  </a:lnTo>
                  <a:lnTo>
                    <a:pt x="1118" y="1602"/>
                  </a:lnTo>
                  <a:lnTo>
                    <a:pt x="1116" y="1614"/>
                  </a:lnTo>
                  <a:lnTo>
                    <a:pt x="1118" y="1631"/>
                  </a:lnTo>
                  <a:lnTo>
                    <a:pt x="1118" y="1651"/>
                  </a:lnTo>
                  <a:lnTo>
                    <a:pt x="1126" y="1666"/>
                  </a:lnTo>
                  <a:lnTo>
                    <a:pt x="1132" y="1679"/>
                  </a:lnTo>
                  <a:lnTo>
                    <a:pt x="1142" y="1689"/>
                  </a:lnTo>
                  <a:lnTo>
                    <a:pt x="1144" y="1707"/>
                  </a:lnTo>
                  <a:lnTo>
                    <a:pt x="1138" y="1721"/>
                  </a:lnTo>
                  <a:lnTo>
                    <a:pt x="1130" y="1736"/>
                  </a:lnTo>
                  <a:lnTo>
                    <a:pt x="1128" y="1750"/>
                  </a:lnTo>
                  <a:lnTo>
                    <a:pt x="1126" y="1764"/>
                  </a:lnTo>
                  <a:lnTo>
                    <a:pt x="1132" y="1776"/>
                  </a:lnTo>
                  <a:lnTo>
                    <a:pt x="1146" y="1782"/>
                  </a:lnTo>
                  <a:lnTo>
                    <a:pt x="1163" y="1791"/>
                  </a:lnTo>
                  <a:lnTo>
                    <a:pt x="1169" y="1805"/>
                  </a:lnTo>
                  <a:lnTo>
                    <a:pt x="1169" y="1829"/>
                  </a:lnTo>
                  <a:lnTo>
                    <a:pt x="1175" y="1843"/>
                  </a:lnTo>
                  <a:lnTo>
                    <a:pt x="1187" y="1854"/>
                  </a:lnTo>
                  <a:lnTo>
                    <a:pt x="1201" y="1858"/>
                  </a:lnTo>
                  <a:lnTo>
                    <a:pt x="1216" y="1862"/>
                  </a:lnTo>
                  <a:lnTo>
                    <a:pt x="1230" y="1862"/>
                  </a:lnTo>
                  <a:lnTo>
                    <a:pt x="1244" y="1862"/>
                  </a:lnTo>
                  <a:lnTo>
                    <a:pt x="1258" y="1864"/>
                  </a:lnTo>
                  <a:lnTo>
                    <a:pt x="1273" y="1870"/>
                  </a:lnTo>
                  <a:lnTo>
                    <a:pt x="1291" y="1870"/>
                  </a:lnTo>
                  <a:lnTo>
                    <a:pt x="1305" y="1866"/>
                  </a:lnTo>
                  <a:lnTo>
                    <a:pt x="1323" y="1866"/>
                  </a:lnTo>
                  <a:lnTo>
                    <a:pt x="1338" y="1866"/>
                  </a:lnTo>
                  <a:lnTo>
                    <a:pt x="1352" y="1860"/>
                  </a:lnTo>
                  <a:lnTo>
                    <a:pt x="1366" y="1860"/>
                  </a:lnTo>
                  <a:lnTo>
                    <a:pt x="1380" y="1866"/>
                  </a:lnTo>
                  <a:lnTo>
                    <a:pt x="1395" y="1878"/>
                  </a:lnTo>
                  <a:lnTo>
                    <a:pt x="1403" y="1892"/>
                  </a:lnTo>
                  <a:lnTo>
                    <a:pt x="1413" y="1907"/>
                  </a:lnTo>
                  <a:lnTo>
                    <a:pt x="1421" y="1921"/>
                  </a:lnTo>
                  <a:lnTo>
                    <a:pt x="1429" y="1935"/>
                  </a:lnTo>
                  <a:lnTo>
                    <a:pt x="1433" y="1949"/>
                  </a:lnTo>
                  <a:lnTo>
                    <a:pt x="1436" y="1972"/>
                  </a:lnTo>
                  <a:lnTo>
                    <a:pt x="1431" y="1988"/>
                  </a:lnTo>
                  <a:lnTo>
                    <a:pt x="1429" y="2006"/>
                  </a:lnTo>
                  <a:lnTo>
                    <a:pt x="1436" y="2019"/>
                  </a:lnTo>
                  <a:lnTo>
                    <a:pt x="1449" y="2031"/>
                  </a:lnTo>
                  <a:lnTo>
                    <a:pt x="1455" y="2047"/>
                  </a:lnTo>
                  <a:lnTo>
                    <a:pt x="1465" y="2061"/>
                  </a:lnTo>
                  <a:lnTo>
                    <a:pt x="1475" y="2072"/>
                  </a:lnTo>
                  <a:lnTo>
                    <a:pt x="1483" y="2086"/>
                  </a:lnTo>
                  <a:lnTo>
                    <a:pt x="1489" y="2098"/>
                  </a:lnTo>
                  <a:lnTo>
                    <a:pt x="1499" y="2112"/>
                  </a:lnTo>
                  <a:lnTo>
                    <a:pt x="1508" y="2127"/>
                  </a:lnTo>
                  <a:lnTo>
                    <a:pt x="1518" y="2137"/>
                  </a:lnTo>
                  <a:lnTo>
                    <a:pt x="1526" y="2155"/>
                  </a:lnTo>
                  <a:lnTo>
                    <a:pt x="1532" y="2172"/>
                  </a:lnTo>
                  <a:lnTo>
                    <a:pt x="1538" y="2185"/>
                  </a:lnTo>
                  <a:lnTo>
                    <a:pt x="1538" y="2201"/>
                  </a:lnTo>
                  <a:lnTo>
                    <a:pt x="1528" y="2223"/>
                  </a:lnTo>
                  <a:lnTo>
                    <a:pt x="1514" y="2227"/>
                  </a:lnTo>
                  <a:lnTo>
                    <a:pt x="1487" y="2229"/>
                  </a:lnTo>
                  <a:lnTo>
                    <a:pt x="1461" y="2227"/>
                  </a:lnTo>
                  <a:lnTo>
                    <a:pt x="1436" y="2219"/>
                  </a:lnTo>
                  <a:lnTo>
                    <a:pt x="1421" y="2217"/>
                  </a:lnTo>
                  <a:lnTo>
                    <a:pt x="1401" y="2234"/>
                  </a:lnTo>
                  <a:lnTo>
                    <a:pt x="1393" y="2246"/>
                  </a:lnTo>
                  <a:lnTo>
                    <a:pt x="1384" y="2258"/>
                  </a:lnTo>
                  <a:lnTo>
                    <a:pt x="1378" y="2272"/>
                  </a:lnTo>
                  <a:lnTo>
                    <a:pt x="1372" y="2284"/>
                  </a:lnTo>
                  <a:lnTo>
                    <a:pt x="1358" y="2286"/>
                  </a:lnTo>
                  <a:lnTo>
                    <a:pt x="1344" y="2264"/>
                  </a:lnTo>
                  <a:lnTo>
                    <a:pt x="1332" y="2244"/>
                  </a:lnTo>
                  <a:lnTo>
                    <a:pt x="1317" y="2266"/>
                  </a:lnTo>
                  <a:lnTo>
                    <a:pt x="1311" y="2278"/>
                  </a:lnTo>
                  <a:lnTo>
                    <a:pt x="1295" y="2301"/>
                  </a:lnTo>
                  <a:lnTo>
                    <a:pt x="1279" y="2321"/>
                  </a:lnTo>
                  <a:lnTo>
                    <a:pt x="1273" y="2333"/>
                  </a:lnTo>
                  <a:lnTo>
                    <a:pt x="1256" y="2354"/>
                  </a:lnTo>
                  <a:lnTo>
                    <a:pt x="1244" y="2364"/>
                  </a:lnTo>
                  <a:lnTo>
                    <a:pt x="1220" y="2374"/>
                  </a:lnTo>
                  <a:lnTo>
                    <a:pt x="1205" y="2374"/>
                  </a:lnTo>
                  <a:lnTo>
                    <a:pt x="1179" y="2370"/>
                  </a:lnTo>
                  <a:lnTo>
                    <a:pt x="1154" y="2364"/>
                  </a:lnTo>
                  <a:lnTo>
                    <a:pt x="1130" y="2352"/>
                  </a:lnTo>
                  <a:lnTo>
                    <a:pt x="1112" y="2346"/>
                  </a:lnTo>
                  <a:lnTo>
                    <a:pt x="1089" y="2348"/>
                  </a:lnTo>
                  <a:lnTo>
                    <a:pt x="1077" y="2352"/>
                  </a:lnTo>
                  <a:lnTo>
                    <a:pt x="1065" y="2346"/>
                  </a:lnTo>
                  <a:lnTo>
                    <a:pt x="1073" y="2319"/>
                  </a:lnTo>
                  <a:lnTo>
                    <a:pt x="1073" y="2305"/>
                  </a:lnTo>
                  <a:lnTo>
                    <a:pt x="1063" y="2295"/>
                  </a:lnTo>
                  <a:lnTo>
                    <a:pt x="1047" y="2276"/>
                  </a:lnTo>
                  <a:lnTo>
                    <a:pt x="1034" y="2266"/>
                  </a:lnTo>
                  <a:lnTo>
                    <a:pt x="1024" y="2258"/>
                  </a:lnTo>
                  <a:lnTo>
                    <a:pt x="996" y="2256"/>
                  </a:lnTo>
                  <a:lnTo>
                    <a:pt x="973" y="2270"/>
                  </a:lnTo>
                  <a:lnTo>
                    <a:pt x="959" y="2274"/>
                  </a:lnTo>
                  <a:lnTo>
                    <a:pt x="947" y="2270"/>
                  </a:lnTo>
                  <a:lnTo>
                    <a:pt x="925" y="2254"/>
                  </a:lnTo>
                  <a:lnTo>
                    <a:pt x="913" y="2258"/>
                  </a:lnTo>
                  <a:lnTo>
                    <a:pt x="899" y="2262"/>
                  </a:lnTo>
                  <a:lnTo>
                    <a:pt x="885" y="2256"/>
                  </a:lnTo>
                  <a:lnTo>
                    <a:pt x="877" y="2246"/>
                  </a:lnTo>
                  <a:lnTo>
                    <a:pt x="852" y="2238"/>
                  </a:lnTo>
                  <a:lnTo>
                    <a:pt x="840" y="2231"/>
                  </a:lnTo>
                  <a:lnTo>
                    <a:pt x="813" y="2223"/>
                  </a:lnTo>
                  <a:lnTo>
                    <a:pt x="799" y="2219"/>
                  </a:lnTo>
                  <a:lnTo>
                    <a:pt x="787" y="2213"/>
                  </a:lnTo>
                  <a:lnTo>
                    <a:pt x="773" y="2209"/>
                  </a:lnTo>
                  <a:lnTo>
                    <a:pt x="761" y="2203"/>
                  </a:lnTo>
                  <a:lnTo>
                    <a:pt x="750" y="2193"/>
                  </a:lnTo>
                  <a:lnTo>
                    <a:pt x="750" y="2172"/>
                  </a:lnTo>
                  <a:lnTo>
                    <a:pt x="752" y="2151"/>
                  </a:lnTo>
                  <a:lnTo>
                    <a:pt x="759" y="2137"/>
                  </a:lnTo>
                  <a:lnTo>
                    <a:pt x="765" y="2125"/>
                  </a:lnTo>
                  <a:lnTo>
                    <a:pt x="773" y="2100"/>
                  </a:lnTo>
                  <a:lnTo>
                    <a:pt x="773" y="2086"/>
                  </a:lnTo>
                  <a:lnTo>
                    <a:pt x="769" y="2059"/>
                  </a:lnTo>
                  <a:lnTo>
                    <a:pt x="761" y="2035"/>
                  </a:lnTo>
                  <a:lnTo>
                    <a:pt x="750" y="2025"/>
                  </a:lnTo>
                  <a:lnTo>
                    <a:pt x="752" y="2011"/>
                  </a:lnTo>
                  <a:lnTo>
                    <a:pt x="761" y="1998"/>
                  </a:lnTo>
                  <a:lnTo>
                    <a:pt x="767" y="1986"/>
                  </a:lnTo>
                  <a:lnTo>
                    <a:pt x="775" y="1974"/>
                  </a:lnTo>
                  <a:lnTo>
                    <a:pt x="781" y="1964"/>
                  </a:lnTo>
                  <a:lnTo>
                    <a:pt x="785" y="1949"/>
                  </a:lnTo>
                  <a:lnTo>
                    <a:pt x="785" y="1935"/>
                  </a:lnTo>
                  <a:lnTo>
                    <a:pt x="783" y="1921"/>
                  </a:lnTo>
                  <a:lnTo>
                    <a:pt x="777" y="1909"/>
                  </a:lnTo>
                  <a:lnTo>
                    <a:pt x="765" y="1903"/>
                  </a:lnTo>
                  <a:lnTo>
                    <a:pt x="752" y="1896"/>
                  </a:lnTo>
                  <a:lnTo>
                    <a:pt x="742" y="1886"/>
                  </a:lnTo>
                  <a:lnTo>
                    <a:pt x="734" y="1876"/>
                  </a:lnTo>
                  <a:lnTo>
                    <a:pt x="726" y="1864"/>
                  </a:lnTo>
                  <a:lnTo>
                    <a:pt x="718" y="1852"/>
                  </a:lnTo>
                  <a:lnTo>
                    <a:pt x="704" y="1829"/>
                  </a:lnTo>
                  <a:lnTo>
                    <a:pt x="695" y="1817"/>
                  </a:lnTo>
                  <a:lnTo>
                    <a:pt x="685" y="1807"/>
                  </a:lnTo>
                  <a:lnTo>
                    <a:pt x="673" y="1784"/>
                  </a:lnTo>
                  <a:lnTo>
                    <a:pt x="661" y="1760"/>
                  </a:lnTo>
                  <a:lnTo>
                    <a:pt x="657" y="1748"/>
                  </a:lnTo>
                  <a:lnTo>
                    <a:pt x="651" y="1733"/>
                  </a:lnTo>
                  <a:lnTo>
                    <a:pt x="649" y="1721"/>
                  </a:lnTo>
                  <a:lnTo>
                    <a:pt x="634" y="1697"/>
                  </a:lnTo>
                  <a:lnTo>
                    <a:pt x="630" y="1683"/>
                  </a:lnTo>
                  <a:lnTo>
                    <a:pt x="628" y="1668"/>
                  </a:lnTo>
                  <a:lnTo>
                    <a:pt x="624" y="1656"/>
                  </a:lnTo>
                  <a:lnTo>
                    <a:pt x="614" y="1647"/>
                  </a:lnTo>
                  <a:lnTo>
                    <a:pt x="604" y="1637"/>
                  </a:lnTo>
                  <a:lnTo>
                    <a:pt x="590" y="1643"/>
                  </a:lnTo>
                  <a:lnTo>
                    <a:pt x="565" y="1656"/>
                  </a:lnTo>
                  <a:lnTo>
                    <a:pt x="551" y="1662"/>
                  </a:lnTo>
                  <a:lnTo>
                    <a:pt x="537" y="1662"/>
                  </a:lnTo>
                  <a:lnTo>
                    <a:pt x="512" y="1649"/>
                  </a:lnTo>
                  <a:lnTo>
                    <a:pt x="500" y="1645"/>
                  </a:lnTo>
                  <a:lnTo>
                    <a:pt x="474" y="1649"/>
                  </a:lnTo>
                  <a:lnTo>
                    <a:pt x="459" y="1647"/>
                  </a:lnTo>
                  <a:lnTo>
                    <a:pt x="445" y="1643"/>
                  </a:lnTo>
                  <a:lnTo>
                    <a:pt x="435" y="1633"/>
                  </a:lnTo>
                  <a:lnTo>
                    <a:pt x="407" y="1631"/>
                  </a:lnTo>
                  <a:lnTo>
                    <a:pt x="395" y="1635"/>
                  </a:lnTo>
                  <a:lnTo>
                    <a:pt x="375" y="1653"/>
                  </a:lnTo>
                  <a:lnTo>
                    <a:pt x="367" y="1668"/>
                  </a:lnTo>
                  <a:lnTo>
                    <a:pt x="357" y="1691"/>
                  </a:lnTo>
                  <a:lnTo>
                    <a:pt x="354" y="1705"/>
                  </a:lnTo>
                  <a:lnTo>
                    <a:pt x="354" y="1719"/>
                  </a:lnTo>
                  <a:lnTo>
                    <a:pt x="348" y="1731"/>
                  </a:lnTo>
                  <a:lnTo>
                    <a:pt x="336" y="1736"/>
                  </a:lnTo>
                  <a:lnTo>
                    <a:pt x="310" y="1727"/>
                  </a:lnTo>
                  <a:lnTo>
                    <a:pt x="297" y="1727"/>
                  </a:lnTo>
                  <a:lnTo>
                    <a:pt x="283" y="1725"/>
                  </a:lnTo>
                  <a:lnTo>
                    <a:pt x="271" y="1717"/>
                  </a:lnTo>
                  <a:lnTo>
                    <a:pt x="259" y="1709"/>
                  </a:lnTo>
                  <a:lnTo>
                    <a:pt x="236" y="1695"/>
                  </a:lnTo>
                  <a:lnTo>
                    <a:pt x="212" y="1701"/>
                  </a:lnTo>
                  <a:lnTo>
                    <a:pt x="198" y="1701"/>
                  </a:lnTo>
                  <a:lnTo>
                    <a:pt x="184" y="1703"/>
                  </a:lnTo>
                  <a:lnTo>
                    <a:pt x="169" y="1699"/>
                  </a:lnTo>
                  <a:lnTo>
                    <a:pt x="147" y="1687"/>
                  </a:lnTo>
                  <a:lnTo>
                    <a:pt x="135" y="1679"/>
                  </a:lnTo>
                  <a:lnTo>
                    <a:pt x="124" y="1670"/>
                  </a:lnTo>
                  <a:lnTo>
                    <a:pt x="114" y="1660"/>
                  </a:lnTo>
                  <a:lnTo>
                    <a:pt x="106" y="1647"/>
                  </a:lnTo>
                  <a:lnTo>
                    <a:pt x="98" y="1637"/>
                  </a:lnTo>
                  <a:lnTo>
                    <a:pt x="94" y="1622"/>
                  </a:lnTo>
                  <a:lnTo>
                    <a:pt x="78" y="1606"/>
                  </a:lnTo>
                  <a:lnTo>
                    <a:pt x="67" y="1598"/>
                  </a:lnTo>
                  <a:lnTo>
                    <a:pt x="61" y="1586"/>
                  </a:lnTo>
                  <a:lnTo>
                    <a:pt x="45" y="1563"/>
                  </a:lnTo>
                  <a:lnTo>
                    <a:pt x="35" y="1555"/>
                  </a:lnTo>
                  <a:lnTo>
                    <a:pt x="8" y="1547"/>
                  </a:lnTo>
                  <a:lnTo>
                    <a:pt x="0" y="1537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3" name="Freeform 25"/>
            <p:cNvSpPr>
              <a:spLocks/>
            </p:cNvSpPr>
            <p:nvPr/>
          </p:nvSpPr>
          <p:spPr bwMode="auto">
            <a:xfrm>
              <a:off x="4951" y="3314"/>
              <a:ext cx="345" cy="425"/>
            </a:xfrm>
            <a:custGeom>
              <a:avLst/>
              <a:gdLst>
                <a:gd name="T0" fmla="*/ 1 w 566"/>
                <a:gd name="T1" fmla="*/ 1 h 810"/>
                <a:gd name="T2" fmla="*/ 1 w 566"/>
                <a:gd name="T3" fmla="*/ 1 h 810"/>
                <a:gd name="T4" fmla="*/ 1 w 566"/>
                <a:gd name="T5" fmla="*/ 1 h 810"/>
                <a:gd name="T6" fmla="*/ 1 w 566"/>
                <a:gd name="T7" fmla="*/ 1 h 810"/>
                <a:gd name="T8" fmla="*/ 1 w 566"/>
                <a:gd name="T9" fmla="*/ 1 h 810"/>
                <a:gd name="T10" fmla="*/ 1 w 566"/>
                <a:gd name="T11" fmla="*/ 1 h 810"/>
                <a:gd name="T12" fmla="*/ 1 w 566"/>
                <a:gd name="T13" fmla="*/ 1 h 810"/>
                <a:gd name="T14" fmla="*/ 1 w 566"/>
                <a:gd name="T15" fmla="*/ 1 h 810"/>
                <a:gd name="T16" fmla="*/ 1 w 566"/>
                <a:gd name="T17" fmla="*/ 1 h 810"/>
                <a:gd name="T18" fmla="*/ 1 w 566"/>
                <a:gd name="T19" fmla="*/ 1 h 810"/>
                <a:gd name="T20" fmla="*/ 1 w 566"/>
                <a:gd name="T21" fmla="*/ 1 h 810"/>
                <a:gd name="T22" fmla="*/ 1 w 566"/>
                <a:gd name="T23" fmla="*/ 1 h 810"/>
                <a:gd name="T24" fmla="*/ 1 w 566"/>
                <a:gd name="T25" fmla="*/ 1 h 810"/>
                <a:gd name="T26" fmla="*/ 1 w 566"/>
                <a:gd name="T27" fmla="*/ 1 h 810"/>
                <a:gd name="T28" fmla="*/ 1 w 566"/>
                <a:gd name="T29" fmla="*/ 1 h 810"/>
                <a:gd name="T30" fmla="*/ 1 w 566"/>
                <a:gd name="T31" fmla="*/ 1 h 810"/>
                <a:gd name="T32" fmla="*/ 0 w 566"/>
                <a:gd name="T33" fmla="*/ 1 h 810"/>
                <a:gd name="T34" fmla="*/ 1 w 566"/>
                <a:gd name="T35" fmla="*/ 1 h 810"/>
                <a:gd name="T36" fmla="*/ 1 w 566"/>
                <a:gd name="T37" fmla="*/ 1 h 810"/>
                <a:gd name="T38" fmla="*/ 1 w 566"/>
                <a:gd name="T39" fmla="*/ 1 h 810"/>
                <a:gd name="T40" fmla="*/ 1 w 566"/>
                <a:gd name="T41" fmla="*/ 1 h 810"/>
                <a:gd name="T42" fmla="*/ 1 w 566"/>
                <a:gd name="T43" fmla="*/ 1 h 810"/>
                <a:gd name="T44" fmla="*/ 1 w 566"/>
                <a:gd name="T45" fmla="*/ 1 h 810"/>
                <a:gd name="T46" fmla="*/ 1 w 566"/>
                <a:gd name="T47" fmla="*/ 1 h 810"/>
                <a:gd name="T48" fmla="*/ 1 w 566"/>
                <a:gd name="T49" fmla="*/ 1 h 810"/>
                <a:gd name="T50" fmla="*/ 1 w 566"/>
                <a:gd name="T51" fmla="*/ 1 h 810"/>
                <a:gd name="T52" fmla="*/ 1 w 566"/>
                <a:gd name="T53" fmla="*/ 1 h 810"/>
                <a:gd name="T54" fmla="*/ 1 w 566"/>
                <a:gd name="T55" fmla="*/ 1 h 810"/>
                <a:gd name="T56" fmla="*/ 1 w 566"/>
                <a:gd name="T57" fmla="*/ 1 h 810"/>
                <a:gd name="T58" fmla="*/ 1 w 566"/>
                <a:gd name="T59" fmla="*/ 1 h 810"/>
                <a:gd name="T60" fmla="*/ 1 w 566"/>
                <a:gd name="T61" fmla="*/ 1 h 810"/>
                <a:gd name="T62" fmla="*/ 1 w 566"/>
                <a:gd name="T63" fmla="*/ 1 h 810"/>
                <a:gd name="T64" fmla="*/ 1 w 566"/>
                <a:gd name="T65" fmla="*/ 1 h 810"/>
                <a:gd name="T66" fmla="*/ 1 w 566"/>
                <a:gd name="T67" fmla="*/ 1 h 810"/>
                <a:gd name="T68" fmla="*/ 1 w 566"/>
                <a:gd name="T69" fmla="*/ 1 h 810"/>
                <a:gd name="T70" fmla="*/ 1 w 566"/>
                <a:gd name="T71" fmla="*/ 1 h 810"/>
                <a:gd name="T72" fmla="*/ 1 w 566"/>
                <a:gd name="T73" fmla="*/ 0 h 810"/>
                <a:gd name="T74" fmla="*/ 1 w 566"/>
                <a:gd name="T75" fmla="*/ 1 h 810"/>
                <a:gd name="T76" fmla="*/ 1 w 566"/>
                <a:gd name="T77" fmla="*/ 1 h 810"/>
                <a:gd name="T78" fmla="*/ 1 w 566"/>
                <a:gd name="T79" fmla="*/ 1 h 810"/>
                <a:gd name="T80" fmla="*/ 1 w 566"/>
                <a:gd name="T81" fmla="*/ 1 h 810"/>
                <a:gd name="T82" fmla="*/ 1 w 566"/>
                <a:gd name="T83" fmla="*/ 1 h 810"/>
                <a:gd name="T84" fmla="*/ 1 w 566"/>
                <a:gd name="T85" fmla="*/ 1 h 810"/>
                <a:gd name="T86" fmla="*/ 1 w 566"/>
                <a:gd name="T87" fmla="*/ 1 h 810"/>
                <a:gd name="T88" fmla="*/ 1 w 566"/>
                <a:gd name="T89" fmla="*/ 1 h 810"/>
                <a:gd name="T90" fmla="*/ 1 w 566"/>
                <a:gd name="T91" fmla="*/ 1 h 810"/>
                <a:gd name="T92" fmla="*/ 1 w 566"/>
                <a:gd name="T93" fmla="*/ 1 h 810"/>
                <a:gd name="T94" fmla="*/ 1 w 566"/>
                <a:gd name="T95" fmla="*/ 1 h 810"/>
                <a:gd name="T96" fmla="*/ 1 w 566"/>
                <a:gd name="T97" fmla="*/ 1 h 810"/>
                <a:gd name="T98" fmla="*/ 1 w 566"/>
                <a:gd name="T99" fmla="*/ 1 h 810"/>
                <a:gd name="T100" fmla="*/ 1 w 566"/>
                <a:gd name="T101" fmla="*/ 1 h 810"/>
                <a:gd name="T102" fmla="*/ 1 w 566"/>
                <a:gd name="T103" fmla="*/ 1 h 810"/>
                <a:gd name="T104" fmla="*/ 1 w 566"/>
                <a:gd name="T105" fmla="*/ 1 h 810"/>
                <a:gd name="T106" fmla="*/ 1 w 566"/>
                <a:gd name="T107" fmla="*/ 1 h 810"/>
                <a:gd name="T108" fmla="*/ 1 w 566"/>
                <a:gd name="T109" fmla="*/ 1 h 810"/>
                <a:gd name="T110" fmla="*/ 1 w 566"/>
                <a:gd name="T111" fmla="*/ 1 h 810"/>
                <a:gd name="T112" fmla="*/ 1 w 566"/>
                <a:gd name="T113" fmla="*/ 1 h 810"/>
                <a:gd name="T114" fmla="*/ 1 w 566"/>
                <a:gd name="T115" fmla="*/ 1 h 810"/>
                <a:gd name="T116" fmla="*/ 1 w 566"/>
                <a:gd name="T117" fmla="*/ 1 h 810"/>
                <a:gd name="T118" fmla="*/ 1 w 566"/>
                <a:gd name="T119" fmla="*/ 1 h 810"/>
                <a:gd name="T120" fmla="*/ 1 w 566"/>
                <a:gd name="T121" fmla="*/ 1 h 810"/>
                <a:gd name="T122" fmla="*/ 1 w 566"/>
                <a:gd name="T123" fmla="*/ 1 h 810"/>
                <a:gd name="T124" fmla="*/ 1 w 566"/>
                <a:gd name="T125" fmla="*/ 1 h 81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66"/>
                <a:gd name="T190" fmla="*/ 0 h 810"/>
                <a:gd name="T191" fmla="*/ 566 w 566"/>
                <a:gd name="T192" fmla="*/ 810 h 81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66" h="810">
                  <a:moveTo>
                    <a:pt x="371" y="810"/>
                  </a:moveTo>
                  <a:lnTo>
                    <a:pt x="351" y="798"/>
                  </a:lnTo>
                  <a:lnTo>
                    <a:pt x="329" y="783"/>
                  </a:lnTo>
                  <a:lnTo>
                    <a:pt x="308" y="765"/>
                  </a:lnTo>
                  <a:lnTo>
                    <a:pt x="298" y="757"/>
                  </a:lnTo>
                  <a:lnTo>
                    <a:pt x="286" y="749"/>
                  </a:lnTo>
                  <a:lnTo>
                    <a:pt x="276" y="740"/>
                  </a:lnTo>
                  <a:lnTo>
                    <a:pt x="253" y="722"/>
                  </a:lnTo>
                  <a:lnTo>
                    <a:pt x="243" y="714"/>
                  </a:lnTo>
                  <a:lnTo>
                    <a:pt x="225" y="694"/>
                  </a:lnTo>
                  <a:lnTo>
                    <a:pt x="215" y="685"/>
                  </a:lnTo>
                  <a:lnTo>
                    <a:pt x="198" y="681"/>
                  </a:lnTo>
                  <a:lnTo>
                    <a:pt x="176" y="690"/>
                  </a:lnTo>
                  <a:lnTo>
                    <a:pt x="164" y="698"/>
                  </a:lnTo>
                  <a:lnTo>
                    <a:pt x="149" y="696"/>
                  </a:lnTo>
                  <a:lnTo>
                    <a:pt x="139" y="685"/>
                  </a:lnTo>
                  <a:lnTo>
                    <a:pt x="125" y="683"/>
                  </a:lnTo>
                  <a:lnTo>
                    <a:pt x="113" y="688"/>
                  </a:lnTo>
                  <a:lnTo>
                    <a:pt x="105" y="667"/>
                  </a:lnTo>
                  <a:lnTo>
                    <a:pt x="86" y="649"/>
                  </a:lnTo>
                  <a:lnTo>
                    <a:pt x="74" y="655"/>
                  </a:lnTo>
                  <a:lnTo>
                    <a:pt x="64" y="663"/>
                  </a:lnTo>
                  <a:lnTo>
                    <a:pt x="50" y="659"/>
                  </a:lnTo>
                  <a:lnTo>
                    <a:pt x="52" y="633"/>
                  </a:lnTo>
                  <a:lnTo>
                    <a:pt x="44" y="622"/>
                  </a:lnTo>
                  <a:lnTo>
                    <a:pt x="20" y="608"/>
                  </a:lnTo>
                  <a:lnTo>
                    <a:pt x="18" y="588"/>
                  </a:lnTo>
                  <a:lnTo>
                    <a:pt x="22" y="569"/>
                  </a:lnTo>
                  <a:lnTo>
                    <a:pt x="28" y="557"/>
                  </a:lnTo>
                  <a:lnTo>
                    <a:pt x="34" y="529"/>
                  </a:lnTo>
                  <a:lnTo>
                    <a:pt x="39" y="504"/>
                  </a:lnTo>
                  <a:lnTo>
                    <a:pt x="34" y="492"/>
                  </a:lnTo>
                  <a:lnTo>
                    <a:pt x="10" y="478"/>
                  </a:lnTo>
                  <a:lnTo>
                    <a:pt x="0" y="468"/>
                  </a:lnTo>
                  <a:lnTo>
                    <a:pt x="2" y="441"/>
                  </a:lnTo>
                  <a:lnTo>
                    <a:pt x="18" y="421"/>
                  </a:lnTo>
                  <a:lnTo>
                    <a:pt x="26" y="411"/>
                  </a:lnTo>
                  <a:lnTo>
                    <a:pt x="24" y="395"/>
                  </a:lnTo>
                  <a:lnTo>
                    <a:pt x="28" y="369"/>
                  </a:lnTo>
                  <a:lnTo>
                    <a:pt x="44" y="348"/>
                  </a:lnTo>
                  <a:lnTo>
                    <a:pt x="52" y="334"/>
                  </a:lnTo>
                  <a:lnTo>
                    <a:pt x="52" y="320"/>
                  </a:lnTo>
                  <a:lnTo>
                    <a:pt x="32" y="291"/>
                  </a:lnTo>
                  <a:lnTo>
                    <a:pt x="39" y="277"/>
                  </a:lnTo>
                  <a:lnTo>
                    <a:pt x="54" y="273"/>
                  </a:lnTo>
                  <a:lnTo>
                    <a:pt x="68" y="265"/>
                  </a:lnTo>
                  <a:lnTo>
                    <a:pt x="90" y="261"/>
                  </a:lnTo>
                  <a:lnTo>
                    <a:pt x="103" y="251"/>
                  </a:lnTo>
                  <a:lnTo>
                    <a:pt x="113" y="238"/>
                  </a:lnTo>
                  <a:lnTo>
                    <a:pt x="127" y="234"/>
                  </a:lnTo>
                  <a:lnTo>
                    <a:pt x="141" y="224"/>
                  </a:lnTo>
                  <a:lnTo>
                    <a:pt x="155" y="220"/>
                  </a:lnTo>
                  <a:lnTo>
                    <a:pt x="168" y="210"/>
                  </a:lnTo>
                  <a:lnTo>
                    <a:pt x="182" y="204"/>
                  </a:lnTo>
                  <a:lnTo>
                    <a:pt x="196" y="200"/>
                  </a:lnTo>
                  <a:lnTo>
                    <a:pt x="210" y="183"/>
                  </a:lnTo>
                  <a:lnTo>
                    <a:pt x="215" y="169"/>
                  </a:lnTo>
                  <a:lnTo>
                    <a:pt x="215" y="157"/>
                  </a:lnTo>
                  <a:lnTo>
                    <a:pt x="208" y="143"/>
                  </a:lnTo>
                  <a:lnTo>
                    <a:pt x="215" y="126"/>
                  </a:lnTo>
                  <a:lnTo>
                    <a:pt x="231" y="124"/>
                  </a:lnTo>
                  <a:lnTo>
                    <a:pt x="245" y="118"/>
                  </a:lnTo>
                  <a:lnTo>
                    <a:pt x="259" y="108"/>
                  </a:lnTo>
                  <a:lnTo>
                    <a:pt x="274" y="98"/>
                  </a:lnTo>
                  <a:lnTo>
                    <a:pt x="284" y="88"/>
                  </a:lnTo>
                  <a:lnTo>
                    <a:pt x="296" y="78"/>
                  </a:lnTo>
                  <a:lnTo>
                    <a:pt x="306" y="67"/>
                  </a:lnTo>
                  <a:lnTo>
                    <a:pt x="314" y="53"/>
                  </a:lnTo>
                  <a:lnTo>
                    <a:pt x="326" y="43"/>
                  </a:lnTo>
                  <a:lnTo>
                    <a:pt x="341" y="31"/>
                  </a:lnTo>
                  <a:lnTo>
                    <a:pt x="355" y="23"/>
                  </a:lnTo>
                  <a:lnTo>
                    <a:pt x="369" y="20"/>
                  </a:lnTo>
                  <a:lnTo>
                    <a:pt x="383" y="14"/>
                  </a:lnTo>
                  <a:lnTo>
                    <a:pt x="400" y="0"/>
                  </a:lnTo>
                  <a:lnTo>
                    <a:pt x="416" y="2"/>
                  </a:lnTo>
                  <a:lnTo>
                    <a:pt x="447" y="43"/>
                  </a:lnTo>
                  <a:lnTo>
                    <a:pt x="467" y="63"/>
                  </a:lnTo>
                  <a:lnTo>
                    <a:pt x="475" y="73"/>
                  </a:lnTo>
                  <a:lnTo>
                    <a:pt x="479" y="88"/>
                  </a:lnTo>
                  <a:lnTo>
                    <a:pt x="489" y="112"/>
                  </a:lnTo>
                  <a:lnTo>
                    <a:pt x="497" y="122"/>
                  </a:lnTo>
                  <a:lnTo>
                    <a:pt x="502" y="137"/>
                  </a:lnTo>
                  <a:lnTo>
                    <a:pt x="504" y="163"/>
                  </a:lnTo>
                  <a:lnTo>
                    <a:pt x="514" y="173"/>
                  </a:lnTo>
                  <a:lnTo>
                    <a:pt x="526" y="177"/>
                  </a:lnTo>
                  <a:lnTo>
                    <a:pt x="538" y="181"/>
                  </a:lnTo>
                  <a:lnTo>
                    <a:pt x="553" y="185"/>
                  </a:lnTo>
                  <a:lnTo>
                    <a:pt x="566" y="204"/>
                  </a:lnTo>
                  <a:lnTo>
                    <a:pt x="558" y="216"/>
                  </a:lnTo>
                  <a:lnTo>
                    <a:pt x="549" y="228"/>
                  </a:lnTo>
                  <a:lnTo>
                    <a:pt x="536" y="234"/>
                  </a:lnTo>
                  <a:lnTo>
                    <a:pt x="526" y="251"/>
                  </a:lnTo>
                  <a:lnTo>
                    <a:pt x="528" y="273"/>
                  </a:lnTo>
                  <a:lnTo>
                    <a:pt x="543" y="295"/>
                  </a:lnTo>
                  <a:lnTo>
                    <a:pt x="547" y="322"/>
                  </a:lnTo>
                  <a:lnTo>
                    <a:pt x="547" y="336"/>
                  </a:lnTo>
                  <a:lnTo>
                    <a:pt x="551" y="363"/>
                  </a:lnTo>
                  <a:lnTo>
                    <a:pt x="553" y="375"/>
                  </a:lnTo>
                  <a:lnTo>
                    <a:pt x="553" y="389"/>
                  </a:lnTo>
                  <a:lnTo>
                    <a:pt x="549" y="402"/>
                  </a:lnTo>
                  <a:lnTo>
                    <a:pt x="540" y="429"/>
                  </a:lnTo>
                  <a:lnTo>
                    <a:pt x="538" y="443"/>
                  </a:lnTo>
                  <a:lnTo>
                    <a:pt x="538" y="461"/>
                  </a:lnTo>
                  <a:lnTo>
                    <a:pt x="549" y="474"/>
                  </a:lnTo>
                  <a:lnTo>
                    <a:pt x="562" y="490"/>
                  </a:lnTo>
                  <a:lnTo>
                    <a:pt x="562" y="502"/>
                  </a:lnTo>
                  <a:lnTo>
                    <a:pt x="560" y="516"/>
                  </a:lnTo>
                  <a:lnTo>
                    <a:pt x="547" y="539"/>
                  </a:lnTo>
                  <a:lnTo>
                    <a:pt x="514" y="565"/>
                  </a:lnTo>
                  <a:lnTo>
                    <a:pt x="502" y="576"/>
                  </a:lnTo>
                  <a:lnTo>
                    <a:pt x="493" y="586"/>
                  </a:lnTo>
                  <a:lnTo>
                    <a:pt x="485" y="598"/>
                  </a:lnTo>
                  <a:lnTo>
                    <a:pt x="475" y="624"/>
                  </a:lnTo>
                  <a:lnTo>
                    <a:pt x="471" y="637"/>
                  </a:lnTo>
                  <a:lnTo>
                    <a:pt x="467" y="651"/>
                  </a:lnTo>
                  <a:lnTo>
                    <a:pt x="459" y="663"/>
                  </a:lnTo>
                  <a:lnTo>
                    <a:pt x="449" y="673"/>
                  </a:lnTo>
                  <a:lnTo>
                    <a:pt x="438" y="683"/>
                  </a:lnTo>
                  <a:lnTo>
                    <a:pt x="422" y="706"/>
                  </a:lnTo>
                  <a:lnTo>
                    <a:pt x="412" y="716"/>
                  </a:lnTo>
                  <a:lnTo>
                    <a:pt x="404" y="728"/>
                  </a:lnTo>
                  <a:lnTo>
                    <a:pt x="388" y="749"/>
                  </a:lnTo>
                  <a:lnTo>
                    <a:pt x="388" y="763"/>
                  </a:lnTo>
                  <a:lnTo>
                    <a:pt x="377" y="787"/>
                  </a:lnTo>
                  <a:lnTo>
                    <a:pt x="371" y="802"/>
                  </a:lnTo>
                  <a:lnTo>
                    <a:pt x="371" y="81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4" name="Freeform 26"/>
            <p:cNvSpPr>
              <a:spLocks/>
            </p:cNvSpPr>
            <p:nvPr/>
          </p:nvSpPr>
          <p:spPr bwMode="auto">
            <a:xfrm>
              <a:off x="3843" y="4483"/>
              <a:ext cx="1962" cy="1740"/>
            </a:xfrm>
            <a:custGeom>
              <a:avLst/>
              <a:gdLst>
                <a:gd name="T0" fmla="*/ 1 w 3220"/>
                <a:gd name="T1" fmla="*/ 1 h 3360"/>
                <a:gd name="T2" fmla="*/ 1 w 3220"/>
                <a:gd name="T3" fmla="*/ 1 h 3360"/>
                <a:gd name="T4" fmla="*/ 1 w 3220"/>
                <a:gd name="T5" fmla="*/ 1 h 3360"/>
                <a:gd name="T6" fmla="*/ 1 w 3220"/>
                <a:gd name="T7" fmla="*/ 1 h 3360"/>
                <a:gd name="T8" fmla="*/ 1 w 3220"/>
                <a:gd name="T9" fmla="*/ 1 h 3360"/>
                <a:gd name="T10" fmla="*/ 1 w 3220"/>
                <a:gd name="T11" fmla="*/ 1 h 3360"/>
                <a:gd name="T12" fmla="*/ 1 w 3220"/>
                <a:gd name="T13" fmla="*/ 1 h 3360"/>
                <a:gd name="T14" fmla="*/ 1 w 3220"/>
                <a:gd name="T15" fmla="*/ 1 h 3360"/>
                <a:gd name="T16" fmla="*/ 1 w 3220"/>
                <a:gd name="T17" fmla="*/ 1 h 3360"/>
                <a:gd name="T18" fmla="*/ 1 w 3220"/>
                <a:gd name="T19" fmla="*/ 1 h 3360"/>
                <a:gd name="T20" fmla="*/ 1 w 3220"/>
                <a:gd name="T21" fmla="*/ 1 h 3360"/>
                <a:gd name="T22" fmla="*/ 1 w 3220"/>
                <a:gd name="T23" fmla="*/ 1 h 3360"/>
                <a:gd name="T24" fmla="*/ 1 w 3220"/>
                <a:gd name="T25" fmla="*/ 1 h 3360"/>
                <a:gd name="T26" fmla="*/ 1 w 3220"/>
                <a:gd name="T27" fmla="*/ 1 h 3360"/>
                <a:gd name="T28" fmla="*/ 1 w 3220"/>
                <a:gd name="T29" fmla="*/ 1 h 3360"/>
                <a:gd name="T30" fmla="*/ 1 w 3220"/>
                <a:gd name="T31" fmla="*/ 1 h 3360"/>
                <a:gd name="T32" fmla="*/ 1 w 3220"/>
                <a:gd name="T33" fmla="*/ 1 h 3360"/>
                <a:gd name="T34" fmla="*/ 1 w 3220"/>
                <a:gd name="T35" fmla="*/ 1 h 3360"/>
                <a:gd name="T36" fmla="*/ 1 w 3220"/>
                <a:gd name="T37" fmla="*/ 1 h 3360"/>
                <a:gd name="T38" fmla="*/ 1 w 3220"/>
                <a:gd name="T39" fmla="*/ 1 h 3360"/>
                <a:gd name="T40" fmla="*/ 1 w 3220"/>
                <a:gd name="T41" fmla="*/ 1 h 3360"/>
                <a:gd name="T42" fmla="*/ 1 w 3220"/>
                <a:gd name="T43" fmla="*/ 1 h 3360"/>
                <a:gd name="T44" fmla="*/ 1 w 3220"/>
                <a:gd name="T45" fmla="*/ 1 h 3360"/>
                <a:gd name="T46" fmla="*/ 1 w 3220"/>
                <a:gd name="T47" fmla="*/ 1 h 3360"/>
                <a:gd name="T48" fmla="*/ 1 w 3220"/>
                <a:gd name="T49" fmla="*/ 1 h 3360"/>
                <a:gd name="T50" fmla="*/ 1 w 3220"/>
                <a:gd name="T51" fmla="*/ 1 h 3360"/>
                <a:gd name="T52" fmla="*/ 1 w 3220"/>
                <a:gd name="T53" fmla="*/ 1 h 3360"/>
                <a:gd name="T54" fmla="*/ 1 w 3220"/>
                <a:gd name="T55" fmla="*/ 1 h 3360"/>
                <a:gd name="T56" fmla="*/ 1 w 3220"/>
                <a:gd name="T57" fmla="*/ 1 h 3360"/>
                <a:gd name="T58" fmla="*/ 1 w 3220"/>
                <a:gd name="T59" fmla="*/ 1 h 3360"/>
                <a:gd name="T60" fmla="*/ 1 w 3220"/>
                <a:gd name="T61" fmla="*/ 1 h 3360"/>
                <a:gd name="T62" fmla="*/ 1 w 3220"/>
                <a:gd name="T63" fmla="*/ 1 h 3360"/>
                <a:gd name="T64" fmla="*/ 1 w 3220"/>
                <a:gd name="T65" fmla="*/ 1 h 3360"/>
                <a:gd name="T66" fmla="*/ 1 w 3220"/>
                <a:gd name="T67" fmla="*/ 1 h 3360"/>
                <a:gd name="T68" fmla="*/ 1 w 3220"/>
                <a:gd name="T69" fmla="*/ 1 h 3360"/>
                <a:gd name="T70" fmla="*/ 1 w 3220"/>
                <a:gd name="T71" fmla="*/ 1 h 3360"/>
                <a:gd name="T72" fmla="*/ 1 w 3220"/>
                <a:gd name="T73" fmla="*/ 1 h 3360"/>
                <a:gd name="T74" fmla="*/ 1 w 3220"/>
                <a:gd name="T75" fmla="*/ 1 h 3360"/>
                <a:gd name="T76" fmla="*/ 1 w 3220"/>
                <a:gd name="T77" fmla="*/ 1 h 3360"/>
                <a:gd name="T78" fmla="*/ 1 w 3220"/>
                <a:gd name="T79" fmla="*/ 1 h 3360"/>
                <a:gd name="T80" fmla="*/ 1 w 3220"/>
                <a:gd name="T81" fmla="*/ 1 h 3360"/>
                <a:gd name="T82" fmla="*/ 1 w 3220"/>
                <a:gd name="T83" fmla="*/ 1 h 3360"/>
                <a:gd name="T84" fmla="*/ 1 w 3220"/>
                <a:gd name="T85" fmla="*/ 1 h 3360"/>
                <a:gd name="T86" fmla="*/ 1 w 3220"/>
                <a:gd name="T87" fmla="*/ 1 h 3360"/>
                <a:gd name="T88" fmla="*/ 1 w 3220"/>
                <a:gd name="T89" fmla="*/ 1 h 3360"/>
                <a:gd name="T90" fmla="*/ 1 w 3220"/>
                <a:gd name="T91" fmla="*/ 1 h 3360"/>
                <a:gd name="T92" fmla="*/ 1 w 3220"/>
                <a:gd name="T93" fmla="*/ 1 h 3360"/>
                <a:gd name="T94" fmla="*/ 1 w 3220"/>
                <a:gd name="T95" fmla="*/ 1 h 3360"/>
                <a:gd name="T96" fmla="*/ 1 w 3220"/>
                <a:gd name="T97" fmla="*/ 1 h 3360"/>
                <a:gd name="T98" fmla="*/ 1 w 3220"/>
                <a:gd name="T99" fmla="*/ 1 h 3360"/>
                <a:gd name="T100" fmla="*/ 1 w 3220"/>
                <a:gd name="T101" fmla="*/ 1 h 3360"/>
                <a:gd name="T102" fmla="*/ 1 w 3220"/>
                <a:gd name="T103" fmla="*/ 1 h 3360"/>
                <a:gd name="T104" fmla="*/ 1 w 3220"/>
                <a:gd name="T105" fmla="*/ 1 h 3360"/>
                <a:gd name="T106" fmla="*/ 1 w 3220"/>
                <a:gd name="T107" fmla="*/ 1 h 3360"/>
                <a:gd name="T108" fmla="*/ 1 w 3220"/>
                <a:gd name="T109" fmla="*/ 1 h 3360"/>
                <a:gd name="T110" fmla="*/ 1 w 3220"/>
                <a:gd name="T111" fmla="*/ 1 h 3360"/>
                <a:gd name="T112" fmla="*/ 1 w 3220"/>
                <a:gd name="T113" fmla="*/ 1 h 3360"/>
                <a:gd name="T114" fmla="*/ 1 w 3220"/>
                <a:gd name="T115" fmla="*/ 1 h 3360"/>
                <a:gd name="T116" fmla="*/ 1 w 3220"/>
                <a:gd name="T117" fmla="*/ 1 h 3360"/>
                <a:gd name="T118" fmla="*/ 1 w 3220"/>
                <a:gd name="T119" fmla="*/ 1 h 3360"/>
                <a:gd name="T120" fmla="*/ 1 w 3220"/>
                <a:gd name="T121" fmla="*/ 1 h 3360"/>
                <a:gd name="T122" fmla="*/ 1 w 3220"/>
                <a:gd name="T123" fmla="*/ 1 h 33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220"/>
                <a:gd name="T187" fmla="*/ 0 h 3360"/>
                <a:gd name="T188" fmla="*/ 3220 w 3220"/>
                <a:gd name="T189" fmla="*/ 3360 h 33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220" h="3360">
                  <a:moveTo>
                    <a:pt x="654" y="0"/>
                  </a:moveTo>
                  <a:lnTo>
                    <a:pt x="705" y="16"/>
                  </a:lnTo>
                  <a:lnTo>
                    <a:pt x="718" y="37"/>
                  </a:lnTo>
                  <a:lnTo>
                    <a:pt x="718" y="63"/>
                  </a:lnTo>
                  <a:lnTo>
                    <a:pt x="720" y="77"/>
                  </a:lnTo>
                  <a:lnTo>
                    <a:pt x="730" y="86"/>
                  </a:lnTo>
                  <a:lnTo>
                    <a:pt x="756" y="94"/>
                  </a:lnTo>
                  <a:lnTo>
                    <a:pt x="766" y="104"/>
                  </a:lnTo>
                  <a:lnTo>
                    <a:pt x="772" y="114"/>
                  </a:lnTo>
                  <a:lnTo>
                    <a:pt x="777" y="128"/>
                  </a:lnTo>
                  <a:lnTo>
                    <a:pt x="768" y="153"/>
                  </a:lnTo>
                  <a:lnTo>
                    <a:pt x="760" y="167"/>
                  </a:lnTo>
                  <a:lnTo>
                    <a:pt x="756" y="181"/>
                  </a:lnTo>
                  <a:lnTo>
                    <a:pt x="760" y="208"/>
                  </a:lnTo>
                  <a:lnTo>
                    <a:pt x="766" y="221"/>
                  </a:lnTo>
                  <a:lnTo>
                    <a:pt x="781" y="227"/>
                  </a:lnTo>
                  <a:lnTo>
                    <a:pt x="793" y="223"/>
                  </a:lnTo>
                  <a:lnTo>
                    <a:pt x="807" y="223"/>
                  </a:lnTo>
                  <a:lnTo>
                    <a:pt x="821" y="225"/>
                  </a:lnTo>
                  <a:lnTo>
                    <a:pt x="834" y="229"/>
                  </a:lnTo>
                  <a:lnTo>
                    <a:pt x="859" y="243"/>
                  </a:lnTo>
                  <a:lnTo>
                    <a:pt x="871" y="250"/>
                  </a:lnTo>
                  <a:lnTo>
                    <a:pt x="881" y="258"/>
                  </a:lnTo>
                  <a:lnTo>
                    <a:pt x="898" y="280"/>
                  </a:lnTo>
                  <a:lnTo>
                    <a:pt x="906" y="290"/>
                  </a:lnTo>
                  <a:lnTo>
                    <a:pt x="914" y="317"/>
                  </a:lnTo>
                  <a:lnTo>
                    <a:pt x="912" y="329"/>
                  </a:lnTo>
                  <a:lnTo>
                    <a:pt x="918" y="341"/>
                  </a:lnTo>
                  <a:lnTo>
                    <a:pt x="924" y="355"/>
                  </a:lnTo>
                  <a:lnTo>
                    <a:pt x="924" y="368"/>
                  </a:lnTo>
                  <a:lnTo>
                    <a:pt x="926" y="382"/>
                  </a:lnTo>
                  <a:lnTo>
                    <a:pt x="926" y="396"/>
                  </a:lnTo>
                  <a:lnTo>
                    <a:pt x="928" y="423"/>
                  </a:lnTo>
                  <a:lnTo>
                    <a:pt x="908" y="445"/>
                  </a:lnTo>
                  <a:lnTo>
                    <a:pt x="898" y="455"/>
                  </a:lnTo>
                  <a:lnTo>
                    <a:pt x="890" y="467"/>
                  </a:lnTo>
                  <a:lnTo>
                    <a:pt x="879" y="480"/>
                  </a:lnTo>
                  <a:lnTo>
                    <a:pt x="871" y="494"/>
                  </a:lnTo>
                  <a:lnTo>
                    <a:pt x="861" y="506"/>
                  </a:lnTo>
                  <a:lnTo>
                    <a:pt x="853" y="518"/>
                  </a:lnTo>
                  <a:lnTo>
                    <a:pt x="844" y="531"/>
                  </a:lnTo>
                  <a:lnTo>
                    <a:pt x="834" y="541"/>
                  </a:lnTo>
                  <a:lnTo>
                    <a:pt x="825" y="553"/>
                  </a:lnTo>
                  <a:lnTo>
                    <a:pt x="817" y="567"/>
                  </a:lnTo>
                  <a:lnTo>
                    <a:pt x="809" y="579"/>
                  </a:lnTo>
                  <a:lnTo>
                    <a:pt x="801" y="592"/>
                  </a:lnTo>
                  <a:lnTo>
                    <a:pt x="795" y="604"/>
                  </a:lnTo>
                  <a:lnTo>
                    <a:pt x="789" y="616"/>
                  </a:lnTo>
                  <a:lnTo>
                    <a:pt x="785" y="630"/>
                  </a:lnTo>
                  <a:lnTo>
                    <a:pt x="779" y="643"/>
                  </a:lnTo>
                  <a:lnTo>
                    <a:pt x="770" y="655"/>
                  </a:lnTo>
                  <a:lnTo>
                    <a:pt x="762" y="669"/>
                  </a:lnTo>
                  <a:lnTo>
                    <a:pt x="756" y="681"/>
                  </a:lnTo>
                  <a:lnTo>
                    <a:pt x="748" y="694"/>
                  </a:lnTo>
                  <a:lnTo>
                    <a:pt x="736" y="719"/>
                  </a:lnTo>
                  <a:lnTo>
                    <a:pt x="726" y="743"/>
                  </a:lnTo>
                  <a:lnTo>
                    <a:pt x="722" y="758"/>
                  </a:lnTo>
                  <a:lnTo>
                    <a:pt x="718" y="772"/>
                  </a:lnTo>
                  <a:lnTo>
                    <a:pt x="709" y="798"/>
                  </a:lnTo>
                  <a:lnTo>
                    <a:pt x="705" y="813"/>
                  </a:lnTo>
                  <a:lnTo>
                    <a:pt x="701" y="825"/>
                  </a:lnTo>
                  <a:lnTo>
                    <a:pt x="701" y="839"/>
                  </a:lnTo>
                  <a:lnTo>
                    <a:pt x="707" y="864"/>
                  </a:lnTo>
                  <a:lnTo>
                    <a:pt x="707" y="892"/>
                  </a:lnTo>
                  <a:lnTo>
                    <a:pt x="701" y="917"/>
                  </a:lnTo>
                  <a:lnTo>
                    <a:pt x="693" y="931"/>
                  </a:lnTo>
                  <a:lnTo>
                    <a:pt x="689" y="943"/>
                  </a:lnTo>
                  <a:lnTo>
                    <a:pt x="683" y="957"/>
                  </a:lnTo>
                  <a:lnTo>
                    <a:pt x="677" y="972"/>
                  </a:lnTo>
                  <a:lnTo>
                    <a:pt x="671" y="986"/>
                  </a:lnTo>
                  <a:lnTo>
                    <a:pt x="667" y="998"/>
                  </a:lnTo>
                  <a:lnTo>
                    <a:pt x="661" y="1010"/>
                  </a:lnTo>
                  <a:lnTo>
                    <a:pt x="652" y="1025"/>
                  </a:lnTo>
                  <a:lnTo>
                    <a:pt x="648" y="1037"/>
                  </a:lnTo>
                  <a:lnTo>
                    <a:pt x="644" y="1051"/>
                  </a:lnTo>
                  <a:lnTo>
                    <a:pt x="638" y="1065"/>
                  </a:lnTo>
                  <a:lnTo>
                    <a:pt x="636" y="1080"/>
                  </a:lnTo>
                  <a:lnTo>
                    <a:pt x="632" y="1092"/>
                  </a:lnTo>
                  <a:lnTo>
                    <a:pt x="630" y="1106"/>
                  </a:lnTo>
                  <a:lnTo>
                    <a:pt x="630" y="1120"/>
                  </a:lnTo>
                  <a:lnTo>
                    <a:pt x="632" y="1163"/>
                  </a:lnTo>
                  <a:lnTo>
                    <a:pt x="632" y="1177"/>
                  </a:lnTo>
                  <a:lnTo>
                    <a:pt x="630" y="1206"/>
                  </a:lnTo>
                  <a:lnTo>
                    <a:pt x="638" y="1231"/>
                  </a:lnTo>
                  <a:lnTo>
                    <a:pt x="640" y="1246"/>
                  </a:lnTo>
                  <a:lnTo>
                    <a:pt x="648" y="1272"/>
                  </a:lnTo>
                  <a:lnTo>
                    <a:pt x="652" y="1286"/>
                  </a:lnTo>
                  <a:lnTo>
                    <a:pt x="656" y="1298"/>
                  </a:lnTo>
                  <a:lnTo>
                    <a:pt x="658" y="1313"/>
                  </a:lnTo>
                  <a:lnTo>
                    <a:pt x="663" y="1327"/>
                  </a:lnTo>
                  <a:lnTo>
                    <a:pt x="669" y="1339"/>
                  </a:lnTo>
                  <a:lnTo>
                    <a:pt x="675" y="1351"/>
                  </a:lnTo>
                  <a:lnTo>
                    <a:pt x="687" y="1376"/>
                  </a:lnTo>
                  <a:lnTo>
                    <a:pt x="699" y="1400"/>
                  </a:lnTo>
                  <a:lnTo>
                    <a:pt x="713" y="1425"/>
                  </a:lnTo>
                  <a:lnTo>
                    <a:pt x="722" y="1437"/>
                  </a:lnTo>
                  <a:lnTo>
                    <a:pt x="730" y="1447"/>
                  </a:lnTo>
                  <a:lnTo>
                    <a:pt x="740" y="1457"/>
                  </a:lnTo>
                  <a:lnTo>
                    <a:pt x="750" y="1468"/>
                  </a:lnTo>
                  <a:lnTo>
                    <a:pt x="762" y="1474"/>
                  </a:lnTo>
                  <a:lnTo>
                    <a:pt x="775" y="1478"/>
                  </a:lnTo>
                  <a:lnTo>
                    <a:pt x="803" y="1482"/>
                  </a:lnTo>
                  <a:lnTo>
                    <a:pt x="817" y="1482"/>
                  </a:lnTo>
                  <a:lnTo>
                    <a:pt x="844" y="1484"/>
                  </a:lnTo>
                  <a:lnTo>
                    <a:pt x="859" y="1484"/>
                  </a:lnTo>
                  <a:lnTo>
                    <a:pt x="873" y="1484"/>
                  </a:lnTo>
                  <a:lnTo>
                    <a:pt x="902" y="1482"/>
                  </a:lnTo>
                  <a:lnTo>
                    <a:pt x="914" y="1484"/>
                  </a:lnTo>
                  <a:lnTo>
                    <a:pt x="928" y="1486"/>
                  </a:lnTo>
                  <a:lnTo>
                    <a:pt x="942" y="1484"/>
                  </a:lnTo>
                  <a:lnTo>
                    <a:pt x="957" y="1482"/>
                  </a:lnTo>
                  <a:lnTo>
                    <a:pt x="971" y="1482"/>
                  </a:lnTo>
                  <a:lnTo>
                    <a:pt x="985" y="1482"/>
                  </a:lnTo>
                  <a:lnTo>
                    <a:pt x="999" y="1484"/>
                  </a:lnTo>
                  <a:lnTo>
                    <a:pt x="1012" y="1488"/>
                  </a:lnTo>
                  <a:lnTo>
                    <a:pt x="1040" y="1486"/>
                  </a:lnTo>
                  <a:lnTo>
                    <a:pt x="1054" y="1486"/>
                  </a:lnTo>
                  <a:lnTo>
                    <a:pt x="1069" y="1484"/>
                  </a:lnTo>
                  <a:lnTo>
                    <a:pt x="1083" y="1482"/>
                  </a:lnTo>
                  <a:lnTo>
                    <a:pt x="1095" y="1480"/>
                  </a:lnTo>
                  <a:lnTo>
                    <a:pt x="1111" y="1478"/>
                  </a:lnTo>
                  <a:lnTo>
                    <a:pt x="1126" y="1478"/>
                  </a:lnTo>
                  <a:lnTo>
                    <a:pt x="1140" y="1480"/>
                  </a:lnTo>
                  <a:lnTo>
                    <a:pt x="1154" y="1480"/>
                  </a:lnTo>
                  <a:lnTo>
                    <a:pt x="1197" y="1480"/>
                  </a:lnTo>
                  <a:lnTo>
                    <a:pt x="1223" y="1476"/>
                  </a:lnTo>
                  <a:lnTo>
                    <a:pt x="1248" y="1465"/>
                  </a:lnTo>
                  <a:lnTo>
                    <a:pt x="1262" y="1463"/>
                  </a:lnTo>
                  <a:lnTo>
                    <a:pt x="1288" y="1453"/>
                  </a:lnTo>
                  <a:lnTo>
                    <a:pt x="1297" y="1441"/>
                  </a:lnTo>
                  <a:lnTo>
                    <a:pt x="1303" y="1429"/>
                  </a:lnTo>
                  <a:lnTo>
                    <a:pt x="1321" y="1410"/>
                  </a:lnTo>
                  <a:lnTo>
                    <a:pt x="1341" y="1390"/>
                  </a:lnTo>
                  <a:lnTo>
                    <a:pt x="1359" y="1370"/>
                  </a:lnTo>
                  <a:lnTo>
                    <a:pt x="1367" y="1358"/>
                  </a:lnTo>
                  <a:lnTo>
                    <a:pt x="1375" y="1347"/>
                  </a:lnTo>
                  <a:lnTo>
                    <a:pt x="1387" y="1339"/>
                  </a:lnTo>
                  <a:lnTo>
                    <a:pt x="1401" y="1335"/>
                  </a:lnTo>
                  <a:lnTo>
                    <a:pt x="1428" y="1329"/>
                  </a:lnTo>
                  <a:lnTo>
                    <a:pt x="1442" y="1327"/>
                  </a:lnTo>
                  <a:lnTo>
                    <a:pt x="1454" y="1323"/>
                  </a:lnTo>
                  <a:lnTo>
                    <a:pt x="1469" y="1321"/>
                  </a:lnTo>
                  <a:lnTo>
                    <a:pt x="1495" y="1309"/>
                  </a:lnTo>
                  <a:lnTo>
                    <a:pt x="1522" y="1303"/>
                  </a:lnTo>
                  <a:lnTo>
                    <a:pt x="1534" y="1294"/>
                  </a:lnTo>
                  <a:lnTo>
                    <a:pt x="1538" y="1282"/>
                  </a:lnTo>
                  <a:lnTo>
                    <a:pt x="1544" y="1270"/>
                  </a:lnTo>
                  <a:lnTo>
                    <a:pt x="1554" y="1246"/>
                  </a:lnTo>
                  <a:lnTo>
                    <a:pt x="1560" y="1231"/>
                  </a:lnTo>
                  <a:lnTo>
                    <a:pt x="1564" y="1216"/>
                  </a:lnTo>
                  <a:lnTo>
                    <a:pt x="1566" y="1204"/>
                  </a:lnTo>
                  <a:lnTo>
                    <a:pt x="1568" y="1189"/>
                  </a:lnTo>
                  <a:lnTo>
                    <a:pt x="1574" y="1163"/>
                  </a:lnTo>
                  <a:lnTo>
                    <a:pt x="1583" y="1149"/>
                  </a:lnTo>
                  <a:lnTo>
                    <a:pt x="1591" y="1139"/>
                  </a:lnTo>
                  <a:lnTo>
                    <a:pt x="1615" y="1132"/>
                  </a:lnTo>
                  <a:lnTo>
                    <a:pt x="1631" y="1110"/>
                  </a:lnTo>
                  <a:lnTo>
                    <a:pt x="1636" y="1086"/>
                  </a:lnTo>
                  <a:lnTo>
                    <a:pt x="1644" y="1061"/>
                  </a:lnTo>
                  <a:lnTo>
                    <a:pt x="1636" y="1049"/>
                  </a:lnTo>
                  <a:lnTo>
                    <a:pt x="1642" y="1037"/>
                  </a:lnTo>
                  <a:lnTo>
                    <a:pt x="1654" y="1031"/>
                  </a:lnTo>
                  <a:lnTo>
                    <a:pt x="1668" y="1029"/>
                  </a:lnTo>
                  <a:lnTo>
                    <a:pt x="1682" y="1029"/>
                  </a:lnTo>
                  <a:lnTo>
                    <a:pt x="1695" y="1027"/>
                  </a:lnTo>
                  <a:lnTo>
                    <a:pt x="1709" y="1022"/>
                  </a:lnTo>
                  <a:lnTo>
                    <a:pt x="1721" y="1016"/>
                  </a:lnTo>
                  <a:lnTo>
                    <a:pt x="1741" y="998"/>
                  </a:lnTo>
                  <a:lnTo>
                    <a:pt x="1762" y="978"/>
                  </a:lnTo>
                  <a:lnTo>
                    <a:pt x="1766" y="965"/>
                  </a:lnTo>
                  <a:lnTo>
                    <a:pt x="1770" y="951"/>
                  </a:lnTo>
                  <a:lnTo>
                    <a:pt x="1776" y="939"/>
                  </a:lnTo>
                  <a:lnTo>
                    <a:pt x="1782" y="927"/>
                  </a:lnTo>
                  <a:lnTo>
                    <a:pt x="1792" y="915"/>
                  </a:lnTo>
                  <a:lnTo>
                    <a:pt x="1802" y="904"/>
                  </a:lnTo>
                  <a:lnTo>
                    <a:pt x="1815" y="896"/>
                  </a:lnTo>
                  <a:lnTo>
                    <a:pt x="1827" y="888"/>
                  </a:lnTo>
                  <a:lnTo>
                    <a:pt x="1837" y="880"/>
                  </a:lnTo>
                  <a:lnTo>
                    <a:pt x="1849" y="870"/>
                  </a:lnTo>
                  <a:lnTo>
                    <a:pt x="1863" y="864"/>
                  </a:lnTo>
                  <a:lnTo>
                    <a:pt x="1869" y="849"/>
                  </a:lnTo>
                  <a:lnTo>
                    <a:pt x="1875" y="825"/>
                  </a:lnTo>
                  <a:lnTo>
                    <a:pt x="1887" y="819"/>
                  </a:lnTo>
                  <a:lnTo>
                    <a:pt x="1899" y="811"/>
                  </a:lnTo>
                  <a:lnTo>
                    <a:pt x="1911" y="807"/>
                  </a:lnTo>
                  <a:lnTo>
                    <a:pt x="1924" y="800"/>
                  </a:lnTo>
                  <a:lnTo>
                    <a:pt x="1938" y="798"/>
                  </a:lnTo>
                  <a:lnTo>
                    <a:pt x="1952" y="798"/>
                  </a:lnTo>
                  <a:lnTo>
                    <a:pt x="1966" y="800"/>
                  </a:lnTo>
                  <a:lnTo>
                    <a:pt x="1983" y="800"/>
                  </a:lnTo>
                  <a:lnTo>
                    <a:pt x="1997" y="805"/>
                  </a:lnTo>
                  <a:lnTo>
                    <a:pt x="2011" y="805"/>
                  </a:lnTo>
                  <a:lnTo>
                    <a:pt x="2038" y="798"/>
                  </a:lnTo>
                  <a:lnTo>
                    <a:pt x="2048" y="807"/>
                  </a:lnTo>
                  <a:lnTo>
                    <a:pt x="2062" y="811"/>
                  </a:lnTo>
                  <a:lnTo>
                    <a:pt x="2090" y="811"/>
                  </a:lnTo>
                  <a:lnTo>
                    <a:pt x="2101" y="800"/>
                  </a:lnTo>
                  <a:lnTo>
                    <a:pt x="2123" y="788"/>
                  </a:lnTo>
                  <a:lnTo>
                    <a:pt x="2150" y="792"/>
                  </a:lnTo>
                  <a:lnTo>
                    <a:pt x="2164" y="786"/>
                  </a:lnTo>
                  <a:lnTo>
                    <a:pt x="2176" y="778"/>
                  </a:lnTo>
                  <a:lnTo>
                    <a:pt x="2184" y="768"/>
                  </a:lnTo>
                  <a:lnTo>
                    <a:pt x="2194" y="758"/>
                  </a:lnTo>
                  <a:lnTo>
                    <a:pt x="2204" y="748"/>
                  </a:lnTo>
                  <a:lnTo>
                    <a:pt x="2215" y="735"/>
                  </a:lnTo>
                  <a:lnTo>
                    <a:pt x="2231" y="714"/>
                  </a:lnTo>
                  <a:lnTo>
                    <a:pt x="2239" y="704"/>
                  </a:lnTo>
                  <a:lnTo>
                    <a:pt x="2249" y="691"/>
                  </a:lnTo>
                  <a:lnTo>
                    <a:pt x="2270" y="675"/>
                  </a:lnTo>
                  <a:lnTo>
                    <a:pt x="2282" y="671"/>
                  </a:lnTo>
                  <a:lnTo>
                    <a:pt x="2306" y="669"/>
                  </a:lnTo>
                  <a:lnTo>
                    <a:pt x="2320" y="671"/>
                  </a:lnTo>
                  <a:lnTo>
                    <a:pt x="2333" y="675"/>
                  </a:lnTo>
                  <a:lnTo>
                    <a:pt x="2345" y="683"/>
                  </a:lnTo>
                  <a:lnTo>
                    <a:pt x="2366" y="700"/>
                  </a:lnTo>
                  <a:lnTo>
                    <a:pt x="2379" y="706"/>
                  </a:lnTo>
                  <a:lnTo>
                    <a:pt x="2389" y="717"/>
                  </a:lnTo>
                  <a:lnTo>
                    <a:pt x="2399" y="727"/>
                  </a:lnTo>
                  <a:lnTo>
                    <a:pt x="2409" y="735"/>
                  </a:lnTo>
                  <a:lnTo>
                    <a:pt x="2421" y="743"/>
                  </a:lnTo>
                  <a:lnTo>
                    <a:pt x="2438" y="766"/>
                  </a:lnTo>
                  <a:lnTo>
                    <a:pt x="2456" y="786"/>
                  </a:lnTo>
                  <a:lnTo>
                    <a:pt x="2466" y="794"/>
                  </a:lnTo>
                  <a:lnTo>
                    <a:pt x="2484" y="815"/>
                  </a:lnTo>
                  <a:lnTo>
                    <a:pt x="2505" y="833"/>
                  </a:lnTo>
                  <a:lnTo>
                    <a:pt x="2527" y="847"/>
                  </a:lnTo>
                  <a:lnTo>
                    <a:pt x="2535" y="860"/>
                  </a:lnTo>
                  <a:lnTo>
                    <a:pt x="2541" y="872"/>
                  </a:lnTo>
                  <a:lnTo>
                    <a:pt x="2549" y="884"/>
                  </a:lnTo>
                  <a:lnTo>
                    <a:pt x="2554" y="896"/>
                  </a:lnTo>
                  <a:lnTo>
                    <a:pt x="2556" y="925"/>
                  </a:lnTo>
                  <a:lnTo>
                    <a:pt x="2556" y="939"/>
                  </a:lnTo>
                  <a:lnTo>
                    <a:pt x="2562" y="965"/>
                  </a:lnTo>
                  <a:lnTo>
                    <a:pt x="2566" y="992"/>
                  </a:lnTo>
                  <a:lnTo>
                    <a:pt x="2570" y="1006"/>
                  </a:lnTo>
                  <a:lnTo>
                    <a:pt x="2574" y="1020"/>
                  </a:lnTo>
                  <a:lnTo>
                    <a:pt x="2576" y="1033"/>
                  </a:lnTo>
                  <a:lnTo>
                    <a:pt x="2578" y="1047"/>
                  </a:lnTo>
                  <a:lnTo>
                    <a:pt x="2590" y="1069"/>
                  </a:lnTo>
                  <a:lnTo>
                    <a:pt x="2600" y="1080"/>
                  </a:lnTo>
                  <a:lnTo>
                    <a:pt x="2623" y="1094"/>
                  </a:lnTo>
                  <a:lnTo>
                    <a:pt x="2645" y="1110"/>
                  </a:lnTo>
                  <a:lnTo>
                    <a:pt x="2653" y="1122"/>
                  </a:lnTo>
                  <a:lnTo>
                    <a:pt x="2655" y="1134"/>
                  </a:lnTo>
                  <a:lnTo>
                    <a:pt x="2655" y="1161"/>
                  </a:lnTo>
                  <a:lnTo>
                    <a:pt x="2653" y="1175"/>
                  </a:lnTo>
                  <a:lnTo>
                    <a:pt x="2647" y="1187"/>
                  </a:lnTo>
                  <a:lnTo>
                    <a:pt x="2637" y="1198"/>
                  </a:lnTo>
                  <a:lnTo>
                    <a:pt x="2625" y="1204"/>
                  </a:lnTo>
                  <a:lnTo>
                    <a:pt x="2611" y="1206"/>
                  </a:lnTo>
                  <a:lnTo>
                    <a:pt x="2598" y="1212"/>
                  </a:lnTo>
                  <a:lnTo>
                    <a:pt x="2572" y="1218"/>
                  </a:lnTo>
                  <a:lnTo>
                    <a:pt x="2560" y="1227"/>
                  </a:lnTo>
                  <a:lnTo>
                    <a:pt x="2543" y="1248"/>
                  </a:lnTo>
                  <a:lnTo>
                    <a:pt x="2543" y="1260"/>
                  </a:lnTo>
                  <a:lnTo>
                    <a:pt x="2543" y="1290"/>
                  </a:lnTo>
                  <a:lnTo>
                    <a:pt x="2543" y="1305"/>
                  </a:lnTo>
                  <a:lnTo>
                    <a:pt x="2543" y="1347"/>
                  </a:lnTo>
                  <a:lnTo>
                    <a:pt x="2543" y="1362"/>
                  </a:lnTo>
                  <a:lnTo>
                    <a:pt x="2541" y="1390"/>
                  </a:lnTo>
                  <a:lnTo>
                    <a:pt x="2535" y="1417"/>
                  </a:lnTo>
                  <a:lnTo>
                    <a:pt x="2535" y="1429"/>
                  </a:lnTo>
                  <a:lnTo>
                    <a:pt x="2545" y="1439"/>
                  </a:lnTo>
                  <a:lnTo>
                    <a:pt x="2558" y="1447"/>
                  </a:lnTo>
                  <a:lnTo>
                    <a:pt x="2570" y="1455"/>
                  </a:lnTo>
                  <a:lnTo>
                    <a:pt x="2578" y="1465"/>
                  </a:lnTo>
                  <a:lnTo>
                    <a:pt x="2586" y="1478"/>
                  </a:lnTo>
                  <a:lnTo>
                    <a:pt x="2590" y="1492"/>
                  </a:lnTo>
                  <a:lnTo>
                    <a:pt x="2592" y="1506"/>
                  </a:lnTo>
                  <a:lnTo>
                    <a:pt x="2600" y="1516"/>
                  </a:lnTo>
                  <a:lnTo>
                    <a:pt x="2625" y="1518"/>
                  </a:lnTo>
                  <a:lnTo>
                    <a:pt x="2641" y="1498"/>
                  </a:lnTo>
                  <a:lnTo>
                    <a:pt x="2645" y="1482"/>
                  </a:lnTo>
                  <a:lnTo>
                    <a:pt x="2645" y="1470"/>
                  </a:lnTo>
                  <a:lnTo>
                    <a:pt x="2666" y="1453"/>
                  </a:lnTo>
                  <a:lnTo>
                    <a:pt x="2682" y="1435"/>
                  </a:lnTo>
                  <a:lnTo>
                    <a:pt x="2686" y="1421"/>
                  </a:lnTo>
                  <a:lnTo>
                    <a:pt x="2688" y="1408"/>
                  </a:lnTo>
                  <a:lnTo>
                    <a:pt x="2692" y="1394"/>
                  </a:lnTo>
                  <a:lnTo>
                    <a:pt x="2704" y="1388"/>
                  </a:lnTo>
                  <a:lnTo>
                    <a:pt x="2731" y="1382"/>
                  </a:lnTo>
                  <a:lnTo>
                    <a:pt x="2743" y="1388"/>
                  </a:lnTo>
                  <a:lnTo>
                    <a:pt x="2757" y="1410"/>
                  </a:lnTo>
                  <a:lnTo>
                    <a:pt x="2757" y="1425"/>
                  </a:lnTo>
                  <a:lnTo>
                    <a:pt x="2751" y="1451"/>
                  </a:lnTo>
                  <a:lnTo>
                    <a:pt x="2743" y="1461"/>
                  </a:lnTo>
                  <a:lnTo>
                    <a:pt x="2725" y="1484"/>
                  </a:lnTo>
                  <a:lnTo>
                    <a:pt x="2710" y="1506"/>
                  </a:lnTo>
                  <a:lnTo>
                    <a:pt x="2708" y="1518"/>
                  </a:lnTo>
                  <a:lnTo>
                    <a:pt x="2706" y="1547"/>
                  </a:lnTo>
                  <a:lnTo>
                    <a:pt x="2706" y="1561"/>
                  </a:lnTo>
                  <a:lnTo>
                    <a:pt x="2706" y="1573"/>
                  </a:lnTo>
                  <a:lnTo>
                    <a:pt x="2702" y="1588"/>
                  </a:lnTo>
                  <a:lnTo>
                    <a:pt x="2698" y="1616"/>
                  </a:lnTo>
                  <a:lnTo>
                    <a:pt x="2696" y="1630"/>
                  </a:lnTo>
                  <a:lnTo>
                    <a:pt x="2688" y="1657"/>
                  </a:lnTo>
                  <a:lnTo>
                    <a:pt x="2686" y="1671"/>
                  </a:lnTo>
                  <a:lnTo>
                    <a:pt x="2688" y="1683"/>
                  </a:lnTo>
                  <a:lnTo>
                    <a:pt x="2706" y="1702"/>
                  </a:lnTo>
                  <a:lnTo>
                    <a:pt x="2712" y="1714"/>
                  </a:lnTo>
                  <a:lnTo>
                    <a:pt x="2716" y="1741"/>
                  </a:lnTo>
                  <a:lnTo>
                    <a:pt x="2718" y="1756"/>
                  </a:lnTo>
                  <a:lnTo>
                    <a:pt x="2723" y="1770"/>
                  </a:lnTo>
                  <a:lnTo>
                    <a:pt x="2729" y="1796"/>
                  </a:lnTo>
                  <a:lnTo>
                    <a:pt x="2745" y="1819"/>
                  </a:lnTo>
                  <a:lnTo>
                    <a:pt x="2765" y="1819"/>
                  </a:lnTo>
                  <a:lnTo>
                    <a:pt x="2780" y="1817"/>
                  </a:lnTo>
                  <a:lnTo>
                    <a:pt x="2794" y="1815"/>
                  </a:lnTo>
                  <a:lnTo>
                    <a:pt x="2814" y="1813"/>
                  </a:lnTo>
                  <a:lnTo>
                    <a:pt x="2837" y="1823"/>
                  </a:lnTo>
                  <a:lnTo>
                    <a:pt x="2859" y="1837"/>
                  </a:lnTo>
                  <a:lnTo>
                    <a:pt x="2874" y="1831"/>
                  </a:lnTo>
                  <a:lnTo>
                    <a:pt x="2880" y="1819"/>
                  </a:lnTo>
                  <a:lnTo>
                    <a:pt x="2882" y="1807"/>
                  </a:lnTo>
                  <a:lnTo>
                    <a:pt x="2895" y="1780"/>
                  </a:lnTo>
                  <a:lnTo>
                    <a:pt x="2913" y="1762"/>
                  </a:lnTo>
                  <a:lnTo>
                    <a:pt x="2925" y="1754"/>
                  </a:lnTo>
                  <a:lnTo>
                    <a:pt x="2937" y="1746"/>
                  </a:lnTo>
                  <a:lnTo>
                    <a:pt x="2949" y="1737"/>
                  </a:lnTo>
                  <a:lnTo>
                    <a:pt x="2962" y="1729"/>
                  </a:lnTo>
                  <a:lnTo>
                    <a:pt x="2974" y="1722"/>
                  </a:lnTo>
                  <a:lnTo>
                    <a:pt x="2984" y="1710"/>
                  </a:lnTo>
                  <a:lnTo>
                    <a:pt x="2994" y="1700"/>
                  </a:lnTo>
                  <a:lnTo>
                    <a:pt x="3004" y="1690"/>
                  </a:lnTo>
                  <a:lnTo>
                    <a:pt x="3013" y="1679"/>
                  </a:lnTo>
                  <a:lnTo>
                    <a:pt x="3023" y="1671"/>
                  </a:lnTo>
                  <a:lnTo>
                    <a:pt x="3045" y="1653"/>
                  </a:lnTo>
                  <a:lnTo>
                    <a:pt x="3055" y="1643"/>
                  </a:lnTo>
                  <a:lnTo>
                    <a:pt x="3063" y="1632"/>
                  </a:lnTo>
                  <a:lnTo>
                    <a:pt x="3082" y="1610"/>
                  </a:lnTo>
                  <a:lnTo>
                    <a:pt x="3092" y="1598"/>
                  </a:lnTo>
                  <a:lnTo>
                    <a:pt x="3102" y="1586"/>
                  </a:lnTo>
                  <a:lnTo>
                    <a:pt x="3112" y="1578"/>
                  </a:lnTo>
                  <a:lnTo>
                    <a:pt x="3122" y="1567"/>
                  </a:lnTo>
                  <a:lnTo>
                    <a:pt x="3131" y="1557"/>
                  </a:lnTo>
                  <a:lnTo>
                    <a:pt x="3141" y="1547"/>
                  </a:lnTo>
                  <a:lnTo>
                    <a:pt x="3149" y="1535"/>
                  </a:lnTo>
                  <a:lnTo>
                    <a:pt x="3163" y="1545"/>
                  </a:lnTo>
                  <a:lnTo>
                    <a:pt x="3163" y="1571"/>
                  </a:lnTo>
                  <a:lnTo>
                    <a:pt x="3159" y="1586"/>
                  </a:lnTo>
                  <a:lnTo>
                    <a:pt x="3155" y="1612"/>
                  </a:lnTo>
                  <a:lnTo>
                    <a:pt x="3153" y="1641"/>
                  </a:lnTo>
                  <a:lnTo>
                    <a:pt x="3153" y="1655"/>
                  </a:lnTo>
                  <a:lnTo>
                    <a:pt x="3153" y="1667"/>
                  </a:lnTo>
                  <a:lnTo>
                    <a:pt x="3153" y="1681"/>
                  </a:lnTo>
                  <a:lnTo>
                    <a:pt x="3157" y="1708"/>
                  </a:lnTo>
                  <a:lnTo>
                    <a:pt x="3161" y="1735"/>
                  </a:lnTo>
                  <a:lnTo>
                    <a:pt x="3167" y="1748"/>
                  </a:lnTo>
                  <a:lnTo>
                    <a:pt x="3173" y="1760"/>
                  </a:lnTo>
                  <a:lnTo>
                    <a:pt x="3182" y="1772"/>
                  </a:lnTo>
                  <a:lnTo>
                    <a:pt x="3192" y="1782"/>
                  </a:lnTo>
                  <a:lnTo>
                    <a:pt x="3202" y="1792"/>
                  </a:lnTo>
                  <a:lnTo>
                    <a:pt x="3216" y="1815"/>
                  </a:lnTo>
                  <a:lnTo>
                    <a:pt x="3220" y="1827"/>
                  </a:lnTo>
                  <a:lnTo>
                    <a:pt x="3220" y="1841"/>
                  </a:lnTo>
                  <a:lnTo>
                    <a:pt x="3200" y="1860"/>
                  </a:lnTo>
                  <a:lnTo>
                    <a:pt x="3188" y="1866"/>
                  </a:lnTo>
                  <a:lnTo>
                    <a:pt x="3173" y="1870"/>
                  </a:lnTo>
                  <a:lnTo>
                    <a:pt x="3159" y="1872"/>
                  </a:lnTo>
                  <a:lnTo>
                    <a:pt x="3145" y="1876"/>
                  </a:lnTo>
                  <a:lnTo>
                    <a:pt x="3133" y="1884"/>
                  </a:lnTo>
                  <a:lnTo>
                    <a:pt x="3106" y="1892"/>
                  </a:lnTo>
                  <a:lnTo>
                    <a:pt x="3084" y="1908"/>
                  </a:lnTo>
                  <a:lnTo>
                    <a:pt x="3076" y="1919"/>
                  </a:lnTo>
                  <a:lnTo>
                    <a:pt x="3055" y="1937"/>
                  </a:lnTo>
                  <a:lnTo>
                    <a:pt x="3041" y="1961"/>
                  </a:lnTo>
                  <a:lnTo>
                    <a:pt x="3021" y="1980"/>
                  </a:lnTo>
                  <a:lnTo>
                    <a:pt x="3009" y="1988"/>
                  </a:lnTo>
                  <a:lnTo>
                    <a:pt x="2998" y="1998"/>
                  </a:lnTo>
                  <a:lnTo>
                    <a:pt x="2988" y="2008"/>
                  </a:lnTo>
                  <a:lnTo>
                    <a:pt x="2980" y="2018"/>
                  </a:lnTo>
                  <a:lnTo>
                    <a:pt x="2972" y="2033"/>
                  </a:lnTo>
                  <a:lnTo>
                    <a:pt x="2962" y="2055"/>
                  </a:lnTo>
                  <a:lnTo>
                    <a:pt x="2954" y="2067"/>
                  </a:lnTo>
                  <a:lnTo>
                    <a:pt x="2943" y="2078"/>
                  </a:lnTo>
                  <a:lnTo>
                    <a:pt x="2931" y="2084"/>
                  </a:lnTo>
                  <a:lnTo>
                    <a:pt x="2919" y="2088"/>
                  </a:lnTo>
                  <a:lnTo>
                    <a:pt x="2905" y="2096"/>
                  </a:lnTo>
                  <a:lnTo>
                    <a:pt x="2895" y="2102"/>
                  </a:lnTo>
                  <a:lnTo>
                    <a:pt x="2870" y="2116"/>
                  </a:lnTo>
                  <a:lnTo>
                    <a:pt x="2849" y="2137"/>
                  </a:lnTo>
                  <a:lnTo>
                    <a:pt x="2839" y="2147"/>
                  </a:lnTo>
                  <a:lnTo>
                    <a:pt x="2816" y="2159"/>
                  </a:lnTo>
                  <a:lnTo>
                    <a:pt x="2804" y="2167"/>
                  </a:lnTo>
                  <a:lnTo>
                    <a:pt x="2792" y="2171"/>
                  </a:lnTo>
                  <a:lnTo>
                    <a:pt x="2777" y="2175"/>
                  </a:lnTo>
                  <a:lnTo>
                    <a:pt x="2765" y="2181"/>
                  </a:lnTo>
                  <a:lnTo>
                    <a:pt x="2741" y="2198"/>
                  </a:lnTo>
                  <a:lnTo>
                    <a:pt x="2729" y="2208"/>
                  </a:lnTo>
                  <a:lnTo>
                    <a:pt x="2712" y="2233"/>
                  </a:lnTo>
                  <a:lnTo>
                    <a:pt x="2698" y="2256"/>
                  </a:lnTo>
                  <a:lnTo>
                    <a:pt x="2692" y="2282"/>
                  </a:lnTo>
                  <a:lnTo>
                    <a:pt x="2690" y="2296"/>
                  </a:lnTo>
                  <a:lnTo>
                    <a:pt x="2690" y="2311"/>
                  </a:lnTo>
                  <a:lnTo>
                    <a:pt x="2692" y="2323"/>
                  </a:lnTo>
                  <a:lnTo>
                    <a:pt x="2694" y="2349"/>
                  </a:lnTo>
                  <a:lnTo>
                    <a:pt x="2694" y="2366"/>
                  </a:lnTo>
                  <a:lnTo>
                    <a:pt x="2694" y="2392"/>
                  </a:lnTo>
                  <a:lnTo>
                    <a:pt x="2710" y="2413"/>
                  </a:lnTo>
                  <a:lnTo>
                    <a:pt x="2708" y="2439"/>
                  </a:lnTo>
                  <a:lnTo>
                    <a:pt x="2682" y="2439"/>
                  </a:lnTo>
                  <a:lnTo>
                    <a:pt x="2674" y="2451"/>
                  </a:lnTo>
                  <a:lnTo>
                    <a:pt x="2666" y="2464"/>
                  </a:lnTo>
                  <a:lnTo>
                    <a:pt x="2655" y="2476"/>
                  </a:lnTo>
                  <a:lnTo>
                    <a:pt x="2645" y="2486"/>
                  </a:lnTo>
                  <a:lnTo>
                    <a:pt x="2633" y="2492"/>
                  </a:lnTo>
                  <a:lnTo>
                    <a:pt x="2625" y="2504"/>
                  </a:lnTo>
                  <a:lnTo>
                    <a:pt x="2619" y="2516"/>
                  </a:lnTo>
                  <a:lnTo>
                    <a:pt x="2615" y="2529"/>
                  </a:lnTo>
                  <a:lnTo>
                    <a:pt x="2606" y="2543"/>
                  </a:lnTo>
                  <a:lnTo>
                    <a:pt x="2598" y="2555"/>
                  </a:lnTo>
                  <a:lnTo>
                    <a:pt x="2592" y="2567"/>
                  </a:lnTo>
                  <a:lnTo>
                    <a:pt x="2584" y="2580"/>
                  </a:lnTo>
                  <a:lnTo>
                    <a:pt x="2576" y="2590"/>
                  </a:lnTo>
                  <a:lnTo>
                    <a:pt x="2562" y="2614"/>
                  </a:lnTo>
                  <a:lnTo>
                    <a:pt x="2554" y="2624"/>
                  </a:lnTo>
                  <a:lnTo>
                    <a:pt x="2545" y="2637"/>
                  </a:lnTo>
                  <a:lnTo>
                    <a:pt x="2539" y="2649"/>
                  </a:lnTo>
                  <a:lnTo>
                    <a:pt x="2515" y="2681"/>
                  </a:lnTo>
                  <a:lnTo>
                    <a:pt x="2505" y="2692"/>
                  </a:lnTo>
                  <a:lnTo>
                    <a:pt x="2497" y="2704"/>
                  </a:lnTo>
                  <a:lnTo>
                    <a:pt x="2503" y="2724"/>
                  </a:lnTo>
                  <a:lnTo>
                    <a:pt x="2527" y="2736"/>
                  </a:lnTo>
                  <a:lnTo>
                    <a:pt x="2533" y="2748"/>
                  </a:lnTo>
                  <a:lnTo>
                    <a:pt x="2537" y="2762"/>
                  </a:lnTo>
                  <a:lnTo>
                    <a:pt x="2535" y="2776"/>
                  </a:lnTo>
                  <a:lnTo>
                    <a:pt x="2525" y="2790"/>
                  </a:lnTo>
                  <a:lnTo>
                    <a:pt x="2531" y="2809"/>
                  </a:lnTo>
                  <a:lnTo>
                    <a:pt x="2537" y="2823"/>
                  </a:lnTo>
                  <a:lnTo>
                    <a:pt x="2533" y="2837"/>
                  </a:lnTo>
                  <a:lnTo>
                    <a:pt x="2527" y="2849"/>
                  </a:lnTo>
                  <a:lnTo>
                    <a:pt x="2513" y="2856"/>
                  </a:lnTo>
                  <a:lnTo>
                    <a:pt x="2503" y="2864"/>
                  </a:lnTo>
                  <a:lnTo>
                    <a:pt x="2501" y="2876"/>
                  </a:lnTo>
                  <a:lnTo>
                    <a:pt x="2509" y="2888"/>
                  </a:lnTo>
                  <a:lnTo>
                    <a:pt x="2505" y="2915"/>
                  </a:lnTo>
                  <a:lnTo>
                    <a:pt x="2495" y="2923"/>
                  </a:lnTo>
                  <a:lnTo>
                    <a:pt x="2484" y="2933"/>
                  </a:lnTo>
                  <a:lnTo>
                    <a:pt x="2470" y="2955"/>
                  </a:lnTo>
                  <a:lnTo>
                    <a:pt x="2464" y="2970"/>
                  </a:lnTo>
                  <a:lnTo>
                    <a:pt x="2464" y="2982"/>
                  </a:lnTo>
                  <a:lnTo>
                    <a:pt x="2462" y="3008"/>
                  </a:lnTo>
                  <a:lnTo>
                    <a:pt x="2460" y="3023"/>
                  </a:lnTo>
                  <a:lnTo>
                    <a:pt x="2458" y="3037"/>
                  </a:lnTo>
                  <a:lnTo>
                    <a:pt x="2436" y="3039"/>
                  </a:lnTo>
                  <a:lnTo>
                    <a:pt x="2423" y="3045"/>
                  </a:lnTo>
                  <a:lnTo>
                    <a:pt x="2417" y="3057"/>
                  </a:lnTo>
                  <a:lnTo>
                    <a:pt x="2409" y="3069"/>
                  </a:lnTo>
                  <a:lnTo>
                    <a:pt x="2401" y="3080"/>
                  </a:lnTo>
                  <a:lnTo>
                    <a:pt x="2383" y="3100"/>
                  </a:lnTo>
                  <a:lnTo>
                    <a:pt x="2370" y="3108"/>
                  </a:lnTo>
                  <a:lnTo>
                    <a:pt x="2355" y="3116"/>
                  </a:lnTo>
                  <a:lnTo>
                    <a:pt x="2331" y="3116"/>
                  </a:lnTo>
                  <a:lnTo>
                    <a:pt x="2316" y="3116"/>
                  </a:lnTo>
                  <a:lnTo>
                    <a:pt x="2290" y="3104"/>
                  </a:lnTo>
                  <a:lnTo>
                    <a:pt x="2278" y="3100"/>
                  </a:lnTo>
                  <a:lnTo>
                    <a:pt x="2253" y="3090"/>
                  </a:lnTo>
                  <a:lnTo>
                    <a:pt x="2227" y="3094"/>
                  </a:lnTo>
                  <a:lnTo>
                    <a:pt x="2213" y="3096"/>
                  </a:lnTo>
                  <a:lnTo>
                    <a:pt x="2186" y="3096"/>
                  </a:lnTo>
                  <a:lnTo>
                    <a:pt x="2172" y="3094"/>
                  </a:lnTo>
                  <a:lnTo>
                    <a:pt x="2160" y="3096"/>
                  </a:lnTo>
                  <a:lnTo>
                    <a:pt x="2145" y="3100"/>
                  </a:lnTo>
                  <a:lnTo>
                    <a:pt x="2133" y="3102"/>
                  </a:lnTo>
                  <a:lnTo>
                    <a:pt x="2121" y="3110"/>
                  </a:lnTo>
                  <a:lnTo>
                    <a:pt x="2111" y="3120"/>
                  </a:lnTo>
                  <a:lnTo>
                    <a:pt x="2101" y="3129"/>
                  </a:lnTo>
                  <a:lnTo>
                    <a:pt x="2088" y="3137"/>
                  </a:lnTo>
                  <a:lnTo>
                    <a:pt x="2074" y="3139"/>
                  </a:lnTo>
                  <a:lnTo>
                    <a:pt x="2048" y="3145"/>
                  </a:lnTo>
                  <a:lnTo>
                    <a:pt x="2023" y="3145"/>
                  </a:lnTo>
                  <a:lnTo>
                    <a:pt x="2013" y="3155"/>
                  </a:lnTo>
                  <a:lnTo>
                    <a:pt x="2009" y="3184"/>
                  </a:lnTo>
                  <a:lnTo>
                    <a:pt x="2007" y="3196"/>
                  </a:lnTo>
                  <a:lnTo>
                    <a:pt x="1997" y="3222"/>
                  </a:lnTo>
                  <a:lnTo>
                    <a:pt x="1981" y="3243"/>
                  </a:lnTo>
                  <a:lnTo>
                    <a:pt x="1962" y="3264"/>
                  </a:lnTo>
                  <a:lnTo>
                    <a:pt x="1952" y="3272"/>
                  </a:lnTo>
                  <a:lnTo>
                    <a:pt x="1932" y="3290"/>
                  </a:lnTo>
                  <a:lnTo>
                    <a:pt x="1919" y="3301"/>
                  </a:lnTo>
                  <a:lnTo>
                    <a:pt x="1899" y="3317"/>
                  </a:lnTo>
                  <a:lnTo>
                    <a:pt x="1885" y="3321"/>
                  </a:lnTo>
                  <a:lnTo>
                    <a:pt x="1871" y="3325"/>
                  </a:lnTo>
                  <a:lnTo>
                    <a:pt x="1855" y="3329"/>
                  </a:lnTo>
                  <a:lnTo>
                    <a:pt x="1843" y="3333"/>
                  </a:lnTo>
                  <a:lnTo>
                    <a:pt x="1817" y="3339"/>
                  </a:lnTo>
                  <a:lnTo>
                    <a:pt x="1804" y="3341"/>
                  </a:lnTo>
                  <a:lnTo>
                    <a:pt x="1792" y="3335"/>
                  </a:lnTo>
                  <a:lnTo>
                    <a:pt x="1786" y="3323"/>
                  </a:lnTo>
                  <a:lnTo>
                    <a:pt x="1780" y="3309"/>
                  </a:lnTo>
                  <a:lnTo>
                    <a:pt x="1772" y="3282"/>
                  </a:lnTo>
                  <a:lnTo>
                    <a:pt x="1756" y="3262"/>
                  </a:lnTo>
                  <a:lnTo>
                    <a:pt x="1754" y="3250"/>
                  </a:lnTo>
                  <a:lnTo>
                    <a:pt x="1758" y="3234"/>
                  </a:lnTo>
                  <a:lnTo>
                    <a:pt x="1760" y="3220"/>
                  </a:lnTo>
                  <a:lnTo>
                    <a:pt x="1750" y="3210"/>
                  </a:lnTo>
                  <a:lnTo>
                    <a:pt x="1737" y="3210"/>
                  </a:lnTo>
                  <a:lnTo>
                    <a:pt x="1737" y="3186"/>
                  </a:lnTo>
                  <a:lnTo>
                    <a:pt x="1745" y="3175"/>
                  </a:lnTo>
                  <a:lnTo>
                    <a:pt x="1733" y="3157"/>
                  </a:lnTo>
                  <a:lnTo>
                    <a:pt x="1719" y="3153"/>
                  </a:lnTo>
                  <a:lnTo>
                    <a:pt x="1709" y="3143"/>
                  </a:lnTo>
                  <a:lnTo>
                    <a:pt x="1697" y="3137"/>
                  </a:lnTo>
                  <a:lnTo>
                    <a:pt x="1686" y="3129"/>
                  </a:lnTo>
                  <a:lnTo>
                    <a:pt x="1666" y="3137"/>
                  </a:lnTo>
                  <a:lnTo>
                    <a:pt x="1660" y="3151"/>
                  </a:lnTo>
                  <a:lnTo>
                    <a:pt x="1646" y="3153"/>
                  </a:lnTo>
                  <a:lnTo>
                    <a:pt x="1636" y="3147"/>
                  </a:lnTo>
                  <a:lnTo>
                    <a:pt x="1623" y="3139"/>
                  </a:lnTo>
                  <a:lnTo>
                    <a:pt x="1611" y="3133"/>
                  </a:lnTo>
                  <a:lnTo>
                    <a:pt x="1601" y="3122"/>
                  </a:lnTo>
                  <a:lnTo>
                    <a:pt x="1579" y="3106"/>
                  </a:lnTo>
                  <a:lnTo>
                    <a:pt x="1566" y="3098"/>
                  </a:lnTo>
                  <a:lnTo>
                    <a:pt x="1544" y="3086"/>
                  </a:lnTo>
                  <a:lnTo>
                    <a:pt x="1530" y="3080"/>
                  </a:lnTo>
                  <a:lnTo>
                    <a:pt x="1517" y="3088"/>
                  </a:lnTo>
                  <a:lnTo>
                    <a:pt x="1513" y="3100"/>
                  </a:lnTo>
                  <a:lnTo>
                    <a:pt x="1513" y="3114"/>
                  </a:lnTo>
                  <a:lnTo>
                    <a:pt x="1513" y="3129"/>
                  </a:lnTo>
                  <a:lnTo>
                    <a:pt x="1515" y="3141"/>
                  </a:lnTo>
                  <a:lnTo>
                    <a:pt x="1515" y="3155"/>
                  </a:lnTo>
                  <a:lnTo>
                    <a:pt x="1517" y="3184"/>
                  </a:lnTo>
                  <a:lnTo>
                    <a:pt x="1513" y="3198"/>
                  </a:lnTo>
                  <a:lnTo>
                    <a:pt x="1509" y="3210"/>
                  </a:lnTo>
                  <a:lnTo>
                    <a:pt x="1511" y="3224"/>
                  </a:lnTo>
                  <a:lnTo>
                    <a:pt x="1515" y="3252"/>
                  </a:lnTo>
                  <a:lnTo>
                    <a:pt x="1520" y="3278"/>
                  </a:lnTo>
                  <a:lnTo>
                    <a:pt x="1522" y="3299"/>
                  </a:lnTo>
                  <a:lnTo>
                    <a:pt x="1507" y="3307"/>
                  </a:lnTo>
                  <a:lnTo>
                    <a:pt x="1493" y="3301"/>
                  </a:lnTo>
                  <a:lnTo>
                    <a:pt x="1479" y="3299"/>
                  </a:lnTo>
                  <a:lnTo>
                    <a:pt x="1465" y="3301"/>
                  </a:lnTo>
                  <a:lnTo>
                    <a:pt x="1438" y="3295"/>
                  </a:lnTo>
                  <a:lnTo>
                    <a:pt x="1424" y="3297"/>
                  </a:lnTo>
                  <a:lnTo>
                    <a:pt x="1397" y="3297"/>
                  </a:lnTo>
                  <a:lnTo>
                    <a:pt x="1385" y="3299"/>
                  </a:lnTo>
                  <a:lnTo>
                    <a:pt x="1371" y="3299"/>
                  </a:lnTo>
                  <a:lnTo>
                    <a:pt x="1343" y="3299"/>
                  </a:lnTo>
                  <a:lnTo>
                    <a:pt x="1329" y="3299"/>
                  </a:lnTo>
                  <a:lnTo>
                    <a:pt x="1319" y="3307"/>
                  </a:lnTo>
                  <a:lnTo>
                    <a:pt x="1311" y="3319"/>
                  </a:lnTo>
                  <a:lnTo>
                    <a:pt x="1299" y="3325"/>
                  </a:lnTo>
                  <a:lnTo>
                    <a:pt x="1286" y="3333"/>
                  </a:lnTo>
                  <a:lnTo>
                    <a:pt x="1274" y="3337"/>
                  </a:lnTo>
                  <a:lnTo>
                    <a:pt x="1252" y="3352"/>
                  </a:lnTo>
                  <a:lnTo>
                    <a:pt x="1223" y="3358"/>
                  </a:lnTo>
                  <a:lnTo>
                    <a:pt x="1211" y="3358"/>
                  </a:lnTo>
                  <a:lnTo>
                    <a:pt x="1185" y="3360"/>
                  </a:lnTo>
                  <a:lnTo>
                    <a:pt x="1158" y="3352"/>
                  </a:lnTo>
                  <a:lnTo>
                    <a:pt x="1132" y="3345"/>
                  </a:lnTo>
                  <a:lnTo>
                    <a:pt x="1120" y="3339"/>
                  </a:lnTo>
                  <a:lnTo>
                    <a:pt x="1091" y="3311"/>
                  </a:lnTo>
                  <a:lnTo>
                    <a:pt x="1081" y="3301"/>
                  </a:lnTo>
                  <a:lnTo>
                    <a:pt x="1075" y="3274"/>
                  </a:lnTo>
                  <a:lnTo>
                    <a:pt x="1081" y="3250"/>
                  </a:lnTo>
                  <a:lnTo>
                    <a:pt x="1081" y="3232"/>
                  </a:lnTo>
                  <a:lnTo>
                    <a:pt x="1073" y="3220"/>
                  </a:lnTo>
                  <a:lnTo>
                    <a:pt x="1061" y="3216"/>
                  </a:lnTo>
                  <a:lnTo>
                    <a:pt x="1048" y="3210"/>
                  </a:lnTo>
                  <a:lnTo>
                    <a:pt x="1032" y="3190"/>
                  </a:lnTo>
                  <a:lnTo>
                    <a:pt x="1038" y="3177"/>
                  </a:lnTo>
                  <a:lnTo>
                    <a:pt x="1034" y="3163"/>
                  </a:lnTo>
                  <a:lnTo>
                    <a:pt x="1026" y="3151"/>
                  </a:lnTo>
                  <a:lnTo>
                    <a:pt x="1020" y="3139"/>
                  </a:lnTo>
                  <a:lnTo>
                    <a:pt x="1020" y="3124"/>
                  </a:lnTo>
                  <a:lnTo>
                    <a:pt x="1020" y="3096"/>
                  </a:lnTo>
                  <a:lnTo>
                    <a:pt x="1018" y="3082"/>
                  </a:lnTo>
                  <a:lnTo>
                    <a:pt x="1014" y="3069"/>
                  </a:lnTo>
                  <a:lnTo>
                    <a:pt x="1004" y="3059"/>
                  </a:lnTo>
                  <a:lnTo>
                    <a:pt x="995" y="3047"/>
                  </a:lnTo>
                  <a:lnTo>
                    <a:pt x="991" y="3033"/>
                  </a:lnTo>
                  <a:lnTo>
                    <a:pt x="989" y="3019"/>
                  </a:lnTo>
                  <a:lnTo>
                    <a:pt x="991" y="3004"/>
                  </a:lnTo>
                  <a:lnTo>
                    <a:pt x="997" y="2978"/>
                  </a:lnTo>
                  <a:lnTo>
                    <a:pt x="999" y="2937"/>
                  </a:lnTo>
                  <a:lnTo>
                    <a:pt x="999" y="2923"/>
                  </a:lnTo>
                  <a:lnTo>
                    <a:pt x="1001" y="2909"/>
                  </a:lnTo>
                  <a:lnTo>
                    <a:pt x="1010" y="2896"/>
                  </a:lnTo>
                  <a:lnTo>
                    <a:pt x="1016" y="2884"/>
                  </a:lnTo>
                  <a:lnTo>
                    <a:pt x="1020" y="2858"/>
                  </a:lnTo>
                  <a:lnTo>
                    <a:pt x="997" y="2847"/>
                  </a:lnTo>
                  <a:lnTo>
                    <a:pt x="983" y="2849"/>
                  </a:lnTo>
                  <a:lnTo>
                    <a:pt x="969" y="2847"/>
                  </a:lnTo>
                  <a:lnTo>
                    <a:pt x="944" y="2837"/>
                  </a:lnTo>
                  <a:lnTo>
                    <a:pt x="932" y="2831"/>
                  </a:lnTo>
                  <a:lnTo>
                    <a:pt x="912" y="2815"/>
                  </a:lnTo>
                  <a:lnTo>
                    <a:pt x="904" y="2803"/>
                  </a:lnTo>
                  <a:lnTo>
                    <a:pt x="898" y="2790"/>
                  </a:lnTo>
                  <a:lnTo>
                    <a:pt x="894" y="2778"/>
                  </a:lnTo>
                  <a:lnTo>
                    <a:pt x="892" y="2764"/>
                  </a:lnTo>
                  <a:lnTo>
                    <a:pt x="890" y="2750"/>
                  </a:lnTo>
                  <a:lnTo>
                    <a:pt x="890" y="2734"/>
                  </a:lnTo>
                  <a:lnTo>
                    <a:pt x="892" y="2720"/>
                  </a:lnTo>
                  <a:lnTo>
                    <a:pt x="894" y="2706"/>
                  </a:lnTo>
                  <a:lnTo>
                    <a:pt x="887" y="2679"/>
                  </a:lnTo>
                  <a:lnTo>
                    <a:pt x="879" y="2655"/>
                  </a:lnTo>
                  <a:lnTo>
                    <a:pt x="869" y="2645"/>
                  </a:lnTo>
                  <a:lnTo>
                    <a:pt x="857" y="2641"/>
                  </a:lnTo>
                  <a:lnTo>
                    <a:pt x="842" y="2641"/>
                  </a:lnTo>
                  <a:lnTo>
                    <a:pt x="813" y="2643"/>
                  </a:lnTo>
                  <a:lnTo>
                    <a:pt x="801" y="2647"/>
                  </a:lnTo>
                  <a:lnTo>
                    <a:pt x="787" y="2647"/>
                  </a:lnTo>
                  <a:lnTo>
                    <a:pt x="760" y="2651"/>
                  </a:lnTo>
                  <a:lnTo>
                    <a:pt x="746" y="2657"/>
                  </a:lnTo>
                  <a:lnTo>
                    <a:pt x="722" y="2661"/>
                  </a:lnTo>
                  <a:lnTo>
                    <a:pt x="707" y="2659"/>
                  </a:lnTo>
                  <a:lnTo>
                    <a:pt x="681" y="2661"/>
                  </a:lnTo>
                  <a:lnTo>
                    <a:pt x="667" y="2663"/>
                  </a:lnTo>
                  <a:lnTo>
                    <a:pt x="652" y="2661"/>
                  </a:lnTo>
                  <a:lnTo>
                    <a:pt x="626" y="2663"/>
                  </a:lnTo>
                  <a:lnTo>
                    <a:pt x="612" y="2669"/>
                  </a:lnTo>
                  <a:lnTo>
                    <a:pt x="587" y="2671"/>
                  </a:lnTo>
                  <a:lnTo>
                    <a:pt x="561" y="2677"/>
                  </a:lnTo>
                  <a:lnTo>
                    <a:pt x="547" y="2679"/>
                  </a:lnTo>
                  <a:lnTo>
                    <a:pt x="522" y="2683"/>
                  </a:lnTo>
                  <a:lnTo>
                    <a:pt x="508" y="2686"/>
                  </a:lnTo>
                  <a:lnTo>
                    <a:pt x="481" y="2690"/>
                  </a:lnTo>
                  <a:lnTo>
                    <a:pt x="467" y="2688"/>
                  </a:lnTo>
                  <a:lnTo>
                    <a:pt x="443" y="2679"/>
                  </a:lnTo>
                  <a:lnTo>
                    <a:pt x="428" y="2679"/>
                  </a:lnTo>
                  <a:lnTo>
                    <a:pt x="418" y="2669"/>
                  </a:lnTo>
                  <a:lnTo>
                    <a:pt x="410" y="2659"/>
                  </a:lnTo>
                  <a:lnTo>
                    <a:pt x="412" y="2633"/>
                  </a:lnTo>
                  <a:lnTo>
                    <a:pt x="414" y="2618"/>
                  </a:lnTo>
                  <a:lnTo>
                    <a:pt x="412" y="2604"/>
                  </a:lnTo>
                  <a:lnTo>
                    <a:pt x="400" y="2598"/>
                  </a:lnTo>
                  <a:lnTo>
                    <a:pt x="386" y="2576"/>
                  </a:lnTo>
                  <a:lnTo>
                    <a:pt x="374" y="2553"/>
                  </a:lnTo>
                  <a:lnTo>
                    <a:pt x="353" y="2549"/>
                  </a:lnTo>
                  <a:lnTo>
                    <a:pt x="351" y="2533"/>
                  </a:lnTo>
                  <a:lnTo>
                    <a:pt x="353" y="2521"/>
                  </a:lnTo>
                  <a:lnTo>
                    <a:pt x="349" y="2506"/>
                  </a:lnTo>
                  <a:lnTo>
                    <a:pt x="338" y="2482"/>
                  </a:lnTo>
                  <a:lnTo>
                    <a:pt x="355" y="2464"/>
                  </a:lnTo>
                  <a:lnTo>
                    <a:pt x="351" y="2449"/>
                  </a:lnTo>
                  <a:lnTo>
                    <a:pt x="359" y="2439"/>
                  </a:lnTo>
                  <a:lnTo>
                    <a:pt x="336" y="2423"/>
                  </a:lnTo>
                  <a:lnTo>
                    <a:pt x="349" y="2402"/>
                  </a:lnTo>
                  <a:lnTo>
                    <a:pt x="349" y="2390"/>
                  </a:lnTo>
                  <a:lnTo>
                    <a:pt x="322" y="2394"/>
                  </a:lnTo>
                  <a:lnTo>
                    <a:pt x="316" y="2382"/>
                  </a:lnTo>
                  <a:lnTo>
                    <a:pt x="336" y="2366"/>
                  </a:lnTo>
                  <a:lnTo>
                    <a:pt x="336" y="2351"/>
                  </a:lnTo>
                  <a:lnTo>
                    <a:pt x="318" y="2347"/>
                  </a:lnTo>
                  <a:lnTo>
                    <a:pt x="295" y="2337"/>
                  </a:lnTo>
                  <a:lnTo>
                    <a:pt x="295" y="2323"/>
                  </a:lnTo>
                  <a:lnTo>
                    <a:pt x="281" y="2299"/>
                  </a:lnTo>
                  <a:lnTo>
                    <a:pt x="271" y="2290"/>
                  </a:lnTo>
                  <a:lnTo>
                    <a:pt x="261" y="2280"/>
                  </a:lnTo>
                  <a:lnTo>
                    <a:pt x="250" y="2270"/>
                  </a:lnTo>
                  <a:lnTo>
                    <a:pt x="244" y="2260"/>
                  </a:lnTo>
                  <a:lnTo>
                    <a:pt x="244" y="2246"/>
                  </a:lnTo>
                  <a:lnTo>
                    <a:pt x="256" y="2222"/>
                  </a:lnTo>
                  <a:lnTo>
                    <a:pt x="246" y="2212"/>
                  </a:lnTo>
                  <a:lnTo>
                    <a:pt x="224" y="2200"/>
                  </a:lnTo>
                  <a:lnTo>
                    <a:pt x="220" y="2188"/>
                  </a:lnTo>
                  <a:lnTo>
                    <a:pt x="226" y="2175"/>
                  </a:lnTo>
                  <a:lnTo>
                    <a:pt x="228" y="2161"/>
                  </a:lnTo>
                  <a:lnTo>
                    <a:pt x="234" y="2149"/>
                  </a:lnTo>
                  <a:lnTo>
                    <a:pt x="244" y="2139"/>
                  </a:lnTo>
                  <a:lnTo>
                    <a:pt x="244" y="2124"/>
                  </a:lnTo>
                  <a:lnTo>
                    <a:pt x="244" y="2110"/>
                  </a:lnTo>
                  <a:lnTo>
                    <a:pt x="250" y="2086"/>
                  </a:lnTo>
                  <a:lnTo>
                    <a:pt x="248" y="2059"/>
                  </a:lnTo>
                  <a:lnTo>
                    <a:pt x="259" y="2037"/>
                  </a:lnTo>
                  <a:lnTo>
                    <a:pt x="267" y="2027"/>
                  </a:lnTo>
                  <a:lnTo>
                    <a:pt x="287" y="2012"/>
                  </a:lnTo>
                  <a:lnTo>
                    <a:pt x="299" y="2004"/>
                  </a:lnTo>
                  <a:lnTo>
                    <a:pt x="303" y="1992"/>
                  </a:lnTo>
                  <a:lnTo>
                    <a:pt x="307" y="1978"/>
                  </a:lnTo>
                  <a:lnTo>
                    <a:pt x="318" y="1970"/>
                  </a:lnTo>
                  <a:lnTo>
                    <a:pt x="332" y="1966"/>
                  </a:lnTo>
                  <a:lnTo>
                    <a:pt x="340" y="1941"/>
                  </a:lnTo>
                  <a:lnTo>
                    <a:pt x="336" y="1927"/>
                  </a:lnTo>
                  <a:lnTo>
                    <a:pt x="332" y="1913"/>
                  </a:lnTo>
                  <a:lnTo>
                    <a:pt x="330" y="1886"/>
                  </a:lnTo>
                  <a:lnTo>
                    <a:pt x="328" y="1860"/>
                  </a:lnTo>
                  <a:lnTo>
                    <a:pt x="340" y="1837"/>
                  </a:lnTo>
                  <a:lnTo>
                    <a:pt x="353" y="1827"/>
                  </a:lnTo>
                  <a:lnTo>
                    <a:pt x="365" y="1825"/>
                  </a:lnTo>
                  <a:lnTo>
                    <a:pt x="380" y="1823"/>
                  </a:lnTo>
                  <a:lnTo>
                    <a:pt x="394" y="1823"/>
                  </a:lnTo>
                  <a:lnTo>
                    <a:pt x="420" y="1827"/>
                  </a:lnTo>
                  <a:lnTo>
                    <a:pt x="435" y="1829"/>
                  </a:lnTo>
                  <a:lnTo>
                    <a:pt x="447" y="1831"/>
                  </a:lnTo>
                  <a:lnTo>
                    <a:pt x="461" y="1831"/>
                  </a:lnTo>
                  <a:lnTo>
                    <a:pt x="488" y="1827"/>
                  </a:lnTo>
                  <a:lnTo>
                    <a:pt x="502" y="1827"/>
                  </a:lnTo>
                  <a:lnTo>
                    <a:pt x="516" y="1827"/>
                  </a:lnTo>
                  <a:lnTo>
                    <a:pt x="528" y="1821"/>
                  </a:lnTo>
                  <a:lnTo>
                    <a:pt x="542" y="1819"/>
                  </a:lnTo>
                  <a:lnTo>
                    <a:pt x="555" y="1817"/>
                  </a:lnTo>
                  <a:lnTo>
                    <a:pt x="581" y="1821"/>
                  </a:lnTo>
                  <a:lnTo>
                    <a:pt x="604" y="1809"/>
                  </a:lnTo>
                  <a:lnTo>
                    <a:pt x="612" y="1796"/>
                  </a:lnTo>
                  <a:lnTo>
                    <a:pt x="618" y="1784"/>
                  </a:lnTo>
                  <a:lnTo>
                    <a:pt x="618" y="1770"/>
                  </a:lnTo>
                  <a:lnTo>
                    <a:pt x="618" y="1756"/>
                  </a:lnTo>
                  <a:lnTo>
                    <a:pt x="626" y="1729"/>
                  </a:lnTo>
                  <a:lnTo>
                    <a:pt x="628" y="1714"/>
                  </a:lnTo>
                  <a:lnTo>
                    <a:pt x="628" y="1700"/>
                  </a:lnTo>
                  <a:lnTo>
                    <a:pt x="624" y="1685"/>
                  </a:lnTo>
                  <a:lnTo>
                    <a:pt x="622" y="1671"/>
                  </a:lnTo>
                  <a:lnTo>
                    <a:pt x="622" y="1657"/>
                  </a:lnTo>
                  <a:lnTo>
                    <a:pt x="616" y="1630"/>
                  </a:lnTo>
                  <a:lnTo>
                    <a:pt x="606" y="1604"/>
                  </a:lnTo>
                  <a:lnTo>
                    <a:pt x="597" y="1592"/>
                  </a:lnTo>
                  <a:lnTo>
                    <a:pt x="587" y="1584"/>
                  </a:lnTo>
                  <a:lnTo>
                    <a:pt x="575" y="1575"/>
                  </a:lnTo>
                  <a:lnTo>
                    <a:pt x="561" y="1567"/>
                  </a:lnTo>
                  <a:lnTo>
                    <a:pt x="536" y="1559"/>
                  </a:lnTo>
                  <a:lnTo>
                    <a:pt x="522" y="1555"/>
                  </a:lnTo>
                  <a:lnTo>
                    <a:pt x="508" y="1549"/>
                  </a:lnTo>
                  <a:lnTo>
                    <a:pt x="494" y="1547"/>
                  </a:lnTo>
                  <a:lnTo>
                    <a:pt x="481" y="1547"/>
                  </a:lnTo>
                  <a:lnTo>
                    <a:pt x="467" y="1541"/>
                  </a:lnTo>
                  <a:lnTo>
                    <a:pt x="455" y="1535"/>
                  </a:lnTo>
                  <a:lnTo>
                    <a:pt x="443" y="1527"/>
                  </a:lnTo>
                  <a:lnTo>
                    <a:pt x="437" y="1514"/>
                  </a:lnTo>
                  <a:lnTo>
                    <a:pt x="428" y="1500"/>
                  </a:lnTo>
                  <a:lnTo>
                    <a:pt x="418" y="1474"/>
                  </a:lnTo>
                  <a:lnTo>
                    <a:pt x="410" y="1463"/>
                  </a:lnTo>
                  <a:lnTo>
                    <a:pt x="404" y="1449"/>
                  </a:lnTo>
                  <a:lnTo>
                    <a:pt x="396" y="1437"/>
                  </a:lnTo>
                  <a:lnTo>
                    <a:pt x="388" y="1425"/>
                  </a:lnTo>
                  <a:lnTo>
                    <a:pt x="380" y="1415"/>
                  </a:lnTo>
                  <a:lnTo>
                    <a:pt x="367" y="1404"/>
                  </a:lnTo>
                  <a:lnTo>
                    <a:pt x="359" y="1394"/>
                  </a:lnTo>
                  <a:lnTo>
                    <a:pt x="351" y="1382"/>
                  </a:lnTo>
                  <a:lnTo>
                    <a:pt x="343" y="1368"/>
                  </a:lnTo>
                  <a:lnTo>
                    <a:pt x="334" y="1358"/>
                  </a:lnTo>
                  <a:lnTo>
                    <a:pt x="324" y="1347"/>
                  </a:lnTo>
                  <a:lnTo>
                    <a:pt x="311" y="1339"/>
                  </a:lnTo>
                  <a:lnTo>
                    <a:pt x="289" y="1323"/>
                  </a:lnTo>
                  <a:lnTo>
                    <a:pt x="277" y="1319"/>
                  </a:lnTo>
                  <a:lnTo>
                    <a:pt x="248" y="1317"/>
                  </a:lnTo>
                  <a:lnTo>
                    <a:pt x="236" y="1313"/>
                  </a:lnTo>
                  <a:lnTo>
                    <a:pt x="208" y="1313"/>
                  </a:lnTo>
                  <a:lnTo>
                    <a:pt x="193" y="1311"/>
                  </a:lnTo>
                  <a:lnTo>
                    <a:pt x="181" y="1305"/>
                  </a:lnTo>
                  <a:lnTo>
                    <a:pt x="173" y="1294"/>
                  </a:lnTo>
                  <a:lnTo>
                    <a:pt x="161" y="1270"/>
                  </a:lnTo>
                  <a:lnTo>
                    <a:pt x="151" y="1246"/>
                  </a:lnTo>
                  <a:lnTo>
                    <a:pt x="147" y="1231"/>
                  </a:lnTo>
                  <a:lnTo>
                    <a:pt x="140" y="1218"/>
                  </a:lnTo>
                  <a:lnTo>
                    <a:pt x="130" y="1208"/>
                  </a:lnTo>
                  <a:lnTo>
                    <a:pt x="122" y="1198"/>
                  </a:lnTo>
                  <a:lnTo>
                    <a:pt x="116" y="1183"/>
                  </a:lnTo>
                  <a:lnTo>
                    <a:pt x="108" y="1173"/>
                  </a:lnTo>
                  <a:lnTo>
                    <a:pt x="96" y="1163"/>
                  </a:lnTo>
                  <a:lnTo>
                    <a:pt x="83" y="1157"/>
                  </a:lnTo>
                  <a:lnTo>
                    <a:pt x="71" y="1149"/>
                  </a:lnTo>
                  <a:lnTo>
                    <a:pt x="59" y="1139"/>
                  </a:lnTo>
                  <a:lnTo>
                    <a:pt x="49" y="1130"/>
                  </a:lnTo>
                  <a:lnTo>
                    <a:pt x="37" y="1122"/>
                  </a:lnTo>
                  <a:lnTo>
                    <a:pt x="26" y="1114"/>
                  </a:lnTo>
                  <a:lnTo>
                    <a:pt x="16" y="1106"/>
                  </a:lnTo>
                  <a:lnTo>
                    <a:pt x="10" y="1092"/>
                  </a:lnTo>
                  <a:lnTo>
                    <a:pt x="4" y="1080"/>
                  </a:lnTo>
                  <a:lnTo>
                    <a:pt x="0" y="1065"/>
                  </a:lnTo>
                  <a:lnTo>
                    <a:pt x="4" y="1051"/>
                  </a:lnTo>
                  <a:lnTo>
                    <a:pt x="12" y="1039"/>
                  </a:lnTo>
                  <a:lnTo>
                    <a:pt x="20" y="1029"/>
                  </a:lnTo>
                  <a:lnTo>
                    <a:pt x="33" y="1020"/>
                  </a:lnTo>
                  <a:lnTo>
                    <a:pt x="43" y="1010"/>
                  </a:lnTo>
                  <a:lnTo>
                    <a:pt x="65" y="996"/>
                  </a:lnTo>
                  <a:lnTo>
                    <a:pt x="75" y="986"/>
                  </a:lnTo>
                  <a:lnTo>
                    <a:pt x="90" y="972"/>
                  </a:lnTo>
                  <a:lnTo>
                    <a:pt x="81" y="957"/>
                  </a:lnTo>
                  <a:lnTo>
                    <a:pt x="79" y="931"/>
                  </a:lnTo>
                  <a:lnTo>
                    <a:pt x="83" y="919"/>
                  </a:lnTo>
                  <a:lnTo>
                    <a:pt x="92" y="880"/>
                  </a:lnTo>
                  <a:lnTo>
                    <a:pt x="110" y="857"/>
                  </a:lnTo>
                  <a:lnTo>
                    <a:pt x="120" y="847"/>
                  </a:lnTo>
                  <a:lnTo>
                    <a:pt x="128" y="835"/>
                  </a:lnTo>
                  <a:lnTo>
                    <a:pt x="140" y="813"/>
                  </a:lnTo>
                  <a:lnTo>
                    <a:pt x="142" y="786"/>
                  </a:lnTo>
                  <a:lnTo>
                    <a:pt x="145" y="772"/>
                  </a:lnTo>
                  <a:lnTo>
                    <a:pt x="145" y="743"/>
                  </a:lnTo>
                  <a:lnTo>
                    <a:pt x="138" y="719"/>
                  </a:lnTo>
                  <a:lnTo>
                    <a:pt x="132" y="704"/>
                  </a:lnTo>
                  <a:lnTo>
                    <a:pt x="124" y="691"/>
                  </a:lnTo>
                  <a:lnTo>
                    <a:pt x="116" y="667"/>
                  </a:lnTo>
                  <a:lnTo>
                    <a:pt x="106" y="641"/>
                  </a:lnTo>
                  <a:lnTo>
                    <a:pt x="102" y="604"/>
                  </a:lnTo>
                  <a:lnTo>
                    <a:pt x="116" y="598"/>
                  </a:lnTo>
                  <a:lnTo>
                    <a:pt x="128" y="592"/>
                  </a:lnTo>
                  <a:lnTo>
                    <a:pt x="142" y="592"/>
                  </a:lnTo>
                  <a:lnTo>
                    <a:pt x="157" y="600"/>
                  </a:lnTo>
                  <a:lnTo>
                    <a:pt x="153" y="614"/>
                  </a:lnTo>
                  <a:lnTo>
                    <a:pt x="138" y="610"/>
                  </a:lnTo>
                  <a:lnTo>
                    <a:pt x="142" y="632"/>
                  </a:lnTo>
                  <a:lnTo>
                    <a:pt x="142" y="645"/>
                  </a:lnTo>
                  <a:lnTo>
                    <a:pt x="151" y="663"/>
                  </a:lnTo>
                  <a:lnTo>
                    <a:pt x="165" y="669"/>
                  </a:lnTo>
                  <a:lnTo>
                    <a:pt x="171" y="655"/>
                  </a:lnTo>
                  <a:lnTo>
                    <a:pt x="179" y="669"/>
                  </a:lnTo>
                  <a:lnTo>
                    <a:pt x="187" y="683"/>
                  </a:lnTo>
                  <a:lnTo>
                    <a:pt x="177" y="694"/>
                  </a:lnTo>
                  <a:lnTo>
                    <a:pt x="163" y="689"/>
                  </a:lnTo>
                  <a:lnTo>
                    <a:pt x="161" y="704"/>
                  </a:lnTo>
                  <a:lnTo>
                    <a:pt x="165" y="719"/>
                  </a:lnTo>
                  <a:lnTo>
                    <a:pt x="167" y="733"/>
                  </a:lnTo>
                  <a:lnTo>
                    <a:pt x="175" y="748"/>
                  </a:lnTo>
                  <a:lnTo>
                    <a:pt x="187" y="758"/>
                  </a:lnTo>
                  <a:lnTo>
                    <a:pt x="199" y="750"/>
                  </a:lnTo>
                  <a:lnTo>
                    <a:pt x="210" y="737"/>
                  </a:lnTo>
                  <a:lnTo>
                    <a:pt x="212" y="723"/>
                  </a:lnTo>
                  <a:lnTo>
                    <a:pt x="226" y="729"/>
                  </a:lnTo>
                  <a:lnTo>
                    <a:pt x="240" y="723"/>
                  </a:lnTo>
                  <a:lnTo>
                    <a:pt x="259" y="719"/>
                  </a:lnTo>
                  <a:lnTo>
                    <a:pt x="246" y="731"/>
                  </a:lnTo>
                  <a:lnTo>
                    <a:pt x="232" y="741"/>
                  </a:lnTo>
                  <a:lnTo>
                    <a:pt x="216" y="754"/>
                  </a:lnTo>
                  <a:lnTo>
                    <a:pt x="222" y="766"/>
                  </a:lnTo>
                  <a:lnTo>
                    <a:pt x="236" y="758"/>
                  </a:lnTo>
                  <a:lnTo>
                    <a:pt x="242" y="743"/>
                  </a:lnTo>
                  <a:lnTo>
                    <a:pt x="259" y="754"/>
                  </a:lnTo>
                  <a:lnTo>
                    <a:pt x="271" y="762"/>
                  </a:lnTo>
                  <a:lnTo>
                    <a:pt x="259" y="770"/>
                  </a:lnTo>
                  <a:lnTo>
                    <a:pt x="248" y="778"/>
                  </a:lnTo>
                  <a:lnTo>
                    <a:pt x="259" y="788"/>
                  </a:lnTo>
                  <a:lnTo>
                    <a:pt x="271" y="796"/>
                  </a:lnTo>
                  <a:lnTo>
                    <a:pt x="256" y="800"/>
                  </a:lnTo>
                  <a:lnTo>
                    <a:pt x="244" y="796"/>
                  </a:lnTo>
                  <a:lnTo>
                    <a:pt x="252" y="811"/>
                  </a:lnTo>
                  <a:lnTo>
                    <a:pt x="263" y="825"/>
                  </a:lnTo>
                  <a:lnTo>
                    <a:pt x="252" y="835"/>
                  </a:lnTo>
                  <a:lnTo>
                    <a:pt x="240" y="831"/>
                  </a:lnTo>
                  <a:lnTo>
                    <a:pt x="226" y="823"/>
                  </a:lnTo>
                  <a:lnTo>
                    <a:pt x="212" y="813"/>
                  </a:lnTo>
                  <a:lnTo>
                    <a:pt x="197" y="811"/>
                  </a:lnTo>
                  <a:lnTo>
                    <a:pt x="187" y="823"/>
                  </a:lnTo>
                  <a:lnTo>
                    <a:pt x="191" y="837"/>
                  </a:lnTo>
                  <a:lnTo>
                    <a:pt x="177" y="841"/>
                  </a:lnTo>
                  <a:lnTo>
                    <a:pt x="181" y="853"/>
                  </a:lnTo>
                  <a:lnTo>
                    <a:pt x="181" y="868"/>
                  </a:lnTo>
                  <a:lnTo>
                    <a:pt x="179" y="882"/>
                  </a:lnTo>
                  <a:lnTo>
                    <a:pt x="177" y="896"/>
                  </a:lnTo>
                  <a:lnTo>
                    <a:pt x="179" y="910"/>
                  </a:lnTo>
                  <a:lnTo>
                    <a:pt x="187" y="925"/>
                  </a:lnTo>
                  <a:lnTo>
                    <a:pt x="197" y="939"/>
                  </a:lnTo>
                  <a:lnTo>
                    <a:pt x="208" y="947"/>
                  </a:lnTo>
                  <a:lnTo>
                    <a:pt x="224" y="953"/>
                  </a:lnTo>
                  <a:lnTo>
                    <a:pt x="238" y="955"/>
                  </a:lnTo>
                  <a:lnTo>
                    <a:pt x="254" y="957"/>
                  </a:lnTo>
                  <a:lnTo>
                    <a:pt x="277" y="957"/>
                  </a:lnTo>
                  <a:lnTo>
                    <a:pt x="291" y="955"/>
                  </a:lnTo>
                  <a:lnTo>
                    <a:pt x="307" y="951"/>
                  </a:lnTo>
                  <a:lnTo>
                    <a:pt x="322" y="949"/>
                  </a:lnTo>
                  <a:lnTo>
                    <a:pt x="336" y="947"/>
                  </a:lnTo>
                  <a:lnTo>
                    <a:pt x="351" y="937"/>
                  </a:lnTo>
                  <a:lnTo>
                    <a:pt x="361" y="917"/>
                  </a:lnTo>
                  <a:lnTo>
                    <a:pt x="365" y="902"/>
                  </a:lnTo>
                  <a:lnTo>
                    <a:pt x="361" y="888"/>
                  </a:lnTo>
                  <a:lnTo>
                    <a:pt x="369" y="874"/>
                  </a:lnTo>
                  <a:lnTo>
                    <a:pt x="376" y="862"/>
                  </a:lnTo>
                  <a:lnTo>
                    <a:pt x="376" y="847"/>
                  </a:lnTo>
                  <a:lnTo>
                    <a:pt x="374" y="833"/>
                  </a:lnTo>
                  <a:lnTo>
                    <a:pt x="380" y="817"/>
                  </a:lnTo>
                  <a:lnTo>
                    <a:pt x="384" y="803"/>
                  </a:lnTo>
                  <a:lnTo>
                    <a:pt x="386" y="778"/>
                  </a:lnTo>
                  <a:lnTo>
                    <a:pt x="380" y="764"/>
                  </a:lnTo>
                  <a:lnTo>
                    <a:pt x="376" y="776"/>
                  </a:lnTo>
                  <a:lnTo>
                    <a:pt x="376" y="790"/>
                  </a:lnTo>
                  <a:lnTo>
                    <a:pt x="367" y="772"/>
                  </a:lnTo>
                  <a:lnTo>
                    <a:pt x="367" y="754"/>
                  </a:lnTo>
                  <a:lnTo>
                    <a:pt x="367" y="737"/>
                  </a:lnTo>
                  <a:lnTo>
                    <a:pt x="367" y="725"/>
                  </a:lnTo>
                  <a:lnTo>
                    <a:pt x="369" y="706"/>
                  </a:lnTo>
                  <a:lnTo>
                    <a:pt x="365" y="689"/>
                  </a:lnTo>
                  <a:lnTo>
                    <a:pt x="363" y="673"/>
                  </a:lnTo>
                  <a:lnTo>
                    <a:pt x="361" y="659"/>
                  </a:lnTo>
                  <a:lnTo>
                    <a:pt x="357" y="643"/>
                  </a:lnTo>
                  <a:lnTo>
                    <a:pt x="353" y="628"/>
                  </a:lnTo>
                  <a:lnTo>
                    <a:pt x="349" y="614"/>
                  </a:lnTo>
                  <a:lnTo>
                    <a:pt x="343" y="598"/>
                  </a:lnTo>
                  <a:lnTo>
                    <a:pt x="334" y="584"/>
                  </a:lnTo>
                  <a:lnTo>
                    <a:pt x="336" y="569"/>
                  </a:lnTo>
                  <a:lnTo>
                    <a:pt x="343" y="551"/>
                  </a:lnTo>
                  <a:lnTo>
                    <a:pt x="347" y="537"/>
                  </a:lnTo>
                  <a:lnTo>
                    <a:pt x="353" y="522"/>
                  </a:lnTo>
                  <a:lnTo>
                    <a:pt x="353" y="508"/>
                  </a:lnTo>
                  <a:lnTo>
                    <a:pt x="355" y="496"/>
                  </a:lnTo>
                  <a:lnTo>
                    <a:pt x="351" y="482"/>
                  </a:lnTo>
                  <a:lnTo>
                    <a:pt x="347" y="461"/>
                  </a:lnTo>
                  <a:lnTo>
                    <a:pt x="343" y="445"/>
                  </a:lnTo>
                  <a:lnTo>
                    <a:pt x="328" y="433"/>
                  </a:lnTo>
                  <a:lnTo>
                    <a:pt x="316" y="423"/>
                  </a:lnTo>
                  <a:lnTo>
                    <a:pt x="309" y="408"/>
                  </a:lnTo>
                  <a:lnTo>
                    <a:pt x="307" y="392"/>
                  </a:lnTo>
                  <a:lnTo>
                    <a:pt x="301" y="378"/>
                  </a:lnTo>
                  <a:lnTo>
                    <a:pt x="293" y="364"/>
                  </a:lnTo>
                  <a:lnTo>
                    <a:pt x="279" y="353"/>
                  </a:lnTo>
                  <a:lnTo>
                    <a:pt x="265" y="345"/>
                  </a:lnTo>
                  <a:lnTo>
                    <a:pt x="246" y="345"/>
                  </a:lnTo>
                  <a:lnTo>
                    <a:pt x="232" y="339"/>
                  </a:lnTo>
                  <a:lnTo>
                    <a:pt x="218" y="335"/>
                  </a:lnTo>
                  <a:lnTo>
                    <a:pt x="204" y="331"/>
                  </a:lnTo>
                  <a:lnTo>
                    <a:pt x="191" y="321"/>
                  </a:lnTo>
                  <a:lnTo>
                    <a:pt x="177" y="317"/>
                  </a:lnTo>
                  <a:lnTo>
                    <a:pt x="179" y="331"/>
                  </a:lnTo>
                  <a:lnTo>
                    <a:pt x="173" y="319"/>
                  </a:lnTo>
                  <a:lnTo>
                    <a:pt x="177" y="302"/>
                  </a:lnTo>
                  <a:lnTo>
                    <a:pt x="189" y="296"/>
                  </a:lnTo>
                  <a:lnTo>
                    <a:pt x="208" y="284"/>
                  </a:lnTo>
                  <a:lnTo>
                    <a:pt x="212" y="270"/>
                  </a:lnTo>
                  <a:lnTo>
                    <a:pt x="212" y="241"/>
                  </a:lnTo>
                  <a:lnTo>
                    <a:pt x="236" y="235"/>
                  </a:lnTo>
                  <a:lnTo>
                    <a:pt x="250" y="233"/>
                  </a:lnTo>
                  <a:lnTo>
                    <a:pt x="265" y="231"/>
                  </a:lnTo>
                  <a:lnTo>
                    <a:pt x="279" y="229"/>
                  </a:lnTo>
                  <a:lnTo>
                    <a:pt x="293" y="227"/>
                  </a:lnTo>
                  <a:lnTo>
                    <a:pt x="307" y="223"/>
                  </a:lnTo>
                  <a:lnTo>
                    <a:pt x="322" y="221"/>
                  </a:lnTo>
                  <a:lnTo>
                    <a:pt x="349" y="221"/>
                  </a:lnTo>
                  <a:lnTo>
                    <a:pt x="361" y="219"/>
                  </a:lnTo>
                  <a:lnTo>
                    <a:pt x="376" y="219"/>
                  </a:lnTo>
                  <a:lnTo>
                    <a:pt x="392" y="208"/>
                  </a:lnTo>
                  <a:lnTo>
                    <a:pt x="406" y="204"/>
                  </a:lnTo>
                  <a:lnTo>
                    <a:pt x="416" y="191"/>
                  </a:lnTo>
                  <a:lnTo>
                    <a:pt x="428" y="187"/>
                  </a:lnTo>
                  <a:lnTo>
                    <a:pt x="441" y="177"/>
                  </a:lnTo>
                  <a:lnTo>
                    <a:pt x="439" y="165"/>
                  </a:lnTo>
                  <a:lnTo>
                    <a:pt x="443" y="147"/>
                  </a:lnTo>
                  <a:lnTo>
                    <a:pt x="457" y="139"/>
                  </a:lnTo>
                  <a:lnTo>
                    <a:pt x="471" y="128"/>
                  </a:lnTo>
                  <a:lnTo>
                    <a:pt x="488" y="122"/>
                  </a:lnTo>
                  <a:lnTo>
                    <a:pt x="502" y="118"/>
                  </a:lnTo>
                  <a:lnTo>
                    <a:pt x="516" y="112"/>
                  </a:lnTo>
                  <a:lnTo>
                    <a:pt x="530" y="106"/>
                  </a:lnTo>
                  <a:lnTo>
                    <a:pt x="545" y="98"/>
                  </a:lnTo>
                  <a:lnTo>
                    <a:pt x="557" y="88"/>
                  </a:lnTo>
                  <a:lnTo>
                    <a:pt x="567" y="77"/>
                  </a:lnTo>
                  <a:lnTo>
                    <a:pt x="577" y="67"/>
                  </a:lnTo>
                  <a:lnTo>
                    <a:pt x="591" y="57"/>
                  </a:lnTo>
                  <a:lnTo>
                    <a:pt x="604" y="45"/>
                  </a:lnTo>
                  <a:lnTo>
                    <a:pt x="612" y="35"/>
                  </a:lnTo>
                  <a:lnTo>
                    <a:pt x="626" y="24"/>
                  </a:lnTo>
                  <a:lnTo>
                    <a:pt x="646" y="12"/>
                  </a:lnTo>
                  <a:lnTo>
                    <a:pt x="654" y="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5" name="Freeform 27"/>
            <p:cNvSpPr>
              <a:spLocks/>
            </p:cNvSpPr>
            <p:nvPr/>
          </p:nvSpPr>
          <p:spPr bwMode="auto">
            <a:xfrm>
              <a:off x="4453" y="6302"/>
              <a:ext cx="990" cy="1260"/>
            </a:xfrm>
            <a:custGeom>
              <a:avLst/>
              <a:gdLst>
                <a:gd name="T0" fmla="*/ 1 w 1624"/>
                <a:gd name="T1" fmla="*/ 1 h 2429"/>
                <a:gd name="T2" fmla="*/ 1 w 1624"/>
                <a:gd name="T3" fmla="*/ 1 h 2429"/>
                <a:gd name="T4" fmla="*/ 1 w 1624"/>
                <a:gd name="T5" fmla="*/ 1 h 2429"/>
                <a:gd name="T6" fmla="*/ 1 w 1624"/>
                <a:gd name="T7" fmla="*/ 1 h 2429"/>
                <a:gd name="T8" fmla="*/ 1 w 1624"/>
                <a:gd name="T9" fmla="*/ 1 h 2429"/>
                <a:gd name="T10" fmla="*/ 1 w 1624"/>
                <a:gd name="T11" fmla="*/ 1 h 2429"/>
                <a:gd name="T12" fmla="*/ 1 w 1624"/>
                <a:gd name="T13" fmla="*/ 1 h 2429"/>
                <a:gd name="T14" fmla="*/ 1 w 1624"/>
                <a:gd name="T15" fmla="*/ 1 h 2429"/>
                <a:gd name="T16" fmla="*/ 1 w 1624"/>
                <a:gd name="T17" fmla="*/ 1 h 2429"/>
                <a:gd name="T18" fmla="*/ 1 w 1624"/>
                <a:gd name="T19" fmla="*/ 1 h 2429"/>
                <a:gd name="T20" fmla="*/ 1 w 1624"/>
                <a:gd name="T21" fmla="*/ 1 h 2429"/>
                <a:gd name="T22" fmla="*/ 1 w 1624"/>
                <a:gd name="T23" fmla="*/ 1 h 2429"/>
                <a:gd name="T24" fmla="*/ 1 w 1624"/>
                <a:gd name="T25" fmla="*/ 1 h 2429"/>
                <a:gd name="T26" fmla="*/ 1 w 1624"/>
                <a:gd name="T27" fmla="*/ 1 h 2429"/>
                <a:gd name="T28" fmla="*/ 1 w 1624"/>
                <a:gd name="T29" fmla="*/ 1 h 2429"/>
                <a:gd name="T30" fmla="*/ 1 w 1624"/>
                <a:gd name="T31" fmla="*/ 1 h 2429"/>
                <a:gd name="T32" fmla="*/ 1 w 1624"/>
                <a:gd name="T33" fmla="*/ 1 h 2429"/>
                <a:gd name="T34" fmla="*/ 1 w 1624"/>
                <a:gd name="T35" fmla="*/ 1 h 2429"/>
                <a:gd name="T36" fmla="*/ 1 w 1624"/>
                <a:gd name="T37" fmla="*/ 1 h 2429"/>
                <a:gd name="T38" fmla="*/ 1 w 1624"/>
                <a:gd name="T39" fmla="*/ 1 h 2429"/>
                <a:gd name="T40" fmla="*/ 1 w 1624"/>
                <a:gd name="T41" fmla="*/ 1 h 2429"/>
                <a:gd name="T42" fmla="*/ 1 w 1624"/>
                <a:gd name="T43" fmla="*/ 1 h 2429"/>
                <a:gd name="T44" fmla="*/ 1 w 1624"/>
                <a:gd name="T45" fmla="*/ 1 h 2429"/>
                <a:gd name="T46" fmla="*/ 1 w 1624"/>
                <a:gd name="T47" fmla="*/ 1 h 2429"/>
                <a:gd name="T48" fmla="*/ 1 w 1624"/>
                <a:gd name="T49" fmla="*/ 1 h 2429"/>
                <a:gd name="T50" fmla="*/ 1 w 1624"/>
                <a:gd name="T51" fmla="*/ 1 h 2429"/>
                <a:gd name="T52" fmla="*/ 1 w 1624"/>
                <a:gd name="T53" fmla="*/ 1 h 2429"/>
                <a:gd name="T54" fmla="*/ 1 w 1624"/>
                <a:gd name="T55" fmla="*/ 1 h 2429"/>
                <a:gd name="T56" fmla="*/ 1 w 1624"/>
                <a:gd name="T57" fmla="*/ 1 h 2429"/>
                <a:gd name="T58" fmla="*/ 1 w 1624"/>
                <a:gd name="T59" fmla="*/ 1 h 2429"/>
                <a:gd name="T60" fmla="*/ 1 w 1624"/>
                <a:gd name="T61" fmla="*/ 1 h 2429"/>
                <a:gd name="T62" fmla="*/ 1 w 1624"/>
                <a:gd name="T63" fmla="*/ 1 h 2429"/>
                <a:gd name="T64" fmla="*/ 1 w 1624"/>
                <a:gd name="T65" fmla="*/ 1 h 2429"/>
                <a:gd name="T66" fmla="*/ 1 w 1624"/>
                <a:gd name="T67" fmla="*/ 1 h 2429"/>
                <a:gd name="T68" fmla="*/ 1 w 1624"/>
                <a:gd name="T69" fmla="*/ 1 h 2429"/>
                <a:gd name="T70" fmla="*/ 1 w 1624"/>
                <a:gd name="T71" fmla="*/ 1 h 2429"/>
                <a:gd name="T72" fmla="*/ 1 w 1624"/>
                <a:gd name="T73" fmla="*/ 1 h 2429"/>
                <a:gd name="T74" fmla="*/ 1 w 1624"/>
                <a:gd name="T75" fmla="*/ 1 h 2429"/>
                <a:gd name="T76" fmla="*/ 1 w 1624"/>
                <a:gd name="T77" fmla="*/ 1 h 2429"/>
                <a:gd name="T78" fmla="*/ 1 w 1624"/>
                <a:gd name="T79" fmla="*/ 1 h 2429"/>
                <a:gd name="T80" fmla="*/ 1 w 1624"/>
                <a:gd name="T81" fmla="*/ 1 h 2429"/>
                <a:gd name="T82" fmla="*/ 1 w 1624"/>
                <a:gd name="T83" fmla="*/ 1 h 2429"/>
                <a:gd name="T84" fmla="*/ 1 w 1624"/>
                <a:gd name="T85" fmla="*/ 1 h 2429"/>
                <a:gd name="T86" fmla="*/ 1 w 1624"/>
                <a:gd name="T87" fmla="*/ 1 h 2429"/>
                <a:gd name="T88" fmla="*/ 1 w 1624"/>
                <a:gd name="T89" fmla="*/ 1 h 2429"/>
                <a:gd name="T90" fmla="*/ 1 w 1624"/>
                <a:gd name="T91" fmla="*/ 1 h 2429"/>
                <a:gd name="T92" fmla="*/ 1 w 1624"/>
                <a:gd name="T93" fmla="*/ 1 h 2429"/>
                <a:gd name="T94" fmla="*/ 1 w 1624"/>
                <a:gd name="T95" fmla="*/ 1 h 2429"/>
                <a:gd name="T96" fmla="*/ 1 w 1624"/>
                <a:gd name="T97" fmla="*/ 1 h 2429"/>
                <a:gd name="T98" fmla="*/ 1 w 1624"/>
                <a:gd name="T99" fmla="*/ 1 h 2429"/>
                <a:gd name="T100" fmla="*/ 1 w 1624"/>
                <a:gd name="T101" fmla="*/ 1 h 2429"/>
                <a:gd name="T102" fmla="*/ 1 w 1624"/>
                <a:gd name="T103" fmla="*/ 1 h 2429"/>
                <a:gd name="T104" fmla="*/ 1 w 1624"/>
                <a:gd name="T105" fmla="*/ 1 h 2429"/>
                <a:gd name="T106" fmla="*/ 1 w 1624"/>
                <a:gd name="T107" fmla="*/ 1 h 2429"/>
                <a:gd name="T108" fmla="*/ 1 w 1624"/>
                <a:gd name="T109" fmla="*/ 1 h 2429"/>
                <a:gd name="T110" fmla="*/ 1 w 1624"/>
                <a:gd name="T111" fmla="*/ 1 h 24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24"/>
                <a:gd name="T169" fmla="*/ 0 h 2429"/>
                <a:gd name="T170" fmla="*/ 1624 w 1624"/>
                <a:gd name="T171" fmla="*/ 2429 h 242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24" h="2429">
                  <a:moveTo>
                    <a:pt x="748" y="498"/>
                  </a:moveTo>
                  <a:lnTo>
                    <a:pt x="761" y="482"/>
                  </a:lnTo>
                  <a:lnTo>
                    <a:pt x="773" y="460"/>
                  </a:lnTo>
                  <a:lnTo>
                    <a:pt x="783" y="450"/>
                  </a:lnTo>
                  <a:lnTo>
                    <a:pt x="793" y="441"/>
                  </a:lnTo>
                  <a:lnTo>
                    <a:pt x="797" y="427"/>
                  </a:lnTo>
                  <a:lnTo>
                    <a:pt x="797" y="415"/>
                  </a:lnTo>
                  <a:lnTo>
                    <a:pt x="793" y="401"/>
                  </a:lnTo>
                  <a:lnTo>
                    <a:pt x="785" y="388"/>
                  </a:lnTo>
                  <a:lnTo>
                    <a:pt x="779" y="374"/>
                  </a:lnTo>
                  <a:lnTo>
                    <a:pt x="779" y="356"/>
                  </a:lnTo>
                  <a:lnTo>
                    <a:pt x="785" y="335"/>
                  </a:lnTo>
                  <a:lnTo>
                    <a:pt x="791" y="309"/>
                  </a:lnTo>
                  <a:lnTo>
                    <a:pt x="793" y="282"/>
                  </a:lnTo>
                  <a:lnTo>
                    <a:pt x="791" y="256"/>
                  </a:lnTo>
                  <a:lnTo>
                    <a:pt x="791" y="241"/>
                  </a:lnTo>
                  <a:lnTo>
                    <a:pt x="793" y="216"/>
                  </a:lnTo>
                  <a:lnTo>
                    <a:pt x="805" y="208"/>
                  </a:lnTo>
                  <a:lnTo>
                    <a:pt x="830" y="196"/>
                  </a:lnTo>
                  <a:lnTo>
                    <a:pt x="844" y="194"/>
                  </a:lnTo>
                  <a:lnTo>
                    <a:pt x="870" y="184"/>
                  </a:lnTo>
                  <a:lnTo>
                    <a:pt x="882" y="176"/>
                  </a:lnTo>
                  <a:lnTo>
                    <a:pt x="894" y="169"/>
                  </a:lnTo>
                  <a:lnTo>
                    <a:pt x="914" y="151"/>
                  </a:lnTo>
                  <a:lnTo>
                    <a:pt x="927" y="143"/>
                  </a:lnTo>
                  <a:lnTo>
                    <a:pt x="939" y="139"/>
                  </a:lnTo>
                  <a:lnTo>
                    <a:pt x="953" y="143"/>
                  </a:lnTo>
                  <a:lnTo>
                    <a:pt x="979" y="143"/>
                  </a:lnTo>
                  <a:lnTo>
                    <a:pt x="1000" y="125"/>
                  </a:lnTo>
                  <a:lnTo>
                    <a:pt x="1006" y="112"/>
                  </a:lnTo>
                  <a:lnTo>
                    <a:pt x="1012" y="100"/>
                  </a:lnTo>
                  <a:lnTo>
                    <a:pt x="1016" y="88"/>
                  </a:lnTo>
                  <a:lnTo>
                    <a:pt x="1024" y="76"/>
                  </a:lnTo>
                  <a:lnTo>
                    <a:pt x="1049" y="61"/>
                  </a:lnTo>
                  <a:lnTo>
                    <a:pt x="1061" y="55"/>
                  </a:lnTo>
                  <a:lnTo>
                    <a:pt x="1073" y="51"/>
                  </a:lnTo>
                  <a:lnTo>
                    <a:pt x="1087" y="49"/>
                  </a:lnTo>
                  <a:lnTo>
                    <a:pt x="1102" y="43"/>
                  </a:lnTo>
                  <a:lnTo>
                    <a:pt x="1112" y="35"/>
                  </a:lnTo>
                  <a:lnTo>
                    <a:pt x="1124" y="27"/>
                  </a:lnTo>
                  <a:lnTo>
                    <a:pt x="1136" y="21"/>
                  </a:lnTo>
                  <a:lnTo>
                    <a:pt x="1148" y="15"/>
                  </a:lnTo>
                  <a:lnTo>
                    <a:pt x="1173" y="4"/>
                  </a:lnTo>
                  <a:lnTo>
                    <a:pt x="1187" y="0"/>
                  </a:lnTo>
                  <a:lnTo>
                    <a:pt x="1201" y="2"/>
                  </a:lnTo>
                  <a:lnTo>
                    <a:pt x="1228" y="4"/>
                  </a:lnTo>
                  <a:lnTo>
                    <a:pt x="1254" y="9"/>
                  </a:lnTo>
                  <a:lnTo>
                    <a:pt x="1269" y="9"/>
                  </a:lnTo>
                  <a:lnTo>
                    <a:pt x="1283" y="4"/>
                  </a:lnTo>
                  <a:lnTo>
                    <a:pt x="1307" y="17"/>
                  </a:lnTo>
                  <a:lnTo>
                    <a:pt x="1317" y="25"/>
                  </a:lnTo>
                  <a:lnTo>
                    <a:pt x="1328" y="33"/>
                  </a:lnTo>
                  <a:lnTo>
                    <a:pt x="1354" y="35"/>
                  </a:lnTo>
                  <a:lnTo>
                    <a:pt x="1377" y="31"/>
                  </a:lnTo>
                  <a:lnTo>
                    <a:pt x="1384" y="53"/>
                  </a:lnTo>
                  <a:lnTo>
                    <a:pt x="1384" y="68"/>
                  </a:lnTo>
                  <a:lnTo>
                    <a:pt x="1386" y="82"/>
                  </a:lnTo>
                  <a:lnTo>
                    <a:pt x="1388" y="96"/>
                  </a:lnTo>
                  <a:lnTo>
                    <a:pt x="1384" y="108"/>
                  </a:lnTo>
                  <a:lnTo>
                    <a:pt x="1381" y="123"/>
                  </a:lnTo>
                  <a:lnTo>
                    <a:pt x="1379" y="137"/>
                  </a:lnTo>
                  <a:lnTo>
                    <a:pt x="1381" y="151"/>
                  </a:lnTo>
                  <a:lnTo>
                    <a:pt x="1384" y="178"/>
                  </a:lnTo>
                  <a:lnTo>
                    <a:pt x="1388" y="190"/>
                  </a:lnTo>
                  <a:lnTo>
                    <a:pt x="1388" y="204"/>
                  </a:lnTo>
                  <a:lnTo>
                    <a:pt x="1388" y="218"/>
                  </a:lnTo>
                  <a:lnTo>
                    <a:pt x="1381" y="233"/>
                  </a:lnTo>
                  <a:lnTo>
                    <a:pt x="1377" y="246"/>
                  </a:lnTo>
                  <a:lnTo>
                    <a:pt x="1375" y="260"/>
                  </a:lnTo>
                  <a:lnTo>
                    <a:pt x="1373" y="274"/>
                  </a:lnTo>
                  <a:lnTo>
                    <a:pt x="1371" y="289"/>
                  </a:lnTo>
                  <a:lnTo>
                    <a:pt x="1375" y="301"/>
                  </a:lnTo>
                  <a:lnTo>
                    <a:pt x="1386" y="311"/>
                  </a:lnTo>
                  <a:lnTo>
                    <a:pt x="1388" y="323"/>
                  </a:lnTo>
                  <a:lnTo>
                    <a:pt x="1379" y="348"/>
                  </a:lnTo>
                  <a:lnTo>
                    <a:pt x="1375" y="362"/>
                  </a:lnTo>
                  <a:lnTo>
                    <a:pt x="1384" y="374"/>
                  </a:lnTo>
                  <a:lnTo>
                    <a:pt x="1386" y="386"/>
                  </a:lnTo>
                  <a:lnTo>
                    <a:pt x="1377" y="399"/>
                  </a:lnTo>
                  <a:lnTo>
                    <a:pt x="1375" y="413"/>
                  </a:lnTo>
                  <a:lnTo>
                    <a:pt x="1366" y="437"/>
                  </a:lnTo>
                  <a:lnTo>
                    <a:pt x="1356" y="445"/>
                  </a:lnTo>
                  <a:lnTo>
                    <a:pt x="1352" y="460"/>
                  </a:lnTo>
                  <a:lnTo>
                    <a:pt x="1352" y="474"/>
                  </a:lnTo>
                  <a:lnTo>
                    <a:pt x="1356" y="488"/>
                  </a:lnTo>
                  <a:lnTo>
                    <a:pt x="1354" y="500"/>
                  </a:lnTo>
                  <a:lnTo>
                    <a:pt x="1346" y="513"/>
                  </a:lnTo>
                  <a:lnTo>
                    <a:pt x="1342" y="527"/>
                  </a:lnTo>
                  <a:lnTo>
                    <a:pt x="1336" y="539"/>
                  </a:lnTo>
                  <a:lnTo>
                    <a:pt x="1328" y="551"/>
                  </a:lnTo>
                  <a:lnTo>
                    <a:pt x="1319" y="562"/>
                  </a:lnTo>
                  <a:lnTo>
                    <a:pt x="1299" y="578"/>
                  </a:lnTo>
                  <a:lnTo>
                    <a:pt x="1291" y="590"/>
                  </a:lnTo>
                  <a:lnTo>
                    <a:pt x="1291" y="604"/>
                  </a:lnTo>
                  <a:lnTo>
                    <a:pt x="1297" y="617"/>
                  </a:lnTo>
                  <a:lnTo>
                    <a:pt x="1297" y="631"/>
                  </a:lnTo>
                  <a:lnTo>
                    <a:pt x="1295" y="645"/>
                  </a:lnTo>
                  <a:lnTo>
                    <a:pt x="1293" y="657"/>
                  </a:lnTo>
                  <a:lnTo>
                    <a:pt x="1291" y="672"/>
                  </a:lnTo>
                  <a:lnTo>
                    <a:pt x="1293" y="688"/>
                  </a:lnTo>
                  <a:lnTo>
                    <a:pt x="1301" y="710"/>
                  </a:lnTo>
                  <a:lnTo>
                    <a:pt x="1299" y="724"/>
                  </a:lnTo>
                  <a:lnTo>
                    <a:pt x="1295" y="737"/>
                  </a:lnTo>
                  <a:lnTo>
                    <a:pt x="1295" y="752"/>
                  </a:lnTo>
                  <a:lnTo>
                    <a:pt x="1299" y="780"/>
                  </a:lnTo>
                  <a:lnTo>
                    <a:pt x="1299" y="793"/>
                  </a:lnTo>
                  <a:lnTo>
                    <a:pt x="1301" y="807"/>
                  </a:lnTo>
                  <a:lnTo>
                    <a:pt x="1301" y="821"/>
                  </a:lnTo>
                  <a:lnTo>
                    <a:pt x="1297" y="833"/>
                  </a:lnTo>
                  <a:lnTo>
                    <a:pt x="1291" y="848"/>
                  </a:lnTo>
                  <a:lnTo>
                    <a:pt x="1285" y="860"/>
                  </a:lnTo>
                  <a:lnTo>
                    <a:pt x="1279" y="872"/>
                  </a:lnTo>
                  <a:lnTo>
                    <a:pt x="1273" y="884"/>
                  </a:lnTo>
                  <a:lnTo>
                    <a:pt x="1271" y="899"/>
                  </a:lnTo>
                  <a:lnTo>
                    <a:pt x="1264" y="925"/>
                  </a:lnTo>
                  <a:lnTo>
                    <a:pt x="1262" y="939"/>
                  </a:lnTo>
                  <a:lnTo>
                    <a:pt x="1256" y="952"/>
                  </a:lnTo>
                  <a:lnTo>
                    <a:pt x="1252" y="964"/>
                  </a:lnTo>
                  <a:lnTo>
                    <a:pt x="1248" y="978"/>
                  </a:lnTo>
                  <a:lnTo>
                    <a:pt x="1242" y="990"/>
                  </a:lnTo>
                  <a:lnTo>
                    <a:pt x="1236" y="1002"/>
                  </a:lnTo>
                  <a:lnTo>
                    <a:pt x="1230" y="1017"/>
                  </a:lnTo>
                  <a:lnTo>
                    <a:pt x="1240" y="1037"/>
                  </a:lnTo>
                  <a:lnTo>
                    <a:pt x="1266" y="1035"/>
                  </a:lnTo>
                  <a:lnTo>
                    <a:pt x="1279" y="1029"/>
                  </a:lnTo>
                  <a:lnTo>
                    <a:pt x="1303" y="1029"/>
                  </a:lnTo>
                  <a:lnTo>
                    <a:pt x="1317" y="1031"/>
                  </a:lnTo>
                  <a:lnTo>
                    <a:pt x="1332" y="1037"/>
                  </a:lnTo>
                  <a:lnTo>
                    <a:pt x="1344" y="1043"/>
                  </a:lnTo>
                  <a:lnTo>
                    <a:pt x="1352" y="1053"/>
                  </a:lnTo>
                  <a:lnTo>
                    <a:pt x="1364" y="1060"/>
                  </a:lnTo>
                  <a:lnTo>
                    <a:pt x="1379" y="1064"/>
                  </a:lnTo>
                  <a:lnTo>
                    <a:pt x="1402" y="1078"/>
                  </a:lnTo>
                  <a:lnTo>
                    <a:pt x="1412" y="1086"/>
                  </a:lnTo>
                  <a:lnTo>
                    <a:pt x="1424" y="1092"/>
                  </a:lnTo>
                  <a:lnTo>
                    <a:pt x="1436" y="1098"/>
                  </a:lnTo>
                  <a:lnTo>
                    <a:pt x="1449" y="1106"/>
                  </a:lnTo>
                  <a:lnTo>
                    <a:pt x="1473" y="1096"/>
                  </a:lnTo>
                  <a:lnTo>
                    <a:pt x="1483" y="1088"/>
                  </a:lnTo>
                  <a:lnTo>
                    <a:pt x="1497" y="1082"/>
                  </a:lnTo>
                  <a:lnTo>
                    <a:pt x="1508" y="1076"/>
                  </a:lnTo>
                  <a:lnTo>
                    <a:pt x="1516" y="1064"/>
                  </a:lnTo>
                  <a:lnTo>
                    <a:pt x="1526" y="1051"/>
                  </a:lnTo>
                  <a:lnTo>
                    <a:pt x="1538" y="1047"/>
                  </a:lnTo>
                  <a:lnTo>
                    <a:pt x="1552" y="1047"/>
                  </a:lnTo>
                  <a:lnTo>
                    <a:pt x="1575" y="1060"/>
                  </a:lnTo>
                  <a:lnTo>
                    <a:pt x="1587" y="1064"/>
                  </a:lnTo>
                  <a:lnTo>
                    <a:pt x="1597" y="1076"/>
                  </a:lnTo>
                  <a:lnTo>
                    <a:pt x="1607" y="1100"/>
                  </a:lnTo>
                  <a:lnTo>
                    <a:pt x="1609" y="1127"/>
                  </a:lnTo>
                  <a:lnTo>
                    <a:pt x="1616" y="1139"/>
                  </a:lnTo>
                  <a:lnTo>
                    <a:pt x="1622" y="1165"/>
                  </a:lnTo>
                  <a:lnTo>
                    <a:pt x="1624" y="1180"/>
                  </a:lnTo>
                  <a:lnTo>
                    <a:pt x="1622" y="1194"/>
                  </a:lnTo>
                  <a:lnTo>
                    <a:pt x="1618" y="1208"/>
                  </a:lnTo>
                  <a:lnTo>
                    <a:pt x="1605" y="1231"/>
                  </a:lnTo>
                  <a:lnTo>
                    <a:pt x="1599" y="1243"/>
                  </a:lnTo>
                  <a:lnTo>
                    <a:pt x="1591" y="1256"/>
                  </a:lnTo>
                  <a:lnTo>
                    <a:pt x="1585" y="1268"/>
                  </a:lnTo>
                  <a:lnTo>
                    <a:pt x="1581" y="1283"/>
                  </a:lnTo>
                  <a:lnTo>
                    <a:pt x="1581" y="1295"/>
                  </a:lnTo>
                  <a:lnTo>
                    <a:pt x="1583" y="1323"/>
                  </a:lnTo>
                  <a:lnTo>
                    <a:pt x="1583" y="1336"/>
                  </a:lnTo>
                  <a:lnTo>
                    <a:pt x="1583" y="1350"/>
                  </a:lnTo>
                  <a:lnTo>
                    <a:pt x="1585" y="1364"/>
                  </a:lnTo>
                  <a:lnTo>
                    <a:pt x="1585" y="1378"/>
                  </a:lnTo>
                  <a:lnTo>
                    <a:pt x="1581" y="1393"/>
                  </a:lnTo>
                  <a:lnTo>
                    <a:pt x="1583" y="1419"/>
                  </a:lnTo>
                  <a:lnTo>
                    <a:pt x="1579" y="1433"/>
                  </a:lnTo>
                  <a:lnTo>
                    <a:pt x="1575" y="1445"/>
                  </a:lnTo>
                  <a:lnTo>
                    <a:pt x="1571" y="1460"/>
                  </a:lnTo>
                  <a:lnTo>
                    <a:pt x="1567" y="1472"/>
                  </a:lnTo>
                  <a:lnTo>
                    <a:pt x="1565" y="1486"/>
                  </a:lnTo>
                  <a:lnTo>
                    <a:pt x="1554" y="1507"/>
                  </a:lnTo>
                  <a:lnTo>
                    <a:pt x="1548" y="1517"/>
                  </a:lnTo>
                  <a:lnTo>
                    <a:pt x="1542" y="1529"/>
                  </a:lnTo>
                  <a:lnTo>
                    <a:pt x="1520" y="1566"/>
                  </a:lnTo>
                  <a:lnTo>
                    <a:pt x="1512" y="1578"/>
                  </a:lnTo>
                  <a:lnTo>
                    <a:pt x="1504" y="1588"/>
                  </a:lnTo>
                  <a:lnTo>
                    <a:pt x="1495" y="1598"/>
                  </a:lnTo>
                  <a:lnTo>
                    <a:pt x="1485" y="1608"/>
                  </a:lnTo>
                  <a:lnTo>
                    <a:pt x="1473" y="1619"/>
                  </a:lnTo>
                  <a:lnTo>
                    <a:pt x="1463" y="1627"/>
                  </a:lnTo>
                  <a:lnTo>
                    <a:pt x="1453" y="1637"/>
                  </a:lnTo>
                  <a:lnTo>
                    <a:pt x="1445" y="1647"/>
                  </a:lnTo>
                  <a:lnTo>
                    <a:pt x="1436" y="1659"/>
                  </a:lnTo>
                  <a:lnTo>
                    <a:pt x="1430" y="1672"/>
                  </a:lnTo>
                  <a:lnTo>
                    <a:pt x="1412" y="1692"/>
                  </a:lnTo>
                  <a:lnTo>
                    <a:pt x="1402" y="1702"/>
                  </a:lnTo>
                  <a:lnTo>
                    <a:pt x="1390" y="1708"/>
                  </a:lnTo>
                  <a:lnTo>
                    <a:pt x="1377" y="1712"/>
                  </a:lnTo>
                  <a:lnTo>
                    <a:pt x="1366" y="1725"/>
                  </a:lnTo>
                  <a:lnTo>
                    <a:pt x="1364" y="1751"/>
                  </a:lnTo>
                  <a:lnTo>
                    <a:pt x="1360" y="1766"/>
                  </a:lnTo>
                  <a:lnTo>
                    <a:pt x="1354" y="1779"/>
                  </a:lnTo>
                  <a:lnTo>
                    <a:pt x="1346" y="1789"/>
                  </a:lnTo>
                  <a:lnTo>
                    <a:pt x="1338" y="1801"/>
                  </a:lnTo>
                  <a:lnTo>
                    <a:pt x="1328" y="1809"/>
                  </a:lnTo>
                  <a:lnTo>
                    <a:pt x="1319" y="1823"/>
                  </a:lnTo>
                  <a:lnTo>
                    <a:pt x="1323" y="1836"/>
                  </a:lnTo>
                  <a:lnTo>
                    <a:pt x="1336" y="1842"/>
                  </a:lnTo>
                  <a:lnTo>
                    <a:pt x="1332" y="1866"/>
                  </a:lnTo>
                  <a:lnTo>
                    <a:pt x="1323" y="1876"/>
                  </a:lnTo>
                  <a:lnTo>
                    <a:pt x="1315" y="1888"/>
                  </a:lnTo>
                  <a:lnTo>
                    <a:pt x="1297" y="1911"/>
                  </a:lnTo>
                  <a:lnTo>
                    <a:pt x="1289" y="1923"/>
                  </a:lnTo>
                  <a:lnTo>
                    <a:pt x="1281" y="1935"/>
                  </a:lnTo>
                  <a:lnTo>
                    <a:pt x="1273" y="1948"/>
                  </a:lnTo>
                  <a:lnTo>
                    <a:pt x="1264" y="1958"/>
                  </a:lnTo>
                  <a:lnTo>
                    <a:pt x="1256" y="1968"/>
                  </a:lnTo>
                  <a:lnTo>
                    <a:pt x="1244" y="1980"/>
                  </a:lnTo>
                  <a:lnTo>
                    <a:pt x="1234" y="1990"/>
                  </a:lnTo>
                  <a:lnTo>
                    <a:pt x="1216" y="2011"/>
                  </a:lnTo>
                  <a:lnTo>
                    <a:pt x="1205" y="2021"/>
                  </a:lnTo>
                  <a:lnTo>
                    <a:pt x="1193" y="2027"/>
                  </a:lnTo>
                  <a:lnTo>
                    <a:pt x="1179" y="2029"/>
                  </a:lnTo>
                  <a:lnTo>
                    <a:pt x="1165" y="2035"/>
                  </a:lnTo>
                  <a:lnTo>
                    <a:pt x="1138" y="2039"/>
                  </a:lnTo>
                  <a:lnTo>
                    <a:pt x="1126" y="2039"/>
                  </a:lnTo>
                  <a:lnTo>
                    <a:pt x="1098" y="2037"/>
                  </a:lnTo>
                  <a:lnTo>
                    <a:pt x="1083" y="2037"/>
                  </a:lnTo>
                  <a:lnTo>
                    <a:pt x="1069" y="2037"/>
                  </a:lnTo>
                  <a:lnTo>
                    <a:pt x="1057" y="2031"/>
                  </a:lnTo>
                  <a:lnTo>
                    <a:pt x="1047" y="2023"/>
                  </a:lnTo>
                  <a:lnTo>
                    <a:pt x="1034" y="1996"/>
                  </a:lnTo>
                  <a:lnTo>
                    <a:pt x="1036" y="1970"/>
                  </a:lnTo>
                  <a:lnTo>
                    <a:pt x="1041" y="1943"/>
                  </a:lnTo>
                  <a:lnTo>
                    <a:pt x="1043" y="1929"/>
                  </a:lnTo>
                  <a:lnTo>
                    <a:pt x="1043" y="1915"/>
                  </a:lnTo>
                  <a:lnTo>
                    <a:pt x="1043" y="1901"/>
                  </a:lnTo>
                  <a:lnTo>
                    <a:pt x="1020" y="1891"/>
                  </a:lnTo>
                  <a:lnTo>
                    <a:pt x="1006" y="1891"/>
                  </a:lnTo>
                  <a:lnTo>
                    <a:pt x="992" y="1891"/>
                  </a:lnTo>
                  <a:lnTo>
                    <a:pt x="979" y="1895"/>
                  </a:lnTo>
                  <a:lnTo>
                    <a:pt x="957" y="1909"/>
                  </a:lnTo>
                  <a:lnTo>
                    <a:pt x="945" y="1915"/>
                  </a:lnTo>
                  <a:lnTo>
                    <a:pt x="931" y="1919"/>
                  </a:lnTo>
                  <a:lnTo>
                    <a:pt x="916" y="1923"/>
                  </a:lnTo>
                  <a:lnTo>
                    <a:pt x="896" y="1911"/>
                  </a:lnTo>
                  <a:lnTo>
                    <a:pt x="882" y="1909"/>
                  </a:lnTo>
                  <a:lnTo>
                    <a:pt x="872" y="1919"/>
                  </a:lnTo>
                  <a:lnTo>
                    <a:pt x="868" y="1933"/>
                  </a:lnTo>
                  <a:lnTo>
                    <a:pt x="863" y="1946"/>
                  </a:lnTo>
                  <a:lnTo>
                    <a:pt x="848" y="1948"/>
                  </a:lnTo>
                  <a:lnTo>
                    <a:pt x="834" y="1943"/>
                  </a:lnTo>
                  <a:lnTo>
                    <a:pt x="826" y="1933"/>
                  </a:lnTo>
                  <a:lnTo>
                    <a:pt x="816" y="1923"/>
                  </a:lnTo>
                  <a:lnTo>
                    <a:pt x="791" y="1921"/>
                  </a:lnTo>
                  <a:lnTo>
                    <a:pt x="765" y="1915"/>
                  </a:lnTo>
                  <a:lnTo>
                    <a:pt x="752" y="1921"/>
                  </a:lnTo>
                  <a:lnTo>
                    <a:pt x="742" y="1933"/>
                  </a:lnTo>
                  <a:lnTo>
                    <a:pt x="734" y="1943"/>
                  </a:lnTo>
                  <a:lnTo>
                    <a:pt x="710" y="1956"/>
                  </a:lnTo>
                  <a:lnTo>
                    <a:pt x="698" y="1962"/>
                  </a:lnTo>
                  <a:lnTo>
                    <a:pt x="683" y="1964"/>
                  </a:lnTo>
                  <a:lnTo>
                    <a:pt x="671" y="1970"/>
                  </a:lnTo>
                  <a:lnTo>
                    <a:pt x="673" y="1984"/>
                  </a:lnTo>
                  <a:lnTo>
                    <a:pt x="671" y="1996"/>
                  </a:lnTo>
                  <a:lnTo>
                    <a:pt x="659" y="2005"/>
                  </a:lnTo>
                  <a:lnTo>
                    <a:pt x="634" y="2009"/>
                  </a:lnTo>
                  <a:lnTo>
                    <a:pt x="622" y="2017"/>
                  </a:lnTo>
                  <a:lnTo>
                    <a:pt x="612" y="2025"/>
                  </a:lnTo>
                  <a:lnTo>
                    <a:pt x="600" y="2031"/>
                  </a:lnTo>
                  <a:lnTo>
                    <a:pt x="588" y="2039"/>
                  </a:lnTo>
                  <a:lnTo>
                    <a:pt x="575" y="2045"/>
                  </a:lnTo>
                  <a:lnTo>
                    <a:pt x="567" y="2056"/>
                  </a:lnTo>
                  <a:lnTo>
                    <a:pt x="555" y="2064"/>
                  </a:lnTo>
                  <a:lnTo>
                    <a:pt x="545" y="2074"/>
                  </a:lnTo>
                  <a:lnTo>
                    <a:pt x="535" y="2084"/>
                  </a:lnTo>
                  <a:lnTo>
                    <a:pt x="527" y="2096"/>
                  </a:lnTo>
                  <a:lnTo>
                    <a:pt x="522" y="2108"/>
                  </a:lnTo>
                  <a:lnTo>
                    <a:pt x="522" y="2123"/>
                  </a:lnTo>
                  <a:lnTo>
                    <a:pt x="520" y="2137"/>
                  </a:lnTo>
                  <a:lnTo>
                    <a:pt x="520" y="2151"/>
                  </a:lnTo>
                  <a:lnTo>
                    <a:pt x="516" y="2166"/>
                  </a:lnTo>
                  <a:lnTo>
                    <a:pt x="506" y="2174"/>
                  </a:lnTo>
                  <a:lnTo>
                    <a:pt x="498" y="2186"/>
                  </a:lnTo>
                  <a:lnTo>
                    <a:pt x="486" y="2194"/>
                  </a:lnTo>
                  <a:lnTo>
                    <a:pt x="478" y="2206"/>
                  </a:lnTo>
                  <a:lnTo>
                    <a:pt x="470" y="2216"/>
                  </a:lnTo>
                  <a:lnTo>
                    <a:pt x="459" y="2227"/>
                  </a:lnTo>
                  <a:lnTo>
                    <a:pt x="449" y="2237"/>
                  </a:lnTo>
                  <a:lnTo>
                    <a:pt x="441" y="2249"/>
                  </a:lnTo>
                  <a:lnTo>
                    <a:pt x="431" y="2259"/>
                  </a:lnTo>
                  <a:lnTo>
                    <a:pt x="423" y="2272"/>
                  </a:lnTo>
                  <a:lnTo>
                    <a:pt x="402" y="2289"/>
                  </a:lnTo>
                  <a:lnTo>
                    <a:pt x="380" y="2307"/>
                  </a:lnTo>
                  <a:lnTo>
                    <a:pt x="370" y="2315"/>
                  </a:lnTo>
                  <a:lnTo>
                    <a:pt x="342" y="2321"/>
                  </a:lnTo>
                  <a:lnTo>
                    <a:pt x="332" y="2329"/>
                  </a:lnTo>
                  <a:lnTo>
                    <a:pt x="324" y="2342"/>
                  </a:lnTo>
                  <a:lnTo>
                    <a:pt x="320" y="2354"/>
                  </a:lnTo>
                  <a:lnTo>
                    <a:pt x="316" y="2370"/>
                  </a:lnTo>
                  <a:lnTo>
                    <a:pt x="312" y="2382"/>
                  </a:lnTo>
                  <a:lnTo>
                    <a:pt x="306" y="2395"/>
                  </a:lnTo>
                  <a:lnTo>
                    <a:pt x="296" y="2405"/>
                  </a:lnTo>
                  <a:lnTo>
                    <a:pt x="287" y="2415"/>
                  </a:lnTo>
                  <a:lnTo>
                    <a:pt x="275" y="2421"/>
                  </a:lnTo>
                  <a:lnTo>
                    <a:pt x="261" y="2427"/>
                  </a:lnTo>
                  <a:lnTo>
                    <a:pt x="247" y="2429"/>
                  </a:lnTo>
                  <a:lnTo>
                    <a:pt x="234" y="2427"/>
                  </a:lnTo>
                  <a:lnTo>
                    <a:pt x="208" y="2419"/>
                  </a:lnTo>
                  <a:lnTo>
                    <a:pt x="196" y="2413"/>
                  </a:lnTo>
                  <a:lnTo>
                    <a:pt x="182" y="2409"/>
                  </a:lnTo>
                  <a:lnTo>
                    <a:pt x="157" y="2397"/>
                  </a:lnTo>
                  <a:lnTo>
                    <a:pt x="145" y="2389"/>
                  </a:lnTo>
                  <a:lnTo>
                    <a:pt x="133" y="2380"/>
                  </a:lnTo>
                  <a:lnTo>
                    <a:pt x="123" y="2372"/>
                  </a:lnTo>
                  <a:lnTo>
                    <a:pt x="110" y="2368"/>
                  </a:lnTo>
                  <a:lnTo>
                    <a:pt x="98" y="2360"/>
                  </a:lnTo>
                  <a:lnTo>
                    <a:pt x="88" y="2350"/>
                  </a:lnTo>
                  <a:lnTo>
                    <a:pt x="76" y="2342"/>
                  </a:lnTo>
                  <a:lnTo>
                    <a:pt x="70" y="2332"/>
                  </a:lnTo>
                  <a:lnTo>
                    <a:pt x="49" y="2315"/>
                  </a:lnTo>
                  <a:lnTo>
                    <a:pt x="31" y="2295"/>
                  </a:lnTo>
                  <a:lnTo>
                    <a:pt x="25" y="2283"/>
                  </a:lnTo>
                  <a:lnTo>
                    <a:pt x="15" y="2257"/>
                  </a:lnTo>
                  <a:lnTo>
                    <a:pt x="6" y="2245"/>
                  </a:lnTo>
                  <a:lnTo>
                    <a:pt x="0" y="2231"/>
                  </a:lnTo>
                  <a:lnTo>
                    <a:pt x="2" y="2218"/>
                  </a:lnTo>
                  <a:lnTo>
                    <a:pt x="6" y="2204"/>
                  </a:lnTo>
                  <a:lnTo>
                    <a:pt x="13" y="2192"/>
                  </a:lnTo>
                  <a:lnTo>
                    <a:pt x="13" y="2178"/>
                  </a:lnTo>
                  <a:lnTo>
                    <a:pt x="6" y="2166"/>
                  </a:lnTo>
                  <a:lnTo>
                    <a:pt x="23" y="2143"/>
                  </a:lnTo>
                  <a:lnTo>
                    <a:pt x="33" y="2133"/>
                  </a:lnTo>
                  <a:lnTo>
                    <a:pt x="37" y="2119"/>
                  </a:lnTo>
                  <a:lnTo>
                    <a:pt x="39" y="2106"/>
                  </a:lnTo>
                  <a:lnTo>
                    <a:pt x="41" y="2092"/>
                  </a:lnTo>
                  <a:lnTo>
                    <a:pt x="43" y="2078"/>
                  </a:lnTo>
                  <a:lnTo>
                    <a:pt x="41" y="2051"/>
                  </a:lnTo>
                  <a:lnTo>
                    <a:pt x="49" y="2025"/>
                  </a:lnTo>
                  <a:lnTo>
                    <a:pt x="61" y="2017"/>
                  </a:lnTo>
                  <a:lnTo>
                    <a:pt x="63" y="2003"/>
                  </a:lnTo>
                  <a:lnTo>
                    <a:pt x="70" y="1988"/>
                  </a:lnTo>
                  <a:lnTo>
                    <a:pt x="74" y="1976"/>
                  </a:lnTo>
                  <a:lnTo>
                    <a:pt x="78" y="1962"/>
                  </a:lnTo>
                  <a:lnTo>
                    <a:pt x="80" y="1950"/>
                  </a:lnTo>
                  <a:lnTo>
                    <a:pt x="84" y="1935"/>
                  </a:lnTo>
                  <a:lnTo>
                    <a:pt x="86" y="1921"/>
                  </a:lnTo>
                  <a:lnTo>
                    <a:pt x="90" y="1895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100" y="1856"/>
                  </a:lnTo>
                  <a:lnTo>
                    <a:pt x="110" y="1846"/>
                  </a:lnTo>
                  <a:lnTo>
                    <a:pt x="123" y="1821"/>
                  </a:lnTo>
                  <a:lnTo>
                    <a:pt x="127" y="1809"/>
                  </a:lnTo>
                  <a:lnTo>
                    <a:pt x="129" y="1795"/>
                  </a:lnTo>
                  <a:lnTo>
                    <a:pt x="129" y="1766"/>
                  </a:lnTo>
                  <a:lnTo>
                    <a:pt x="131" y="1751"/>
                  </a:lnTo>
                  <a:lnTo>
                    <a:pt x="131" y="1739"/>
                  </a:lnTo>
                  <a:lnTo>
                    <a:pt x="129" y="1725"/>
                  </a:lnTo>
                  <a:lnTo>
                    <a:pt x="127" y="1710"/>
                  </a:lnTo>
                  <a:lnTo>
                    <a:pt x="125" y="1696"/>
                  </a:lnTo>
                  <a:lnTo>
                    <a:pt x="125" y="1682"/>
                  </a:lnTo>
                  <a:lnTo>
                    <a:pt x="129" y="1668"/>
                  </a:lnTo>
                  <a:lnTo>
                    <a:pt x="131" y="1653"/>
                  </a:lnTo>
                  <a:lnTo>
                    <a:pt x="133" y="1639"/>
                  </a:lnTo>
                  <a:lnTo>
                    <a:pt x="137" y="1627"/>
                  </a:lnTo>
                  <a:lnTo>
                    <a:pt x="145" y="1615"/>
                  </a:lnTo>
                  <a:lnTo>
                    <a:pt x="149" y="1602"/>
                  </a:lnTo>
                  <a:lnTo>
                    <a:pt x="151" y="1584"/>
                  </a:lnTo>
                  <a:lnTo>
                    <a:pt x="163" y="1564"/>
                  </a:lnTo>
                  <a:lnTo>
                    <a:pt x="171" y="1553"/>
                  </a:lnTo>
                  <a:lnTo>
                    <a:pt x="182" y="1543"/>
                  </a:lnTo>
                  <a:lnTo>
                    <a:pt x="192" y="1533"/>
                  </a:lnTo>
                  <a:lnTo>
                    <a:pt x="200" y="1521"/>
                  </a:lnTo>
                  <a:lnTo>
                    <a:pt x="206" y="1507"/>
                  </a:lnTo>
                  <a:lnTo>
                    <a:pt x="212" y="1494"/>
                  </a:lnTo>
                  <a:lnTo>
                    <a:pt x="218" y="1480"/>
                  </a:lnTo>
                  <a:lnTo>
                    <a:pt x="228" y="1470"/>
                  </a:lnTo>
                  <a:lnTo>
                    <a:pt x="234" y="1458"/>
                  </a:lnTo>
                  <a:lnTo>
                    <a:pt x="251" y="1433"/>
                  </a:lnTo>
                  <a:lnTo>
                    <a:pt x="257" y="1419"/>
                  </a:lnTo>
                  <a:lnTo>
                    <a:pt x="261" y="1397"/>
                  </a:lnTo>
                  <a:lnTo>
                    <a:pt x="263" y="1378"/>
                  </a:lnTo>
                  <a:lnTo>
                    <a:pt x="267" y="1366"/>
                  </a:lnTo>
                  <a:lnTo>
                    <a:pt x="275" y="1354"/>
                  </a:lnTo>
                  <a:lnTo>
                    <a:pt x="281" y="1342"/>
                  </a:lnTo>
                  <a:lnTo>
                    <a:pt x="285" y="1329"/>
                  </a:lnTo>
                  <a:lnTo>
                    <a:pt x="296" y="1317"/>
                  </a:lnTo>
                  <a:lnTo>
                    <a:pt x="308" y="1313"/>
                  </a:lnTo>
                  <a:lnTo>
                    <a:pt x="318" y="1303"/>
                  </a:lnTo>
                  <a:lnTo>
                    <a:pt x="330" y="1295"/>
                  </a:lnTo>
                  <a:lnTo>
                    <a:pt x="340" y="1287"/>
                  </a:lnTo>
                  <a:lnTo>
                    <a:pt x="346" y="1260"/>
                  </a:lnTo>
                  <a:lnTo>
                    <a:pt x="346" y="1245"/>
                  </a:lnTo>
                  <a:lnTo>
                    <a:pt x="348" y="1231"/>
                  </a:lnTo>
                  <a:lnTo>
                    <a:pt x="360" y="1220"/>
                  </a:lnTo>
                  <a:lnTo>
                    <a:pt x="370" y="1210"/>
                  </a:lnTo>
                  <a:lnTo>
                    <a:pt x="376" y="1198"/>
                  </a:lnTo>
                  <a:lnTo>
                    <a:pt x="386" y="1188"/>
                  </a:lnTo>
                  <a:lnTo>
                    <a:pt x="392" y="1176"/>
                  </a:lnTo>
                  <a:lnTo>
                    <a:pt x="404" y="1167"/>
                  </a:lnTo>
                  <a:lnTo>
                    <a:pt x="421" y="1147"/>
                  </a:lnTo>
                  <a:lnTo>
                    <a:pt x="429" y="1135"/>
                  </a:lnTo>
                  <a:lnTo>
                    <a:pt x="435" y="1123"/>
                  </a:lnTo>
                  <a:lnTo>
                    <a:pt x="445" y="1112"/>
                  </a:lnTo>
                  <a:lnTo>
                    <a:pt x="457" y="1108"/>
                  </a:lnTo>
                  <a:lnTo>
                    <a:pt x="472" y="1106"/>
                  </a:lnTo>
                  <a:lnTo>
                    <a:pt x="482" y="1096"/>
                  </a:lnTo>
                  <a:lnTo>
                    <a:pt x="480" y="1084"/>
                  </a:lnTo>
                  <a:lnTo>
                    <a:pt x="478" y="1070"/>
                  </a:lnTo>
                  <a:lnTo>
                    <a:pt x="486" y="1057"/>
                  </a:lnTo>
                  <a:lnTo>
                    <a:pt x="496" y="1047"/>
                  </a:lnTo>
                  <a:lnTo>
                    <a:pt x="496" y="1033"/>
                  </a:lnTo>
                  <a:lnTo>
                    <a:pt x="498" y="1019"/>
                  </a:lnTo>
                  <a:lnTo>
                    <a:pt x="500" y="992"/>
                  </a:lnTo>
                  <a:lnTo>
                    <a:pt x="504" y="978"/>
                  </a:lnTo>
                  <a:lnTo>
                    <a:pt x="506" y="964"/>
                  </a:lnTo>
                  <a:lnTo>
                    <a:pt x="508" y="950"/>
                  </a:lnTo>
                  <a:lnTo>
                    <a:pt x="512" y="937"/>
                  </a:lnTo>
                  <a:lnTo>
                    <a:pt x="514" y="923"/>
                  </a:lnTo>
                  <a:lnTo>
                    <a:pt x="520" y="911"/>
                  </a:lnTo>
                  <a:lnTo>
                    <a:pt x="527" y="899"/>
                  </a:lnTo>
                  <a:lnTo>
                    <a:pt x="533" y="886"/>
                  </a:lnTo>
                  <a:lnTo>
                    <a:pt x="541" y="874"/>
                  </a:lnTo>
                  <a:lnTo>
                    <a:pt x="553" y="868"/>
                  </a:lnTo>
                  <a:lnTo>
                    <a:pt x="565" y="860"/>
                  </a:lnTo>
                  <a:lnTo>
                    <a:pt x="577" y="854"/>
                  </a:lnTo>
                  <a:lnTo>
                    <a:pt x="588" y="844"/>
                  </a:lnTo>
                  <a:lnTo>
                    <a:pt x="594" y="829"/>
                  </a:lnTo>
                  <a:lnTo>
                    <a:pt x="594" y="803"/>
                  </a:lnTo>
                  <a:lnTo>
                    <a:pt x="594" y="789"/>
                  </a:lnTo>
                  <a:lnTo>
                    <a:pt x="590" y="774"/>
                  </a:lnTo>
                  <a:lnTo>
                    <a:pt x="592" y="760"/>
                  </a:lnTo>
                  <a:lnTo>
                    <a:pt x="596" y="748"/>
                  </a:lnTo>
                  <a:lnTo>
                    <a:pt x="608" y="741"/>
                  </a:lnTo>
                  <a:lnTo>
                    <a:pt x="618" y="731"/>
                  </a:lnTo>
                  <a:lnTo>
                    <a:pt x="626" y="720"/>
                  </a:lnTo>
                  <a:lnTo>
                    <a:pt x="641" y="714"/>
                  </a:lnTo>
                  <a:lnTo>
                    <a:pt x="649" y="704"/>
                  </a:lnTo>
                  <a:lnTo>
                    <a:pt x="661" y="696"/>
                  </a:lnTo>
                  <a:lnTo>
                    <a:pt x="673" y="688"/>
                  </a:lnTo>
                  <a:lnTo>
                    <a:pt x="683" y="680"/>
                  </a:lnTo>
                  <a:lnTo>
                    <a:pt x="687" y="665"/>
                  </a:lnTo>
                  <a:lnTo>
                    <a:pt x="693" y="653"/>
                  </a:lnTo>
                  <a:lnTo>
                    <a:pt x="698" y="641"/>
                  </a:lnTo>
                  <a:lnTo>
                    <a:pt x="706" y="629"/>
                  </a:lnTo>
                  <a:lnTo>
                    <a:pt x="716" y="619"/>
                  </a:lnTo>
                  <a:lnTo>
                    <a:pt x="724" y="608"/>
                  </a:lnTo>
                  <a:lnTo>
                    <a:pt x="732" y="590"/>
                  </a:lnTo>
                  <a:lnTo>
                    <a:pt x="746" y="580"/>
                  </a:lnTo>
                  <a:lnTo>
                    <a:pt x="748" y="553"/>
                  </a:lnTo>
                  <a:lnTo>
                    <a:pt x="748" y="539"/>
                  </a:lnTo>
                  <a:lnTo>
                    <a:pt x="748" y="525"/>
                  </a:lnTo>
                  <a:lnTo>
                    <a:pt x="748" y="513"/>
                  </a:lnTo>
                  <a:lnTo>
                    <a:pt x="748" y="498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6" name="Freeform 28"/>
            <p:cNvSpPr>
              <a:spLocks/>
            </p:cNvSpPr>
            <p:nvPr/>
          </p:nvSpPr>
          <p:spPr bwMode="auto">
            <a:xfrm>
              <a:off x="4145" y="7080"/>
              <a:ext cx="1282" cy="1197"/>
            </a:xfrm>
            <a:custGeom>
              <a:avLst/>
              <a:gdLst>
                <a:gd name="T0" fmla="*/ 1 w 2102"/>
                <a:gd name="T1" fmla="*/ 1 h 2304"/>
                <a:gd name="T2" fmla="*/ 1 w 2102"/>
                <a:gd name="T3" fmla="*/ 1 h 2304"/>
                <a:gd name="T4" fmla="*/ 1 w 2102"/>
                <a:gd name="T5" fmla="*/ 1 h 2304"/>
                <a:gd name="T6" fmla="*/ 1 w 2102"/>
                <a:gd name="T7" fmla="*/ 1 h 2304"/>
                <a:gd name="T8" fmla="*/ 1 w 2102"/>
                <a:gd name="T9" fmla="*/ 1 h 2304"/>
                <a:gd name="T10" fmla="*/ 1 w 2102"/>
                <a:gd name="T11" fmla="*/ 1 h 2304"/>
                <a:gd name="T12" fmla="*/ 1 w 2102"/>
                <a:gd name="T13" fmla="*/ 1 h 2304"/>
                <a:gd name="T14" fmla="*/ 1 w 2102"/>
                <a:gd name="T15" fmla="*/ 1 h 2304"/>
                <a:gd name="T16" fmla="*/ 1 w 2102"/>
                <a:gd name="T17" fmla="*/ 1 h 2304"/>
                <a:gd name="T18" fmla="*/ 1 w 2102"/>
                <a:gd name="T19" fmla="*/ 1 h 2304"/>
                <a:gd name="T20" fmla="*/ 1 w 2102"/>
                <a:gd name="T21" fmla="*/ 1 h 2304"/>
                <a:gd name="T22" fmla="*/ 1 w 2102"/>
                <a:gd name="T23" fmla="*/ 1 h 2304"/>
                <a:gd name="T24" fmla="*/ 1 w 2102"/>
                <a:gd name="T25" fmla="*/ 1 h 2304"/>
                <a:gd name="T26" fmla="*/ 1 w 2102"/>
                <a:gd name="T27" fmla="*/ 1 h 2304"/>
                <a:gd name="T28" fmla="*/ 1 w 2102"/>
                <a:gd name="T29" fmla="*/ 1 h 2304"/>
                <a:gd name="T30" fmla="*/ 1 w 2102"/>
                <a:gd name="T31" fmla="*/ 1 h 2304"/>
                <a:gd name="T32" fmla="*/ 1 w 2102"/>
                <a:gd name="T33" fmla="*/ 1 h 2304"/>
                <a:gd name="T34" fmla="*/ 1 w 2102"/>
                <a:gd name="T35" fmla="*/ 1 h 2304"/>
                <a:gd name="T36" fmla="*/ 1 w 2102"/>
                <a:gd name="T37" fmla="*/ 1 h 2304"/>
                <a:gd name="T38" fmla="*/ 1 w 2102"/>
                <a:gd name="T39" fmla="*/ 1 h 2304"/>
                <a:gd name="T40" fmla="*/ 1 w 2102"/>
                <a:gd name="T41" fmla="*/ 1 h 2304"/>
                <a:gd name="T42" fmla="*/ 1 w 2102"/>
                <a:gd name="T43" fmla="*/ 1 h 2304"/>
                <a:gd name="T44" fmla="*/ 1 w 2102"/>
                <a:gd name="T45" fmla="*/ 1 h 2304"/>
                <a:gd name="T46" fmla="*/ 1 w 2102"/>
                <a:gd name="T47" fmla="*/ 1 h 2304"/>
                <a:gd name="T48" fmla="*/ 1 w 2102"/>
                <a:gd name="T49" fmla="*/ 1 h 2304"/>
                <a:gd name="T50" fmla="*/ 1 w 2102"/>
                <a:gd name="T51" fmla="*/ 1 h 2304"/>
                <a:gd name="T52" fmla="*/ 1 w 2102"/>
                <a:gd name="T53" fmla="*/ 1 h 2304"/>
                <a:gd name="T54" fmla="*/ 1 w 2102"/>
                <a:gd name="T55" fmla="*/ 1 h 2304"/>
                <a:gd name="T56" fmla="*/ 1 w 2102"/>
                <a:gd name="T57" fmla="*/ 1 h 2304"/>
                <a:gd name="T58" fmla="*/ 1 w 2102"/>
                <a:gd name="T59" fmla="*/ 1 h 2304"/>
                <a:gd name="T60" fmla="*/ 1 w 2102"/>
                <a:gd name="T61" fmla="*/ 1 h 2304"/>
                <a:gd name="T62" fmla="*/ 1 w 2102"/>
                <a:gd name="T63" fmla="*/ 1 h 2304"/>
                <a:gd name="T64" fmla="*/ 1 w 2102"/>
                <a:gd name="T65" fmla="*/ 1 h 2304"/>
                <a:gd name="T66" fmla="*/ 1 w 2102"/>
                <a:gd name="T67" fmla="*/ 1 h 2304"/>
                <a:gd name="T68" fmla="*/ 1 w 2102"/>
                <a:gd name="T69" fmla="*/ 1 h 2304"/>
                <a:gd name="T70" fmla="*/ 1 w 2102"/>
                <a:gd name="T71" fmla="*/ 1 h 2304"/>
                <a:gd name="T72" fmla="*/ 1 w 2102"/>
                <a:gd name="T73" fmla="*/ 1 h 2304"/>
                <a:gd name="T74" fmla="*/ 1 w 2102"/>
                <a:gd name="T75" fmla="*/ 1 h 2304"/>
                <a:gd name="T76" fmla="*/ 1 w 2102"/>
                <a:gd name="T77" fmla="*/ 1 h 2304"/>
                <a:gd name="T78" fmla="*/ 1 w 2102"/>
                <a:gd name="T79" fmla="*/ 1 h 2304"/>
                <a:gd name="T80" fmla="*/ 1 w 2102"/>
                <a:gd name="T81" fmla="*/ 1 h 2304"/>
                <a:gd name="T82" fmla="*/ 1 w 2102"/>
                <a:gd name="T83" fmla="*/ 1 h 2304"/>
                <a:gd name="T84" fmla="*/ 1 w 2102"/>
                <a:gd name="T85" fmla="*/ 1 h 2304"/>
                <a:gd name="T86" fmla="*/ 1 w 2102"/>
                <a:gd name="T87" fmla="*/ 1 h 2304"/>
                <a:gd name="T88" fmla="*/ 1 w 2102"/>
                <a:gd name="T89" fmla="*/ 1 h 2304"/>
                <a:gd name="T90" fmla="*/ 1 w 2102"/>
                <a:gd name="T91" fmla="*/ 1 h 2304"/>
                <a:gd name="T92" fmla="*/ 1 w 2102"/>
                <a:gd name="T93" fmla="*/ 1 h 2304"/>
                <a:gd name="T94" fmla="*/ 1 w 2102"/>
                <a:gd name="T95" fmla="*/ 1 h 2304"/>
                <a:gd name="T96" fmla="*/ 1 w 2102"/>
                <a:gd name="T97" fmla="*/ 1 h 2304"/>
                <a:gd name="T98" fmla="*/ 1 w 2102"/>
                <a:gd name="T99" fmla="*/ 1 h 2304"/>
                <a:gd name="T100" fmla="*/ 1 w 2102"/>
                <a:gd name="T101" fmla="*/ 1 h 2304"/>
                <a:gd name="T102" fmla="*/ 1 w 2102"/>
                <a:gd name="T103" fmla="*/ 1 h 2304"/>
                <a:gd name="T104" fmla="*/ 1 w 2102"/>
                <a:gd name="T105" fmla="*/ 1 h 2304"/>
                <a:gd name="T106" fmla="*/ 1 w 2102"/>
                <a:gd name="T107" fmla="*/ 1 h 2304"/>
                <a:gd name="T108" fmla="*/ 1 w 2102"/>
                <a:gd name="T109" fmla="*/ 1 h 2304"/>
                <a:gd name="T110" fmla="*/ 1 w 2102"/>
                <a:gd name="T111" fmla="*/ 1 h 2304"/>
                <a:gd name="T112" fmla="*/ 1 w 2102"/>
                <a:gd name="T113" fmla="*/ 1 h 2304"/>
                <a:gd name="T114" fmla="*/ 1 w 2102"/>
                <a:gd name="T115" fmla="*/ 1 h 2304"/>
                <a:gd name="T116" fmla="*/ 1 w 2102"/>
                <a:gd name="T117" fmla="*/ 1 h 230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02"/>
                <a:gd name="T178" fmla="*/ 0 h 2304"/>
                <a:gd name="T179" fmla="*/ 2102 w 2102"/>
                <a:gd name="T180" fmla="*/ 2304 h 230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02" h="2304">
                  <a:moveTo>
                    <a:pt x="1692" y="851"/>
                  </a:moveTo>
                  <a:lnTo>
                    <a:pt x="1682" y="871"/>
                  </a:lnTo>
                  <a:lnTo>
                    <a:pt x="1676" y="884"/>
                  </a:lnTo>
                  <a:lnTo>
                    <a:pt x="1668" y="894"/>
                  </a:lnTo>
                  <a:lnTo>
                    <a:pt x="1660" y="906"/>
                  </a:lnTo>
                  <a:lnTo>
                    <a:pt x="1651" y="918"/>
                  </a:lnTo>
                  <a:lnTo>
                    <a:pt x="1643" y="928"/>
                  </a:lnTo>
                  <a:lnTo>
                    <a:pt x="1633" y="939"/>
                  </a:lnTo>
                  <a:lnTo>
                    <a:pt x="1623" y="947"/>
                  </a:lnTo>
                  <a:lnTo>
                    <a:pt x="1611" y="953"/>
                  </a:lnTo>
                  <a:lnTo>
                    <a:pt x="1603" y="963"/>
                  </a:lnTo>
                  <a:lnTo>
                    <a:pt x="1592" y="975"/>
                  </a:lnTo>
                  <a:lnTo>
                    <a:pt x="1586" y="987"/>
                  </a:lnTo>
                  <a:lnTo>
                    <a:pt x="1570" y="1010"/>
                  </a:lnTo>
                  <a:lnTo>
                    <a:pt x="1558" y="1018"/>
                  </a:lnTo>
                  <a:lnTo>
                    <a:pt x="1548" y="1028"/>
                  </a:lnTo>
                  <a:lnTo>
                    <a:pt x="1546" y="1040"/>
                  </a:lnTo>
                  <a:lnTo>
                    <a:pt x="1546" y="1055"/>
                  </a:lnTo>
                  <a:lnTo>
                    <a:pt x="1550" y="1069"/>
                  </a:lnTo>
                  <a:lnTo>
                    <a:pt x="1552" y="1083"/>
                  </a:lnTo>
                  <a:lnTo>
                    <a:pt x="1550" y="1097"/>
                  </a:lnTo>
                  <a:lnTo>
                    <a:pt x="1548" y="1114"/>
                  </a:lnTo>
                  <a:lnTo>
                    <a:pt x="1546" y="1126"/>
                  </a:lnTo>
                  <a:lnTo>
                    <a:pt x="1542" y="1140"/>
                  </a:lnTo>
                  <a:lnTo>
                    <a:pt x="1535" y="1154"/>
                  </a:lnTo>
                  <a:lnTo>
                    <a:pt x="1529" y="1167"/>
                  </a:lnTo>
                  <a:lnTo>
                    <a:pt x="1523" y="1179"/>
                  </a:lnTo>
                  <a:lnTo>
                    <a:pt x="1515" y="1191"/>
                  </a:lnTo>
                  <a:lnTo>
                    <a:pt x="1509" y="1203"/>
                  </a:lnTo>
                  <a:lnTo>
                    <a:pt x="1501" y="1213"/>
                  </a:lnTo>
                  <a:lnTo>
                    <a:pt x="1491" y="1226"/>
                  </a:lnTo>
                  <a:lnTo>
                    <a:pt x="1480" y="1236"/>
                  </a:lnTo>
                  <a:lnTo>
                    <a:pt x="1470" y="1244"/>
                  </a:lnTo>
                  <a:lnTo>
                    <a:pt x="1460" y="1254"/>
                  </a:lnTo>
                  <a:lnTo>
                    <a:pt x="1438" y="1272"/>
                  </a:lnTo>
                  <a:lnTo>
                    <a:pt x="1426" y="1280"/>
                  </a:lnTo>
                  <a:lnTo>
                    <a:pt x="1411" y="1276"/>
                  </a:lnTo>
                  <a:lnTo>
                    <a:pt x="1399" y="1274"/>
                  </a:lnTo>
                  <a:lnTo>
                    <a:pt x="1385" y="1274"/>
                  </a:lnTo>
                  <a:lnTo>
                    <a:pt x="1362" y="1292"/>
                  </a:lnTo>
                  <a:lnTo>
                    <a:pt x="1353" y="1304"/>
                  </a:lnTo>
                  <a:lnTo>
                    <a:pt x="1341" y="1329"/>
                  </a:lnTo>
                  <a:lnTo>
                    <a:pt x="1337" y="1343"/>
                  </a:lnTo>
                  <a:lnTo>
                    <a:pt x="1331" y="1357"/>
                  </a:lnTo>
                  <a:lnTo>
                    <a:pt x="1327" y="1369"/>
                  </a:lnTo>
                  <a:lnTo>
                    <a:pt x="1321" y="1384"/>
                  </a:lnTo>
                  <a:lnTo>
                    <a:pt x="1306" y="1410"/>
                  </a:lnTo>
                  <a:lnTo>
                    <a:pt x="1298" y="1422"/>
                  </a:lnTo>
                  <a:lnTo>
                    <a:pt x="1290" y="1437"/>
                  </a:lnTo>
                  <a:lnTo>
                    <a:pt x="1282" y="1447"/>
                  </a:lnTo>
                  <a:lnTo>
                    <a:pt x="1272" y="1459"/>
                  </a:lnTo>
                  <a:lnTo>
                    <a:pt x="1264" y="1469"/>
                  </a:lnTo>
                  <a:lnTo>
                    <a:pt x="1245" y="1489"/>
                  </a:lnTo>
                  <a:lnTo>
                    <a:pt x="1235" y="1500"/>
                  </a:lnTo>
                  <a:lnTo>
                    <a:pt x="1225" y="1510"/>
                  </a:lnTo>
                  <a:lnTo>
                    <a:pt x="1215" y="1520"/>
                  </a:lnTo>
                  <a:lnTo>
                    <a:pt x="1184" y="1549"/>
                  </a:lnTo>
                  <a:lnTo>
                    <a:pt x="1174" y="1559"/>
                  </a:lnTo>
                  <a:lnTo>
                    <a:pt x="1164" y="1569"/>
                  </a:lnTo>
                  <a:lnTo>
                    <a:pt x="1156" y="1581"/>
                  </a:lnTo>
                  <a:lnTo>
                    <a:pt x="1148" y="1593"/>
                  </a:lnTo>
                  <a:lnTo>
                    <a:pt x="1138" y="1606"/>
                  </a:lnTo>
                  <a:lnTo>
                    <a:pt x="1129" y="1616"/>
                  </a:lnTo>
                  <a:lnTo>
                    <a:pt x="1121" y="1628"/>
                  </a:lnTo>
                  <a:lnTo>
                    <a:pt x="1107" y="1652"/>
                  </a:lnTo>
                  <a:lnTo>
                    <a:pt x="1101" y="1667"/>
                  </a:lnTo>
                  <a:lnTo>
                    <a:pt x="1095" y="1681"/>
                  </a:lnTo>
                  <a:lnTo>
                    <a:pt x="1087" y="1693"/>
                  </a:lnTo>
                  <a:lnTo>
                    <a:pt x="1081" y="1705"/>
                  </a:lnTo>
                  <a:lnTo>
                    <a:pt x="1076" y="1720"/>
                  </a:lnTo>
                  <a:lnTo>
                    <a:pt x="1072" y="1734"/>
                  </a:lnTo>
                  <a:lnTo>
                    <a:pt x="1066" y="1746"/>
                  </a:lnTo>
                  <a:lnTo>
                    <a:pt x="1060" y="1758"/>
                  </a:lnTo>
                  <a:lnTo>
                    <a:pt x="1052" y="1772"/>
                  </a:lnTo>
                  <a:lnTo>
                    <a:pt x="1044" y="1784"/>
                  </a:lnTo>
                  <a:lnTo>
                    <a:pt x="1036" y="1796"/>
                  </a:lnTo>
                  <a:lnTo>
                    <a:pt x="1026" y="1806"/>
                  </a:lnTo>
                  <a:lnTo>
                    <a:pt x="1017" y="1816"/>
                  </a:lnTo>
                  <a:lnTo>
                    <a:pt x="1005" y="1827"/>
                  </a:lnTo>
                  <a:lnTo>
                    <a:pt x="995" y="1835"/>
                  </a:lnTo>
                  <a:lnTo>
                    <a:pt x="983" y="1845"/>
                  </a:lnTo>
                  <a:lnTo>
                    <a:pt x="964" y="1861"/>
                  </a:lnTo>
                  <a:lnTo>
                    <a:pt x="952" y="1871"/>
                  </a:lnTo>
                  <a:lnTo>
                    <a:pt x="942" y="1884"/>
                  </a:lnTo>
                  <a:lnTo>
                    <a:pt x="932" y="1894"/>
                  </a:lnTo>
                  <a:lnTo>
                    <a:pt x="914" y="1914"/>
                  </a:lnTo>
                  <a:lnTo>
                    <a:pt x="903" y="1924"/>
                  </a:lnTo>
                  <a:lnTo>
                    <a:pt x="895" y="1937"/>
                  </a:lnTo>
                  <a:lnTo>
                    <a:pt x="887" y="1947"/>
                  </a:lnTo>
                  <a:lnTo>
                    <a:pt x="877" y="1959"/>
                  </a:lnTo>
                  <a:lnTo>
                    <a:pt x="869" y="1969"/>
                  </a:lnTo>
                  <a:lnTo>
                    <a:pt x="861" y="1979"/>
                  </a:lnTo>
                  <a:lnTo>
                    <a:pt x="847" y="1990"/>
                  </a:lnTo>
                  <a:lnTo>
                    <a:pt x="837" y="2000"/>
                  </a:lnTo>
                  <a:lnTo>
                    <a:pt x="829" y="2012"/>
                  </a:lnTo>
                  <a:lnTo>
                    <a:pt x="821" y="2024"/>
                  </a:lnTo>
                  <a:lnTo>
                    <a:pt x="811" y="2034"/>
                  </a:lnTo>
                  <a:lnTo>
                    <a:pt x="803" y="2047"/>
                  </a:lnTo>
                  <a:lnTo>
                    <a:pt x="780" y="2063"/>
                  </a:lnTo>
                  <a:lnTo>
                    <a:pt x="770" y="2073"/>
                  </a:lnTo>
                  <a:lnTo>
                    <a:pt x="752" y="2095"/>
                  </a:lnTo>
                  <a:lnTo>
                    <a:pt x="744" y="2108"/>
                  </a:lnTo>
                  <a:lnTo>
                    <a:pt x="733" y="2118"/>
                  </a:lnTo>
                  <a:lnTo>
                    <a:pt x="725" y="2130"/>
                  </a:lnTo>
                  <a:lnTo>
                    <a:pt x="715" y="2140"/>
                  </a:lnTo>
                  <a:lnTo>
                    <a:pt x="707" y="2152"/>
                  </a:lnTo>
                  <a:lnTo>
                    <a:pt x="697" y="2163"/>
                  </a:lnTo>
                  <a:lnTo>
                    <a:pt x="687" y="2173"/>
                  </a:lnTo>
                  <a:lnTo>
                    <a:pt x="676" y="2185"/>
                  </a:lnTo>
                  <a:lnTo>
                    <a:pt x="666" y="2195"/>
                  </a:lnTo>
                  <a:lnTo>
                    <a:pt x="658" y="2205"/>
                  </a:lnTo>
                  <a:lnTo>
                    <a:pt x="648" y="2216"/>
                  </a:lnTo>
                  <a:lnTo>
                    <a:pt x="640" y="2226"/>
                  </a:lnTo>
                  <a:lnTo>
                    <a:pt x="630" y="2238"/>
                  </a:lnTo>
                  <a:lnTo>
                    <a:pt x="622" y="2250"/>
                  </a:lnTo>
                  <a:lnTo>
                    <a:pt x="613" y="2262"/>
                  </a:lnTo>
                  <a:lnTo>
                    <a:pt x="603" y="2273"/>
                  </a:lnTo>
                  <a:lnTo>
                    <a:pt x="593" y="2282"/>
                  </a:lnTo>
                  <a:lnTo>
                    <a:pt x="581" y="2292"/>
                  </a:lnTo>
                  <a:lnTo>
                    <a:pt x="569" y="2298"/>
                  </a:lnTo>
                  <a:lnTo>
                    <a:pt x="542" y="2304"/>
                  </a:lnTo>
                  <a:lnTo>
                    <a:pt x="528" y="2304"/>
                  </a:lnTo>
                  <a:lnTo>
                    <a:pt x="501" y="2304"/>
                  </a:lnTo>
                  <a:lnTo>
                    <a:pt x="487" y="2302"/>
                  </a:lnTo>
                  <a:lnTo>
                    <a:pt x="473" y="2298"/>
                  </a:lnTo>
                  <a:lnTo>
                    <a:pt x="446" y="2292"/>
                  </a:lnTo>
                  <a:lnTo>
                    <a:pt x="432" y="2286"/>
                  </a:lnTo>
                  <a:lnTo>
                    <a:pt x="420" y="2280"/>
                  </a:lnTo>
                  <a:lnTo>
                    <a:pt x="396" y="2271"/>
                  </a:lnTo>
                  <a:lnTo>
                    <a:pt x="381" y="2273"/>
                  </a:lnTo>
                  <a:lnTo>
                    <a:pt x="367" y="2278"/>
                  </a:lnTo>
                  <a:lnTo>
                    <a:pt x="355" y="2284"/>
                  </a:lnTo>
                  <a:lnTo>
                    <a:pt x="340" y="2286"/>
                  </a:lnTo>
                  <a:lnTo>
                    <a:pt x="319" y="2264"/>
                  </a:lnTo>
                  <a:lnTo>
                    <a:pt x="303" y="2244"/>
                  </a:lnTo>
                  <a:lnTo>
                    <a:pt x="291" y="2238"/>
                  </a:lnTo>
                  <a:lnTo>
                    <a:pt x="279" y="2232"/>
                  </a:lnTo>
                  <a:lnTo>
                    <a:pt x="262" y="2228"/>
                  </a:lnTo>
                  <a:lnTo>
                    <a:pt x="238" y="2222"/>
                  </a:lnTo>
                  <a:lnTo>
                    <a:pt x="224" y="2218"/>
                  </a:lnTo>
                  <a:lnTo>
                    <a:pt x="211" y="2214"/>
                  </a:lnTo>
                  <a:lnTo>
                    <a:pt x="199" y="2207"/>
                  </a:lnTo>
                  <a:lnTo>
                    <a:pt x="175" y="2193"/>
                  </a:lnTo>
                  <a:lnTo>
                    <a:pt x="150" y="2181"/>
                  </a:lnTo>
                  <a:lnTo>
                    <a:pt x="144" y="2169"/>
                  </a:lnTo>
                  <a:lnTo>
                    <a:pt x="144" y="2142"/>
                  </a:lnTo>
                  <a:lnTo>
                    <a:pt x="144" y="2128"/>
                  </a:lnTo>
                  <a:lnTo>
                    <a:pt x="146" y="2114"/>
                  </a:lnTo>
                  <a:lnTo>
                    <a:pt x="148" y="2100"/>
                  </a:lnTo>
                  <a:lnTo>
                    <a:pt x="152" y="2085"/>
                  </a:lnTo>
                  <a:lnTo>
                    <a:pt x="154" y="2071"/>
                  </a:lnTo>
                  <a:lnTo>
                    <a:pt x="152" y="2042"/>
                  </a:lnTo>
                  <a:lnTo>
                    <a:pt x="150" y="2028"/>
                  </a:lnTo>
                  <a:lnTo>
                    <a:pt x="146" y="2000"/>
                  </a:lnTo>
                  <a:lnTo>
                    <a:pt x="138" y="1987"/>
                  </a:lnTo>
                  <a:lnTo>
                    <a:pt x="116" y="1973"/>
                  </a:lnTo>
                  <a:lnTo>
                    <a:pt x="103" y="1967"/>
                  </a:lnTo>
                  <a:lnTo>
                    <a:pt x="89" y="1961"/>
                  </a:lnTo>
                  <a:lnTo>
                    <a:pt x="77" y="1955"/>
                  </a:lnTo>
                  <a:lnTo>
                    <a:pt x="53" y="1945"/>
                  </a:lnTo>
                  <a:lnTo>
                    <a:pt x="34" y="1937"/>
                  </a:lnTo>
                  <a:lnTo>
                    <a:pt x="16" y="1926"/>
                  </a:lnTo>
                  <a:lnTo>
                    <a:pt x="14" y="1900"/>
                  </a:lnTo>
                  <a:lnTo>
                    <a:pt x="8" y="1873"/>
                  </a:lnTo>
                  <a:lnTo>
                    <a:pt x="0" y="1861"/>
                  </a:lnTo>
                  <a:lnTo>
                    <a:pt x="6" y="1835"/>
                  </a:lnTo>
                  <a:lnTo>
                    <a:pt x="6" y="1820"/>
                  </a:lnTo>
                  <a:lnTo>
                    <a:pt x="8" y="1808"/>
                  </a:lnTo>
                  <a:lnTo>
                    <a:pt x="24" y="1784"/>
                  </a:lnTo>
                  <a:lnTo>
                    <a:pt x="28" y="1772"/>
                  </a:lnTo>
                  <a:lnTo>
                    <a:pt x="26" y="1752"/>
                  </a:lnTo>
                  <a:lnTo>
                    <a:pt x="22" y="1730"/>
                  </a:lnTo>
                  <a:lnTo>
                    <a:pt x="12" y="1718"/>
                  </a:lnTo>
                  <a:lnTo>
                    <a:pt x="8" y="1705"/>
                  </a:lnTo>
                  <a:lnTo>
                    <a:pt x="10" y="1691"/>
                  </a:lnTo>
                  <a:lnTo>
                    <a:pt x="16" y="1679"/>
                  </a:lnTo>
                  <a:lnTo>
                    <a:pt x="28" y="1671"/>
                  </a:lnTo>
                  <a:lnTo>
                    <a:pt x="40" y="1665"/>
                  </a:lnTo>
                  <a:lnTo>
                    <a:pt x="67" y="1667"/>
                  </a:lnTo>
                  <a:lnTo>
                    <a:pt x="81" y="1665"/>
                  </a:lnTo>
                  <a:lnTo>
                    <a:pt x="95" y="1669"/>
                  </a:lnTo>
                  <a:lnTo>
                    <a:pt x="122" y="1669"/>
                  </a:lnTo>
                  <a:lnTo>
                    <a:pt x="148" y="1673"/>
                  </a:lnTo>
                  <a:lnTo>
                    <a:pt x="169" y="1656"/>
                  </a:lnTo>
                  <a:lnTo>
                    <a:pt x="165" y="1630"/>
                  </a:lnTo>
                  <a:lnTo>
                    <a:pt x="165" y="1616"/>
                  </a:lnTo>
                  <a:lnTo>
                    <a:pt x="167" y="1602"/>
                  </a:lnTo>
                  <a:lnTo>
                    <a:pt x="171" y="1587"/>
                  </a:lnTo>
                  <a:lnTo>
                    <a:pt x="181" y="1579"/>
                  </a:lnTo>
                  <a:lnTo>
                    <a:pt x="185" y="1567"/>
                  </a:lnTo>
                  <a:lnTo>
                    <a:pt x="191" y="1553"/>
                  </a:lnTo>
                  <a:lnTo>
                    <a:pt x="201" y="1542"/>
                  </a:lnTo>
                  <a:lnTo>
                    <a:pt x="211" y="1536"/>
                  </a:lnTo>
                  <a:lnTo>
                    <a:pt x="222" y="1526"/>
                  </a:lnTo>
                  <a:lnTo>
                    <a:pt x="224" y="1512"/>
                  </a:lnTo>
                  <a:lnTo>
                    <a:pt x="250" y="1520"/>
                  </a:lnTo>
                  <a:lnTo>
                    <a:pt x="262" y="1528"/>
                  </a:lnTo>
                  <a:lnTo>
                    <a:pt x="285" y="1542"/>
                  </a:lnTo>
                  <a:lnTo>
                    <a:pt x="295" y="1553"/>
                  </a:lnTo>
                  <a:lnTo>
                    <a:pt x="307" y="1559"/>
                  </a:lnTo>
                  <a:lnTo>
                    <a:pt x="319" y="1565"/>
                  </a:lnTo>
                  <a:lnTo>
                    <a:pt x="333" y="1571"/>
                  </a:lnTo>
                  <a:lnTo>
                    <a:pt x="348" y="1577"/>
                  </a:lnTo>
                  <a:lnTo>
                    <a:pt x="361" y="1579"/>
                  </a:lnTo>
                  <a:lnTo>
                    <a:pt x="387" y="1587"/>
                  </a:lnTo>
                  <a:lnTo>
                    <a:pt x="402" y="1581"/>
                  </a:lnTo>
                  <a:lnTo>
                    <a:pt x="426" y="1579"/>
                  </a:lnTo>
                  <a:lnTo>
                    <a:pt x="455" y="1573"/>
                  </a:lnTo>
                  <a:lnTo>
                    <a:pt x="463" y="1563"/>
                  </a:lnTo>
                  <a:lnTo>
                    <a:pt x="459" y="1536"/>
                  </a:lnTo>
                  <a:lnTo>
                    <a:pt x="451" y="1526"/>
                  </a:lnTo>
                  <a:lnTo>
                    <a:pt x="438" y="1518"/>
                  </a:lnTo>
                  <a:lnTo>
                    <a:pt x="430" y="1508"/>
                  </a:lnTo>
                  <a:lnTo>
                    <a:pt x="426" y="1496"/>
                  </a:lnTo>
                  <a:lnTo>
                    <a:pt x="424" y="1479"/>
                  </a:lnTo>
                  <a:lnTo>
                    <a:pt x="430" y="1467"/>
                  </a:lnTo>
                  <a:lnTo>
                    <a:pt x="436" y="1455"/>
                  </a:lnTo>
                  <a:lnTo>
                    <a:pt x="444" y="1443"/>
                  </a:lnTo>
                  <a:lnTo>
                    <a:pt x="457" y="1437"/>
                  </a:lnTo>
                  <a:lnTo>
                    <a:pt x="471" y="1439"/>
                  </a:lnTo>
                  <a:lnTo>
                    <a:pt x="481" y="1428"/>
                  </a:lnTo>
                  <a:lnTo>
                    <a:pt x="479" y="1416"/>
                  </a:lnTo>
                  <a:lnTo>
                    <a:pt x="499" y="1398"/>
                  </a:lnTo>
                  <a:lnTo>
                    <a:pt x="512" y="1394"/>
                  </a:lnTo>
                  <a:lnTo>
                    <a:pt x="522" y="1384"/>
                  </a:lnTo>
                  <a:lnTo>
                    <a:pt x="538" y="1363"/>
                  </a:lnTo>
                  <a:lnTo>
                    <a:pt x="544" y="1351"/>
                  </a:lnTo>
                  <a:lnTo>
                    <a:pt x="556" y="1341"/>
                  </a:lnTo>
                  <a:lnTo>
                    <a:pt x="567" y="1333"/>
                  </a:lnTo>
                  <a:lnTo>
                    <a:pt x="577" y="1324"/>
                  </a:lnTo>
                  <a:lnTo>
                    <a:pt x="591" y="1320"/>
                  </a:lnTo>
                  <a:lnTo>
                    <a:pt x="617" y="1322"/>
                  </a:lnTo>
                  <a:lnTo>
                    <a:pt x="640" y="1337"/>
                  </a:lnTo>
                  <a:lnTo>
                    <a:pt x="652" y="1347"/>
                  </a:lnTo>
                  <a:lnTo>
                    <a:pt x="662" y="1355"/>
                  </a:lnTo>
                  <a:lnTo>
                    <a:pt x="685" y="1371"/>
                  </a:lnTo>
                  <a:lnTo>
                    <a:pt x="697" y="1379"/>
                  </a:lnTo>
                  <a:lnTo>
                    <a:pt x="709" y="1386"/>
                  </a:lnTo>
                  <a:lnTo>
                    <a:pt x="723" y="1386"/>
                  </a:lnTo>
                  <a:lnTo>
                    <a:pt x="735" y="1379"/>
                  </a:lnTo>
                  <a:lnTo>
                    <a:pt x="758" y="1367"/>
                  </a:lnTo>
                  <a:lnTo>
                    <a:pt x="766" y="1355"/>
                  </a:lnTo>
                  <a:lnTo>
                    <a:pt x="770" y="1341"/>
                  </a:lnTo>
                  <a:lnTo>
                    <a:pt x="770" y="1314"/>
                  </a:lnTo>
                  <a:lnTo>
                    <a:pt x="768" y="1300"/>
                  </a:lnTo>
                  <a:lnTo>
                    <a:pt x="764" y="1272"/>
                  </a:lnTo>
                  <a:lnTo>
                    <a:pt x="762" y="1256"/>
                  </a:lnTo>
                  <a:lnTo>
                    <a:pt x="760" y="1242"/>
                  </a:lnTo>
                  <a:lnTo>
                    <a:pt x="760" y="1230"/>
                  </a:lnTo>
                  <a:lnTo>
                    <a:pt x="764" y="1216"/>
                  </a:lnTo>
                  <a:lnTo>
                    <a:pt x="770" y="1203"/>
                  </a:lnTo>
                  <a:lnTo>
                    <a:pt x="778" y="1191"/>
                  </a:lnTo>
                  <a:lnTo>
                    <a:pt x="784" y="1179"/>
                  </a:lnTo>
                  <a:lnTo>
                    <a:pt x="797" y="1171"/>
                  </a:lnTo>
                  <a:lnTo>
                    <a:pt x="799" y="1159"/>
                  </a:lnTo>
                  <a:lnTo>
                    <a:pt x="803" y="1144"/>
                  </a:lnTo>
                  <a:lnTo>
                    <a:pt x="797" y="1118"/>
                  </a:lnTo>
                  <a:lnTo>
                    <a:pt x="788" y="1108"/>
                  </a:lnTo>
                  <a:lnTo>
                    <a:pt x="780" y="1095"/>
                  </a:lnTo>
                  <a:lnTo>
                    <a:pt x="758" y="1079"/>
                  </a:lnTo>
                  <a:lnTo>
                    <a:pt x="746" y="1069"/>
                  </a:lnTo>
                  <a:lnTo>
                    <a:pt x="723" y="1057"/>
                  </a:lnTo>
                  <a:lnTo>
                    <a:pt x="713" y="1046"/>
                  </a:lnTo>
                  <a:lnTo>
                    <a:pt x="705" y="1034"/>
                  </a:lnTo>
                  <a:lnTo>
                    <a:pt x="697" y="1024"/>
                  </a:lnTo>
                  <a:lnTo>
                    <a:pt x="674" y="1006"/>
                  </a:lnTo>
                  <a:lnTo>
                    <a:pt x="664" y="996"/>
                  </a:lnTo>
                  <a:lnTo>
                    <a:pt x="654" y="983"/>
                  </a:lnTo>
                  <a:lnTo>
                    <a:pt x="644" y="973"/>
                  </a:lnTo>
                  <a:lnTo>
                    <a:pt x="628" y="951"/>
                  </a:lnTo>
                  <a:lnTo>
                    <a:pt x="619" y="939"/>
                  </a:lnTo>
                  <a:lnTo>
                    <a:pt x="611" y="928"/>
                  </a:lnTo>
                  <a:lnTo>
                    <a:pt x="595" y="906"/>
                  </a:lnTo>
                  <a:lnTo>
                    <a:pt x="579" y="884"/>
                  </a:lnTo>
                  <a:lnTo>
                    <a:pt x="573" y="871"/>
                  </a:lnTo>
                  <a:lnTo>
                    <a:pt x="565" y="859"/>
                  </a:lnTo>
                  <a:lnTo>
                    <a:pt x="577" y="837"/>
                  </a:lnTo>
                  <a:lnTo>
                    <a:pt x="597" y="855"/>
                  </a:lnTo>
                  <a:lnTo>
                    <a:pt x="609" y="863"/>
                  </a:lnTo>
                  <a:lnTo>
                    <a:pt x="622" y="867"/>
                  </a:lnTo>
                  <a:lnTo>
                    <a:pt x="632" y="875"/>
                  </a:lnTo>
                  <a:lnTo>
                    <a:pt x="644" y="884"/>
                  </a:lnTo>
                  <a:lnTo>
                    <a:pt x="656" y="892"/>
                  </a:lnTo>
                  <a:lnTo>
                    <a:pt x="668" y="898"/>
                  </a:lnTo>
                  <a:lnTo>
                    <a:pt x="695" y="908"/>
                  </a:lnTo>
                  <a:lnTo>
                    <a:pt x="707" y="914"/>
                  </a:lnTo>
                  <a:lnTo>
                    <a:pt x="733" y="922"/>
                  </a:lnTo>
                  <a:lnTo>
                    <a:pt x="746" y="924"/>
                  </a:lnTo>
                  <a:lnTo>
                    <a:pt x="760" y="922"/>
                  </a:lnTo>
                  <a:lnTo>
                    <a:pt x="774" y="916"/>
                  </a:lnTo>
                  <a:lnTo>
                    <a:pt x="786" y="910"/>
                  </a:lnTo>
                  <a:lnTo>
                    <a:pt x="795" y="900"/>
                  </a:lnTo>
                  <a:lnTo>
                    <a:pt x="803" y="890"/>
                  </a:lnTo>
                  <a:lnTo>
                    <a:pt x="811" y="877"/>
                  </a:lnTo>
                  <a:lnTo>
                    <a:pt x="815" y="865"/>
                  </a:lnTo>
                  <a:lnTo>
                    <a:pt x="819" y="849"/>
                  </a:lnTo>
                  <a:lnTo>
                    <a:pt x="823" y="837"/>
                  </a:lnTo>
                  <a:lnTo>
                    <a:pt x="831" y="824"/>
                  </a:lnTo>
                  <a:lnTo>
                    <a:pt x="841" y="816"/>
                  </a:lnTo>
                  <a:lnTo>
                    <a:pt x="854" y="812"/>
                  </a:lnTo>
                  <a:lnTo>
                    <a:pt x="879" y="802"/>
                  </a:lnTo>
                  <a:lnTo>
                    <a:pt x="891" y="794"/>
                  </a:lnTo>
                  <a:lnTo>
                    <a:pt x="912" y="774"/>
                  </a:lnTo>
                  <a:lnTo>
                    <a:pt x="930" y="754"/>
                  </a:lnTo>
                  <a:lnTo>
                    <a:pt x="940" y="744"/>
                  </a:lnTo>
                  <a:lnTo>
                    <a:pt x="948" y="732"/>
                  </a:lnTo>
                  <a:lnTo>
                    <a:pt x="958" y="722"/>
                  </a:lnTo>
                  <a:lnTo>
                    <a:pt x="969" y="711"/>
                  </a:lnTo>
                  <a:lnTo>
                    <a:pt x="977" y="701"/>
                  </a:lnTo>
                  <a:lnTo>
                    <a:pt x="985" y="689"/>
                  </a:lnTo>
                  <a:lnTo>
                    <a:pt x="997" y="681"/>
                  </a:lnTo>
                  <a:lnTo>
                    <a:pt x="1005" y="669"/>
                  </a:lnTo>
                  <a:lnTo>
                    <a:pt x="1015" y="661"/>
                  </a:lnTo>
                  <a:lnTo>
                    <a:pt x="1019" y="646"/>
                  </a:lnTo>
                  <a:lnTo>
                    <a:pt x="1019" y="632"/>
                  </a:lnTo>
                  <a:lnTo>
                    <a:pt x="1021" y="618"/>
                  </a:lnTo>
                  <a:lnTo>
                    <a:pt x="1021" y="603"/>
                  </a:lnTo>
                  <a:lnTo>
                    <a:pt x="1026" y="591"/>
                  </a:lnTo>
                  <a:lnTo>
                    <a:pt x="1034" y="579"/>
                  </a:lnTo>
                  <a:lnTo>
                    <a:pt x="1044" y="569"/>
                  </a:lnTo>
                  <a:lnTo>
                    <a:pt x="1054" y="559"/>
                  </a:lnTo>
                  <a:lnTo>
                    <a:pt x="1066" y="551"/>
                  </a:lnTo>
                  <a:lnTo>
                    <a:pt x="1074" y="540"/>
                  </a:lnTo>
                  <a:lnTo>
                    <a:pt x="1087" y="534"/>
                  </a:lnTo>
                  <a:lnTo>
                    <a:pt x="1099" y="526"/>
                  </a:lnTo>
                  <a:lnTo>
                    <a:pt x="1111" y="520"/>
                  </a:lnTo>
                  <a:lnTo>
                    <a:pt x="1121" y="512"/>
                  </a:lnTo>
                  <a:lnTo>
                    <a:pt x="1133" y="504"/>
                  </a:lnTo>
                  <a:lnTo>
                    <a:pt x="1158" y="500"/>
                  </a:lnTo>
                  <a:lnTo>
                    <a:pt x="1170" y="491"/>
                  </a:lnTo>
                  <a:lnTo>
                    <a:pt x="1172" y="479"/>
                  </a:lnTo>
                  <a:lnTo>
                    <a:pt x="1170" y="465"/>
                  </a:lnTo>
                  <a:lnTo>
                    <a:pt x="1182" y="459"/>
                  </a:lnTo>
                  <a:lnTo>
                    <a:pt x="1197" y="457"/>
                  </a:lnTo>
                  <a:lnTo>
                    <a:pt x="1209" y="451"/>
                  </a:lnTo>
                  <a:lnTo>
                    <a:pt x="1233" y="438"/>
                  </a:lnTo>
                  <a:lnTo>
                    <a:pt x="1241" y="428"/>
                  </a:lnTo>
                  <a:lnTo>
                    <a:pt x="1251" y="416"/>
                  </a:lnTo>
                  <a:lnTo>
                    <a:pt x="1264" y="410"/>
                  </a:lnTo>
                  <a:lnTo>
                    <a:pt x="1276" y="412"/>
                  </a:lnTo>
                  <a:lnTo>
                    <a:pt x="1302" y="412"/>
                  </a:lnTo>
                  <a:lnTo>
                    <a:pt x="1317" y="418"/>
                  </a:lnTo>
                  <a:lnTo>
                    <a:pt x="1333" y="438"/>
                  </a:lnTo>
                  <a:lnTo>
                    <a:pt x="1347" y="443"/>
                  </a:lnTo>
                  <a:lnTo>
                    <a:pt x="1362" y="441"/>
                  </a:lnTo>
                  <a:lnTo>
                    <a:pt x="1367" y="428"/>
                  </a:lnTo>
                  <a:lnTo>
                    <a:pt x="1371" y="414"/>
                  </a:lnTo>
                  <a:lnTo>
                    <a:pt x="1381" y="404"/>
                  </a:lnTo>
                  <a:lnTo>
                    <a:pt x="1395" y="406"/>
                  </a:lnTo>
                  <a:lnTo>
                    <a:pt x="1415" y="418"/>
                  </a:lnTo>
                  <a:lnTo>
                    <a:pt x="1430" y="414"/>
                  </a:lnTo>
                  <a:lnTo>
                    <a:pt x="1444" y="410"/>
                  </a:lnTo>
                  <a:lnTo>
                    <a:pt x="1456" y="404"/>
                  </a:lnTo>
                  <a:lnTo>
                    <a:pt x="1466" y="396"/>
                  </a:lnTo>
                  <a:lnTo>
                    <a:pt x="1491" y="386"/>
                  </a:lnTo>
                  <a:lnTo>
                    <a:pt x="1505" y="386"/>
                  </a:lnTo>
                  <a:lnTo>
                    <a:pt x="1519" y="386"/>
                  </a:lnTo>
                  <a:lnTo>
                    <a:pt x="1533" y="386"/>
                  </a:lnTo>
                  <a:lnTo>
                    <a:pt x="1542" y="410"/>
                  </a:lnTo>
                  <a:lnTo>
                    <a:pt x="1542" y="424"/>
                  </a:lnTo>
                  <a:lnTo>
                    <a:pt x="1540" y="438"/>
                  </a:lnTo>
                  <a:lnTo>
                    <a:pt x="1535" y="465"/>
                  </a:lnTo>
                  <a:lnTo>
                    <a:pt x="1533" y="491"/>
                  </a:lnTo>
                  <a:lnTo>
                    <a:pt x="1540" y="506"/>
                  </a:lnTo>
                  <a:lnTo>
                    <a:pt x="1556" y="526"/>
                  </a:lnTo>
                  <a:lnTo>
                    <a:pt x="1568" y="532"/>
                  </a:lnTo>
                  <a:lnTo>
                    <a:pt x="1582" y="532"/>
                  </a:lnTo>
                  <a:lnTo>
                    <a:pt x="1597" y="532"/>
                  </a:lnTo>
                  <a:lnTo>
                    <a:pt x="1625" y="534"/>
                  </a:lnTo>
                  <a:lnTo>
                    <a:pt x="1637" y="534"/>
                  </a:lnTo>
                  <a:lnTo>
                    <a:pt x="1664" y="530"/>
                  </a:lnTo>
                  <a:lnTo>
                    <a:pt x="1678" y="524"/>
                  </a:lnTo>
                  <a:lnTo>
                    <a:pt x="1692" y="522"/>
                  </a:lnTo>
                  <a:lnTo>
                    <a:pt x="1704" y="516"/>
                  </a:lnTo>
                  <a:lnTo>
                    <a:pt x="1715" y="506"/>
                  </a:lnTo>
                  <a:lnTo>
                    <a:pt x="1725" y="496"/>
                  </a:lnTo>
                  <a:lnTo>
                    <a:pt x="1743" y="475"/>
                  </a:lnTo>
                  <a:lnTo>
                    <a:pt x="1755" y="463"/>
                  </a:lnTo>
                  <a:lnTo>
                    <a:pt x="1763" y="453"/>
                  </a:lnTo>
                  <a:lnTo>
                    <a:pt x="1772" y="443"/>
                  </a:lnTo>
                  <a:lnTo>
                    <a:pt x="1780" y="430"/>
                  </a:lnTo>
                  <a:lnTo>
                    <a:pt x="1788" y="418"/>
                  </a:lnTo>
                  <a:lnTo>
                    <a:pt x="1796" y="406"/>
                  </a:lnTo>
                  <a:lnTo>
                    <a:pt x="1804" y="394"/>
                  </a:lnTo>
                  <a:lnTo>
                    <a:pt x="1822" y="371"/>
                  </a:lnTo>
                  <a:lnTo>
                    <a:pt x="1831" y="361"/>
                  </a:lnTo>
                  <a:lnTo>
                    <a:pt x="1839" y="349"/>
                  </a:lnTo>
                  <a:lnTo>
                    <a:pt x="1822" y="331"/>
                  </a:lnTo>
                  <a:lnTo>
                    <a:pt x="1818" y="318"/>
                  </a:lnTo>
                  <a:lnTo>
                    <a:pt x="1827" y="304"/>
                  </a:lnTo>
                  <a:lnTo>
                    <a:pt x="1837" y="296"/>
                  </a:lnTo>
                  <a:lnTo>
                    <a:pt x="1845" y="284"/>
                  </a:lnTo>
                  <a:lnTo>
                    <a:pt x="1853" y="274"/>
                  </a:lnTo>
                  <a:lnTo>
                    <a:pt x="1859" y="261"/>
                  </a:lnTo>
                  <a:lnTo>
                    <a:pt x="1863" y="246"/>
                  </a:lnTo>
                  <a:lnTo>
                    <a:pt x="1865" y="232"/>
                  </a:lnTo>
                  <a:lnTo>
                    <a:pt x="1876" y="207"/>
                  </a:lnTo>
                  <a:lnTo>
                    <a:pt x="1889" y="203"/>
                  </a:lnTo>
                  <a:lnTo>
                    <a:pt x="1901" y="197"/>
                  </a:lnTo>
                  <a:lnTo>
                    <a:pt x="1911" y="187"/>
                  </a:lnTo>
                  <a:lnTo>
                    <a:pt x="1929" y="167"/>
                  </a:lnTo>
                  <a:lnTo>
                    <a:pt x="1935" y="154"/>
                  </a:lnTo>
                  <a:lnTo>
                    <a:pt x="1944" y="142"/>
                  </a:lnTo>
                  <a:lnTo>
                    <a:pt x="1952" y="132"/>
                  </a:lnTo>
                  <a:lnTo>
                    <a:pt x="1962" y="122"/>
                  </a:lnTo>
                  <a:lnTo>
                    <a:pt x="1972" y="114"/>
                  </a:lnTo>
                  <a:lnTo>
                    <a:pt x="1984" y="103"/>
                  </a:lnTo>
                  <a:lnTo>
                    <a:pt x="1994" y="93"/>
                  </a:lnTo>
                  <a:lnTo>
                    <a:pt x="2003" y="83"/>
                  </a:lnTo>
                  <a:lnTo>
                    <a:pt x="2011" y="73"/>
                  </a:lnTo>
                  <a:lnTo>
                    <a:pt x="2019" y="61"/>
                  </a:lnTo>
                  <a:lnTo>
                    <a:pt x="2041" y="24"/>
                  </a:lnTo>
                  <a:lnTo>
                    <a:pt x="2047" y="12"/>
                  </a:lnTo>
                  <a:lnTo>
                    <a:pt x="2053" y="2"/>
                  </a:lnTo>
                  <a:lnTo>
                    <a:pt x="2070" y="0"/>
                  </a:lnTo>
                  <a:lnTo>
                    <a:pt x="2086" y="20"/>
                  </a:lnTo>
                  <a:lnTo>
                    <a:pt x="2094" y="32"/>
                  </a:lnTo>
                  <a:lnTo>
                    <a:pt x="2098" y="44"/>
                  </a:lnTo>
                  <a:lnTo>
                    <a:pt x="2098" y="59"/>
                  </a:lnTo>
                  <a:lnTo>
                    <a:pt x="2102" y="73"/>
                  </a:lnTo>
                  <a:lnTo>
                    <a:pt x="2102" y="87"/>
                  </a:lnTo>
                  <a:lnTo>
                    <a:pt x="2102" y="101"/>
                  </a:lnTo>
                  <a:lnTo>
                    <a:pt x="2102" y="118"/>
                  </a:lnTo>
                  <a:lnTo>
                    <a:pt x="2100" y="140"/>
                  </a:lnTo>
                  <a:lnTo>
                    <a:pt x="2098" y="154"/>
                  </a:lnTo>
                  <a:lnTo>
                    <a:pt x="2098" y="169"/>
                  </a:lnTo>
                  <a:lnTo>
                    <a:pt x="2092" y="181"/>
                  </a:lnTo>
                  <a:lnTo>
                    <a:pt x="2078" y="205"/>
                  </a:lnTo>
                  <a:lnTo>
                    <a:pt x="2076" y="218"/>
                  </a:lnTo>
                  <a:lnTo>
                    <a:pt x="2064" y="226"/>
                  </a:lnTo>
                  <a:lnTo>
                    <a:pt x="2051" y="232"/>
                  </a:lnTo>
                  <a:lnTo>
                    <a:pt x="2031" y="248"/>
                  </a:lnTo>
                  <a:lnTo>
                    <a:pt x="2027" y="263"/>
                  </a:lnTo>
                  <a:lnTo>
                    <a:pt x="2025" y="278"/>
                  </a:lnTo>
                  <a:lnTo>
                    <a:pt x="2007" y="298"/>
                  </a:lnTo>
                  <a:lnTo>
                    <a:pt x="2001" y="310"/>
                  </a:lnTo>
                  <a:lnTo>
                    <a:pt x="1992" y="322"/>
                  </a:lnTo>
                  <a:lnTo>
                    <a:pt x="1988" y="335"/>
                  </a:lnTo>
                  <a:lnTo>
                    <a:pt x="1982" y="347"/>
                  </a:lnTo>
                  <a:lnTo>
                    <a:pt x="1980" y="363"/>
                  </a:lnTo>
                  <a:lnTo>
                    <a:pt x="1976" y="375"/>
                  </a:lnTo>
                  <a:lnTo>
                    <a:pt x="1976" y="392"/>
                  </a:lnTo>
                  <a:lnTo>
                    <a:pt x="1974" y="406"/>
                  </a:lnTo>
                  <a:lnTo>
                    <a:pt x="1970" y="432"/>
                  </a:lnTo>
                  <a:lnTo>
                    <a:pt x="1970" y="447"/>
                  </a:lnTo>
                  <a:lnTo>
                    <a:pt x="1968" y="461"/>
                  </a:lnTo>
                  <a:lnTo>
                    <a:pt x="1966" y="475"/>
                  </a:lnTo>
                  <a:lnTo>
                    <a:pt x="1964" y="489"/>
                  </a:lnTo>
                  <a:lnTo>
                    <a:pt x="1962" y="504"/>
                  </a:lnTo>
                  <a:lnTo>
                    <a:pt x="1960" y="518"/>
                  </a:lnTo>
                  <a:lnTo>
                    <a:pt x="1956" y="530"/>
                  </a:lnTo>
                  <a:lnTo>
                    <a:pt x="1948" y="542"/>
                  </a:lnTo>
                  <a:lnTo>
                    <a:pt x="1940" y="553"/>
                  </a:lnTo>
                  <a:lnTo>
                    <a:pt x="1931" y="565"/>
                  </a:lnTo>
                  <a:lnTo>
                    <a:pt x="1921" y="573"/>
                  </a:lnTo>
                  <a:lnTo>
                    <a:pt x="1901" y="591"/>
                  </a:lnTo>
                  <a:lnTo>
                    <a:pt x="1889" y="599"/>
                  </a:lnTo>
                  <a:lnTo>
                    <a:pt x="1876" y="608"/>
                  </a:lnTo>
                  <a:lnTo>
                    <a:pt x="1851" y="620"/>
                  </a:lnTo>
                  <a:lnTo>
                    <a:pt x="1841" y="628"/>
                  </a:lnTo>
                  <a:lnTo>
                    <a:pt x="1835" y="640"/>
                  </a:lnTo>
                  <a:lnTo>
                    <a:pt x="1833" y="654"/>
                  </a:lnTo>
                  <a:lnTo>
                    <a:pt x="1831" y="669"/>
                  </a:lnTo>
                  <a:lnTo>
                    <a:pt x="1822" y="681"/>
                  </a:lnTo>
                  <a:lnTo>
                    <a:pt x="1796" y="693"/>
                  </a:lnTo>
                  <a:lnTo>
                    <a:pt x="1774" y="707"/>
                  </a:lnTo>
                  <a:lnTo>
                    <a:pt x="1763" y="718"/>
                  </a:lnTo>
                  <a:lnTo>
                    <a:pt x="1755" y="730"/>
                  </a:lnTo>
                  <a:lnTo>
                    <a:pt x="1749" y="744"/>
                  </a:lnTo>
                  <a:lnTo>
                    <a:pt x="1743" y="754"/>
                  </a:lnTo>
                  <a:lnTo>
                    <a:pt x="1737" y="767"/>
                  </a:lnTo>
                  <a:lnTo>
                    <a:pt x="1729" y="782"/>
                  </a:lnTo>
                  <a:lnTo>
                    <a:pt x="1723" y="794"/>
                  </a:lnTo>
                  <a:lnTo>
                    <a:pt x="1717" y="806"/>
                  </a:lnTo>
                  <a:lnTo>
                    <a:pt x="1708" y="818"/>
                  </a:lnTo>
                  <a:lnTo>
                    <a:pt x="1702" y="833"/>
                  </a:lnTo>
                  <a:lnTo>
                    <a:pt x="1694" y="845"/>
                  </a:lnTo>
                  <a:lnTo>
                    <a:pt x="1692" y="85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7" name="Freeform 29"/>
            <p:cNvSpPr>
              <a:spLocks/>
            </p:cNvSpPr>
            <p:nvPr/>
          </p:nvSpPr>
          <p:spPr bwMode="auto">
            <a:xfrm>
              <a:off x="5176" y="6502"/>
              <a:ext cx="2340" cy="1740"/>
            </a:xfrm>
            <a:custGeom>
              <a:avLst/>
              <a:gdLst>
                <a:gd name="T0" fmla="*/ 1 w 3835"/>
                <a:gd name="T1" fmla="*/ 1 h 3357"/>
                <a:gd name="T2" fmla="*/ 1 w 3835"/>
                <a:gd name="T3" fmla="*/ 1 h 3357"/>
                <a:gd name="T4" fmla="*/ 1 w 3835"/>
                <a:gd name="T5" fmla="*/ 1 h 3357"/>
                <a:gd name="T6" fmla="*/ 1 w 3835"/>
                <a:gd name="T7" fmla="*/ 1 h 3357"/>
                <a:gd name="T8" fmla="*/ 1 w 3835"/>
                <a:gd name="T9" fmla="*/ 1 h 3357"/>
                <a:gd name="T10" fmla="*/ 1 w 3835"/>
                <a:gd name="T11" fmla="*/ 1 h 3357"/>
                <a:gd name="T12" fmla="*/ 1 w 3835"/>
                <a:gd name="T13" fmla="*/ 1 h 3357"/>
                <a:gd name="T14" fmla="*/ 1 w 3835"/>
                <a:gd name="T15" fmla="*/ 1 h 3357"/>
                <a:gd name="T16" fmla="*/ 1 w 3835"/>
                <a:gd name="T17" fmla="*/ 1 h 3357"/>
                <a:gd name="T18" fmla="*/ 1 w 3835"/>
                <a:gd name="T19" fmla="*/ 1 h 3357"/>
                <a:gd name="T20" fmla="*/ 1 w 3835"/>
                <a:gd name="T21" fmla="*/ 1 h 3357"/>
                <a:gd name="T22" fmla="*/ 1 w 3835"/>
                <a:gd name="T23" fmla="*/ 1 h 3357"/>
                <a:gd name="T24" fmla="*/ 1 w 3835"/>
                <a:gd name="T25" fmla="*/ 1 h 3357"/>
                <a:gd name="T26" fmla="*/ 1 w 3835"/>
                <a:gd name="T27" fmla="*/ 1 h 3357"/>
                <a:gd name="T28" fmla="*/ 1 w 3835"/>
                <a:gd name="T29" fmla="*/ 1 h 3357"/>
                <a:gd name="T30" fmla="*/ 1 w 3835"/>
                <a:gd name="T31" fmla="*/ 1 h 3357"/>
                <a:gd name="T32" fmla="*/ 1 w 3835"/>
                <a:gd name="T33" fmla="*/ 1 h 3357"/>
                <a:gd name="T34" fmla="*/ 1 w 3835"/>
                <a:gd name="T35" fmla="*/ 1 h 3357"/>
                <a:gd name="T36" fmla="*/ 1 w 3835"/>
                <a:gd name="T37" fmla="*/ 1 h 3357"/>
                <a:gd name="T38" fmla="*/ 1 w 3835"/>
                <a:gd name="T39" fmla="*/ 1 h 3357"/>
                <a:gd name="T40" fmla="*/ 1 w 3835"/>
                <a:gd name="T41" fmla="*/ 1 h 3357"/>
                <a:gd name="T42" fmla="*/ 1 w 3835"/>
                <a:gd name="T43" fmla="*/ 1 h 3357"/>
                <a:gd name="T44" fmla="*/ 1 w 3835"/>
                <a:gd name="T45" fmla="*/ 1 h 3357"/>
                <a:gd name="T46" fmla="*/ 1 w 3835"/>
                <a:gd name="T47" fmla="*/ 1 h 3357"/>
                <a:gd name="T48" fmla="*/ 1 w 3835"/>
                <a:gd name="T49" fmla="*/ 1 h 3357"/>
                <a:gd name="T50" fmla="*/ 1 w 3835"/>
                <a:gd name="T51" fmla="*/ 1 h 3357"/>
                <a:gd name="T52" fmla="*/ 1 w 3835"/>
                <a:gd name="T53" fmla="*/ 1 h 3357"/>
                <a:gd name="T54" fmla="*/ 1 w 3835"/>
                <a:gd name="T55" fmla="*/ 1 h 3357"/>
                <a:gd name="T56" fmla="*/ 1 w 3835"/>
                <a:gd name="T57" fmla="*/ 1 h 3357"/>
                <a:gd name="T58" fmla="*/ 1 w 3835"/>
                <a:gd name="T59" fmla="*/ 1 h 3357"/>
                <a:gd name="T60" fmla="*/ 1 w 3835"/>
                <a:gd name="T61" fmla="*/ 1 h 3357"/>
                <a:gd name="T62" fmla="*/ 1 w 3835"/>
                <a:gd name="T63" fmla="*/ 1 h 3357"/>
                <a:gd name="T64" fmla="*/ 1 w 3835"/>
                <a:gd name="T65" fmla="*/ 1 h 3357"/>
                <a:gd name="T66" fmla="*/ 1 w 3835"/>
                <a:gd name="T67" fmla="*/ 1 h 3357"/>
                <a:gd name="T68" fmla="*/ 1 w 3835"/>
                <a:gd name="T69" fmla="*/ 1 h 3357"/>
                <a:gd name="T70" fmla="*/ 1 w 3835"/>
                <a:gd name="T71" fmla="*/ 1 h 3357"/>
                <a:gd name="T72" fmla="*/ 1 w 3835"/>
                <a:gd name="T73" fmla="*/ 1 h 3357"/>
                <a:gd name="T74" fmla="*/ 1 w 3835"/>
                <a:gd name="T75" fmla="*/ 1 h 3357"/>
                <a:gd name="T76" fmla="*/ 1 w 3835"/>
                <a:gd name="T77" fmla="*/ 1 h 3357"/>
                <a:gd name="T78" fmla="*/ 1 w 3835"/>
                <a:gd name="T79" fmla="*/ 1 h 3357"/>
                <a:gd name="T80" fmla="*/ 1 w 3835"/>
                <a:gd name="T81" fmla="*/ 1 h 3357"/>
                <a:gd name="T82" fmla="*/ 1 w 3835"/>
                <a:gd name="T83" fmla="*/ 1 h 3357"/>
                <a:gd name="T84" fmla="*/ 1 w 3835"/>
                <a:gd name="T85" fmla="*/ 1 h 3357"/>
                <a:gd name="T86" fmla="*/ 1 w 3835"/>
                <a:gd name="T87" fmla="*/ 1 h 3357"/>
                <a:gd name="T88" fmla="*/ 1 w 3835"/>
                <a:gd name="T89" fmla="*/ 1 h 3357"/>
                <a:gd name="T90" fmla="*/ 1 w 3835"/>
                <a:gd name="T91" fmla="*/ 1 h 3357"/>
                <a:gd name="T92" fmla="*/ 1 w 3835"/>
                <a:gd name="T93" fmla="*/ 1 h 3357"/>
                <a:gd name="T94" fmla="*/ 1 w 3835"/>
                <a:gd name="T95" fmla="*/ 1 h 3357"/>
                <a:gd name="T96" fmla="*/ 1 w 3835"/>
                <a:gd name="T97" fmla="*/ 1 h 3357"/>
                <a:gd name="T98" fmla="*/ 1 w 3835"/>
                <a:gd name="T99" fmla="*/ 1 h 3357"/>
                <a:gd name="T100" fmla="*/ 1 w 3835"/>
                <a:gd name="T101" fmla="*/ 1 h 3357"/>
                <a:gd name="T102" fmla="*/ 1 w 3835"/>
                <a:gd name="T103" fmla="*/ 1 h 3357"/>
                <a:gd name="T104" fmla="*/ 1 w 3835"/>
                <a:gd name="T105" fmla="*/ 1 h 3357"/>
                <a:gd name="T106" fmla="*/ 1 w 3835"/>
                <a:gd name="T107" fmla="*/ 1 h 3357"/>
                <a:gd name="T108" fmla="*/ 1 w 3835"/>
                <a:gd name="T109" fmla="*/ 1 h 3357"/>
                <a:gd name="T110" fmla="*/ 1 w 3835"/>
                <a:gd name="T111" fmla="*/ 1 h 3357"/>
                <a:gd name="T112" fmla="*/ 1 w 3835"/>
                <a:gd name="T113" fmla="*/ 1 h 3357"/>
                <a:gd name="T114" fmla="*/ 1 w 3835"/>
                <a:gd name="T115" fmla="*/ 1 h 3357"/>
                <a:gd name="T116" fmla="*/ 1 w 3835"/>
                <a:gd name="T117" fmla="*/ 1 h 3357"/>
                <a:gd name="T118" fmla="*/ 1 w 3835"/>
                <a:gd name="T119" fmla="*/ 1 h 33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35"/>
                <a:gd name="T181" fmla="*/ 0 h 3357"/>
                <a:gd name="T182" fmla="*/ 3835 w 3835"/>
                <a:gd name="T183" fmla="*/ 3357 h 33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35" h="3357">
                  <a:moveTo>
                    <a:pt x="1851" y="216"/>
                  </a:moveTo>
                  <a:lnTo>
                    <a:pt x="1861" y="231"/>
                  </a:lnTo>
                  <a:lnTo>
                    <a:pt x="1867" y="243"/>
                  </a:lnTo>
                  <a:lnTo>
                    <a:pt x="1873" y="255"/>
                  </a:lnTo>
                  <a:lnTo>
                    <a:pt x="1881" y="267"/>
                  </a:lnTo>
                  <a:lnTo>
                    <a:pt x="1889" y="279"/>
                  </a:lnTo>
                  <a:lnTo>
                    <a:pt x="1897" y="290"/>
                  </a:lnTo>
                  <a:lnTo>
                    <a:pt x="1912" y="312"/>
                  </a:lnTo>
                  <a:lnTo>
                    <a:pt x="1922" y="324"/>
                  </a:lnTo>
                  <a:lnTo>
                    <a:pt x="1928" y="337"/>
                  </a:lnTo>
                  <a:lnTo>
                    <a:pt x="1938" y="349"/>
                  </a:lnTo>
                  <a:lnTo>
                    <a:pt x="1946" y="360"/>
                  </a:lnTo>
                  <a:lnTo>
                    <a:pt x="1956" y="370"/>
                  </a:lnTo>
                  <a:lnTo>
                    <a:pt x="1965" y="380"/>
                  </a:lnTo>
                  <a:lnTo>
                    <a:pt x="1975" y="390"/>
                  </a:lnTo>
                  <a:lnTo>
                    <a:pt x="1983" y="403"/>
                  </a:lnTo>
                  <a:lnTo>
                    <a:pt x="1989" y="415"/>
                  </a:lnTo>
                  <a:lnTo>
                    <a:pt x="1997" y="429"/>
                  </a:lnTo>
                  <a:lnTo>
                    <a:pt x="2005" y="439"/>
                  </a:lnTo>
                  <a:lnTo>
                    <a:pt x="2015" y="448"/>
                  </a:lnTo>
                  <a:lnTo>
                    <a:pt x="2042" y="450"/>
                  </a:lnTo>
                  <a:lnTo>
                    <a:pt x="2054" y="470"/>
                  </a:lnTo>
                  <a:lnTo>
                    <a:pt x="2056" y="484"/>
                  </a:lnTo>
                  <a:lnTo>
                    <a:pt x="2060" y="496"/>
                  </a:lnTo>
                  <a:lnTo>
                    <a:pt x="2085" y="507"/>
                  </a:lnTo>
                  <a:lnTo>
                    <a:pt x="2081" y="521"/>
                  </a:lnTo>
                  <a:lnTo>
                    <a:pt x="2087" y="533"/>
                  </a:lnTo>
                  <a:lnTo>
                    <a:pt x="2105" y="547"/>
                  </a:lnTo>
                  <a:lnTo>
                    <a:pt x="2109" y="562"/>
                  </a:lnTo>
                  <a:lnTo>
                    <a:pt x="2115" y="576"/>
                  </a:lnTo>
                  <a:lnTo>
                    <a:pt x="2125" y="582"/>
                  </a:lnTo>
                  <a:lnTo>
                    <a:pt x="2140" y="586"/>
                  </a:lnTo>
                  <a:lnTo>
                    <a:pt x="2150" y="596"/>
                  </a:lnTo>
                  <a:lnTo>
                    <a:pt x="2156" y="608"/>
                  </a:lnTo>
                  <a:lnTo>
                    <a:pt x="2160" y="623"/>
                  </a:lnTo>
                  <a:lnTo>
                    <a:pt x="2170" y="631"/>
                  </a:lnTo>
                  <a:lnTo>
                    <a:pt x="2178" y="621"/>
                  </a:lnTo>
                  <a:lnTo>
                    <a:pt x="2192" y="621"/>
                  </a:lnTo>
                  <a:lnTo>
                    <a:pt x="2218" y="625"/>
                  </a:lnTo>
                  <a:lnTo>
                    <a:pt x="2230" y="619"/>
                  </a:lnTo>
                  <a:lnTo>
                    <a:pt x="2242" y="610"/>
                  </a:lnTo>
                  <a:lnTo>
                    <a:pt x="2255" y="604"/>
                  </a:lnTo>
                  <a:lnTo>
                    <a:pt x="2271" y="608"/>
                  </a:lnTo>
                  <a:lnTo>
                    <a:pt x="2283" y="608"/>
                  </a:lnTo>
                  <a:lnTo>
                    <a:pt x="2307" y="604"/>
                  </a:lnTo>
                  <a:lnTo>
                    <a:pt x="2316" y="592"/>
                  </a:lnTo>
                  <a:lnTo>
                    <a:pt x="2328" y="584"/>
                  </a:lnTo>
                  <a:lnTo>
                    <a:pt x="2354" y="588"/>
                  </a:lnTo>
                  <a:lnTo>
                    <a:pt x="2377" y="574"/>
                  </a:lnTo>
                  <a:lnTo>
                    <a:pt x="2391" y="580"/>
                  </a:lnTo>
                  <a:lnTo>
                    <a:pt x="2407" y="598"/>
                  </a:lnTo>
                  <a:lnTo>
                    <a:pt x="2419" y="606"/>
                  </a:lnTo>
                  <a:lnTo>
                    <a:pt x="2428" y="594"/>
                  </a:lnTo>
                  <a:lnTo>
                    <a:pt x="2432" y="582"/>
                  </a:lnTo>
                  <a:lnTo>
                    <a:pt x="2442" y="572"/>
                  </a:lnTo>
                  <a:lnTo>
                    <a:pt x="2464" y="584"/>
                  </a:lnTo>
                  <a:lnTo>
                    <a:pt x="2474" y="594"/>
                  </a:lnTo>
                  <a:lnTo>
                    <a:pt x="2501" y="592"/>
                  </a:lnTo>
                  <a:lnTo>
                    <a:pt x="2525" y="580"/>
                  </a:lnTo>
                  <a:lnTo>
                    <a:pt x="2538" y="572"/>
                  </a:lnTo>
                  <a:lnTo>
                    <a:pt x="2548" y="564"/>
                  </a:lnTo>
                  <a:lnTo>
                    <a:pt x="2558" y="551"/>
                  </a:lnTo>
                  <a:lnTo>
                    <a:pt x="2570" y="543"/>
                  </a:lnTo>
                  <a:lnTo>
                    <a:pt x="2597" y="537"/>
                  </a:lnTo>
                  <a:lnTo>
                    <a:pt x="2611" y="535"/>
                  </a:lnTo>
                  <a:lnTo>
                    <a:pt x="2635" y="523"/>
                  </a:lnTo>
                  <a:lnTo>
                    <a:pt x="2660" y="509"/>
                  </a:lnTo>
                  <a:lnTo>
                    <a:pt x="2680" y="492"/>
                  </a:lnTo>
                  <a:lnTo>
                    <a:pt x="2707" y="492"/>
                  </a:lnTo>
                  <a:lnTo>
                    <a:pt x="2722" y="496"/>
                  </a:lnTo>
                  <a:lnTo>
                    <a:pt x="2736" y="498"/>
                  </a:lnTo>
                  <a:lnTo>
                    <a:pt x="2750" y="498"/>
                  </a:lnTo>
                  <a:lnTo>
                    <a:pt x="2764" y="498"/>
                  </a:lnTo>
                  <a:lnTo>
                    <a:pt x="2779" y="503"/>
                  </a:lnTo>
                  <a:lnTo>
                    <a:pt x="2791" y="509"/>
                  </a:lnTo>
                  <a:lnTo>
                    <a:pt x="2801" y="517"/>
                  </a:lnTo>
                  <a:lnTo>
                    <a:pt x="2813" y="523"/>
                  </a:lnTo>
                  <a:lnTo>
                    <a:pt x="2832" y="543"/>
                  </a:lnTo>
                  <a:lnTo>
                    <a:pt x="2858" y="545"/>
                  </a:lnTo>
                  <a:lnTo>
                    <a:pt x="2872" y="539"/>
                  </a:lnTo>
                  <a:lnTo>
                    <a:pt x="2880" y="529"/>
                  </a:lnTo>
                  <a:lnTo>
                    <a:pt x="2889" y="519"/>
                  </a:lnTo>
                  <a:lnTo>
                    <a:pt x="2901" y="509"/>
                  </a:lnTo>
                  <a:lnTo>
                    <a:pt x="2909" y="498"/>
                  </a:lnTo>
                  <a:lnTo>
                    <a:pt x="2919" y="486"/>
                  </a:lnTo>
                  <a:lnTo>
                    <a:pt x="2927" y="476"/>
                  </a:lnTo>
                  <a:lnTo>
                    <a:pt x="2937" y="468"/>
                  </a:lnTo>
                  <a:lnTo>
                    <a:pt x="2948" y="458"/>
                  </a:lnTo>
                  <a:lnTo>
                    <a:pt x="2958" y="450"/>
                  </a:lnTo>
                  <a:lnTo>
                    <a:pt x="2970" y="439"/>
                  </a:lnTo>
                  <a:lnTo>
                    <a:pt x="2980" y="429"/>
                  </a:lnTo>
                  <a:lnTo>
                    <a:pt x="2992" y="421"/>
                  </a:lnTo>
                  <a:lnTo>
                    <a:pt x="3005" y="415"/>
                  </a:lnTo>
                  <a:lnTo>
                    <a:pt x="3029" y="403"/>
                  </a:lnTo>
                  <a:lnTo>
                    <a:pt x="3041" y="395"/>
                  </a:lnTo>
                  <a:lnTo>
                    <a:pt x="3054" y="388"/>
                  </a:lnTo>
                  <a:lnTo>
                    <a:pt x="3066" y="382"/>
                  </a:lnTo>
                  <a:lnTo>
                    <a:pt x="3080" y="374"/>
                  </a:lnTo>
                  <a:lnTo>
                    <a:pt x="3090" y="368"/>
                  </a:lnTo>
                  <a:lnTo>
                    <a:pt x="3102" y="362"/>
                  </a:lnTo>
                  <a:lnTo>
                    <a:pt x="3117" y="353"/>
                  </a:lnTo>
                  <a:lnTo>
                    <a:pt x="3131" y="347"/>
                  </a:lnTo>
                  <a:lnTo>
                    <a:pt x="3145" y="339"/>
                  </a:lnTo>
                  <a:lnTo>
                    <a:pt x="3170" y="326"/>
                  </a:lnTo>
                  <a:lnTo>
                    <a:pt x="3182" y="322"/>
                  </a:lnTo>
                  <a:lnTo>
                    <a:pt x="3196" y="316"/>
                  </a:lnTo>
                  <a:lnTo>
                    <a:pt x="3211" y="310"/>
                  </a:lnTo>
                  <a:lnTo>
                    <a:pt x="3226" y="306"/>
                  </a:lnTo>
                  <a:lnTo>
                    <a:pt x="3240" y="300"/>
                  </a:lnTo>
                  <a:lnTo>
                    <a:pt x="3254" y="294"/>
                  </a:lnTo>
                  <a:lnTo>
                    <a:pt x="3268" y="288"/>
                  </a:lnTo>
                  <a:lnTo>
                    <a:pt x="3283" y="284"/>
                  </a:lnTo>
                  <a:lnTo>
                    <a:pt x="3297" y="279"/>
                  </a:lnTo>
                  <a:lnTo>
                    <a:pt x="3309" y="271"/>
                  </a:lnTo>
                  <a:lnTo>
                    <a:pt x="3323" y="265"/>
                  </a:lnTo>
                  <a:lnTo>
                    <a:pt x="3337" y="261"/>
                  </a:lnTo>
                  <a:lnTo>
                    <a:pt x="3350" y="257"/>
                  </a:lnTo>
                  <a:lnTo>
                    <a:pt x="3362" y="249"/>
                  </a:lnTo>
                  <a:lnTo>
                    <a:pt x="3372" y="243"/>
                  </a:lnTo>
                  <a:lnTo>
                    <a:pt x="3384" y="233"/>
                  </a:lnTo>
                  <a:lnTo>
                    <a:pt x="3399" y="227"/>
                  </a:lnTo>
                  <a:lnTo>
                    <a:pt x="3411" y="220"/>
                  </a:lnTo>
                  <a:lnTo>
                    <a:pt x="3423" y="212"/>
                  </a:lnTo>
                  <a:lnTo>
                    <a:pt x="3437" y="206"/>
                  </a:lnTo>
                  <a:lnTo>
                    <a:pt x="3449" y="198"/>
                  </a:lnTo>
                  <a:lnTo>
                    <a:pt x="3462" y="192"/>
                  </a:lnTo>
                  <a:lnTo>
                    <a:pt x="3474" y="182"/>
                  </a:lnTo>
                  <a:lnTo>
                    <a:pt x="3486" y="176"/>
                  </a:lnTo>
                  <a:lnTo>
                    <a:pt x="3498" y="167"/>
                  </a:lnTo>
                  <a:lnTo>
                    <a:pt x="3510" y="161"/>
                  </a:lnTo>
                  <a:lnTo>
                    <a:pt x="3523" y="153"/>
                  </a:lnTo>
                  <a:lnTo>
                    <a:pt x="3549" y="149"/>
                  </a:lnTo>
                  <a:lnTo>
                    <a:pt x="3563" y="147"/>
                  </a:lnTo>
                  <a:lnTo>
                    <a:pt x="3578" y="147"/>
                  </a:lnTo>
                  <a:lnTo>
                    <a:pt x="3604" y="143"/>
                  </a:lnTo>
                  <a:lnTo>
                    <a:pt x="3618" y="141"/>
                  </a:lnTo>
                  <a:lnTo>
                    <a:pt x="3633" y="139"/>
                  </a:lnTo>
                  <a:lnTo>
                    <a:pt x="3647" y="133"/>
                  </a:lnTo>
                  <a:lnTo>
                    <a:pt x="3659" y="127"/>
                  </a:lnTo>
                  <a:lnTo>
                    <a:pt x="3671" y="119"/>
                  </a:lnTo>
                  <a:lnTo>
                    <a:pt x="3684" y="110"/>
                  </a:lnTo>
                  <a:lnTo>
                    <a:pt x="3696" y="100"/>
                  </a:lnTo>
                  <a:lnTo>
                    <a:pt x="3708" y="92"/>
                  </a:lnTo>
                  <a:lnTo>
                    <a:pt x="3723" y="86"/>
                  </a:lnTo>
                  <a:lnTo>
                    <a:pt x="3733" y="78"/>
                  </a:lnTo>
                  <a:lnTo>
                    <a:pt x="3746" y="70"/>
                  </a:lnTo>
                  <a:lnTo>
                    <a:pt x="3756" y="62"/>
                  </a:lnTo>
                  <a:lnTo>
                    <a:pt x="3768" y="55"/>
                  </a:lnTo>
                  <a:lnTo>
                    <a:pt x="3780" y="47"/>
                  </a:lnTo>
                  <a:lnTo>
                    <a:pt x="3790" y="37"/>
                  </a:lnTo>
                  <a:lnTo>
                    <a:pt x="3801" y="27"/>
                  </a:lnTo>
                  <a:lnTo>
                    <a:pt x="3813" y="19"/>
                  </a:lnTo>
                  <a:lnTo>
                    <a:pt x="3825" y="9"/>
                  </a:lnTo>
                  <a:lnTo>
                    <a:pt x="3835" y="0"/>
                  </a:lnTo>
                  <a:lnTo>
                    <a:pt x="3823" y="29"/>
                  </a:lnTo>
                  <a:lnTo>
                    <a:pt x="3831" y="41"/>
                  </a:lnTo>
                  <a:lnTo>
                    <a:pt x="3829" y="55"/>
                  </a:lnTo>
                  <a:lnTo>
                    <a:pt x="3827" y="84"/>
                  </a:lnTo>
                  <a:lnTo>
                    <a:pt x="3825" y="98"/>
                  </a:lnTo>
                  <a:lnTo>
                    <a:pt x="3827" y="125"/>
                  </a:lnTo>
                  <a:lnTo>
                    <a:pt x="3825" y="139"/>
                  </a:lnTo>
                  <a:lnTo>
                    <a:pt x="3825" y="167"/>
                  </a:lnTo>
                  <a:lnTo>
                    <a:pt x="3825" y="182"/>
                  </a:lnTo>
                  <a:lnTo>
                    <a:pt x="3823" y="208"/>
                  </a:lnTo>
                  <a:lnTo>
                    <a:pt x="3825" y="222"/>
                  </a:lnTo>
                  <a:lnTo>
                    <a:pt x="3825" y="237"/>
                  </a:lnTo>
                  <a:lnTo>
                    <a:pt x="3825" y="251"/>
                  </a:lnTo>
                  <a:lnTo>
                    <a:pt x="3823" y="279"/>
                  </a:lnTo>
                  <a:lnTo>
                    <a:pt x="3825" y="292"/>
                  </a:lnTo>
                  <a:lnTo>
                    <a:pt x="3825" y="320"/>
                  </a:lnTo>
                  <a:lnTo>
                    <a:pt x="3827" y="334"/>
                  </a:lnTo>
                  <a:lnTo>
                    <a:pt x="3825" y="362"/>
                  </a:lnTo>
                  <a:lnTo>
                    <a:pt x="3825" y="376"/>
                  </a:lnTo>
                  <a:lnTo>
                    <a:pt x="3823" y="390"/>
                  </a:lnTo>
                  <a:lnTo>
                    <a:pt x="3825" y="405"/>
                  </a:lnTo>
                  <a:lnTo>
                    <a:pt x="3825" y="419"/>
                  </a:lnTo>
                  <a:lnTo>
                    <a:pt x="3823" y="462"/>
                  </a:lnTo>
                  <a:lnTo>
                    <a:pt x="3825" y="476"/>
                  </a:lnTo>
                  <a:lnTo>
                    <a:pt x="3823" y="505"/>
                  </a:lnTo>
                  <a:lnTo>
                    <a:pt x="3823" y="519"/>
                  </a:lnTo>
                  <a:lnTo>
                    <a:pt x="3825" y="545"/>
                  </a:lnTo>
                  <a:lnTo>
                    <a:pt x="3825" y="560"/>
                  </a:lnTo>
                  <a:lnTo>
                    <a:pt x="3825" y="576"/>
                  </a:lnTo>
                  <a:lnTo>
                    <a:pt x="3823" y="631"/>
                  </a:lnTo>
                  <a:lnTo>
                    <a:pt x="3819" y="657"/>
                  </a:lnTo>
                  <a:lnTo>
                    <a:pt x="3819" y="672"/>
                  </a:lnTo>
                  <a:lnTo>
                    <a:pt x="3821" y="686"/>
                  </a:lnTo>
                  <a:lnTo>
                    <a:pt x="3821" y="714"/>
                  </a:lnTo>
                  <a:lnTo>
                    <a:pt x="3821" y="729"/>
                  </a:lnTo>
                  <a:lnTo>
                    <a:pt x="3819" y="743"/>
                  </a:lnTo>
                  <a:lnTo>
                    <a:pt x="3817" y="816"/>
                  </a:lnTo>
                  <a:lnTo>
                    <a:pt x="3819" y="830"/>
                  </a:lnTo>
                  <a:lnTo>
                    <a:pt x="3821" y="845"/>
                  </a:lnTo>
                  <a:lnTo>
                    <a:pt x="3823" y="859"/>
                  </a:lnTo>
                  <a:lnTo>
                    <a:pt x="3823" y="874"/>
                  </a:lnTo>
                  <a:lnTo>
                    <a:pt x="3823" y="888"/>
                  </a:lnTo>
                  <a:lnTo>
                    <a:pt x="3821" y="903"/>
                  </a:lnTo>
                  <a:lnTo>
                    <a:pt x="3819" y="917"/>
                  </a:lnTo>
                  <a:lnTo>
                    <a:pt x="3819" y="931"/>
                  </a:lnTo>
                  <a:lnTo>
                    <a:pt x="3819" y="946"/>
                  </a:lnTo>
                  <a:lnTo>
                    <a:pt x="3819" y="960"/>
                  </a:lnTo>
                  <a:lnTo>
                    <a:pt x="3821" y="974"/>
                  </a:lnTo>
                  <a:lnTo>
                    <a:pt x="3821" y="988"/>
                  </a:lnTo>
                  <a:lnTo>
                    <a:pt x="3821" y="1003"/>
                  </a:lnTo>
                  <a:lnTo>
                    <a:pt x="3819" y="1088"/>
                  </a:lnTo>
                  <a:lnTo>
                    <a:pt x="3819" y="1102"/>
                  </a:lnTo>
                  <a:lnTo>
                    <a:pt x="3819" y="1117"/>
                  </a:lnTo>
                  <a:lnTo>
                    <a:pt x="3821" y="1131"/>
                  </a:lnTo>
                  <a:lnTo>
                    <a:pt x="3821" y="1145"/>
                  </a:lnTo>
                  <a:lnTo>
                    <a:pt x="3821" y="1159"/>
                  </a:lnTo>
                  <a:lnTo>
                    <a:pt x="3821" y="1174"/>
                  </a:lnTo>
                  <a:lnTo>
                    <a:pt x="3819" y="1188"/>
                  </a:lnTo>
                  <a:lnTo>
                    <a:pt x="3815" y="1275"/>
                  </a:lnTo>
                  <a:lnTo>
                    <a:pt x="3815" y="1292"/>
                  </a:lnTo>
                  <a:lnTo>
                    <a:pt x="3817" y="1306"/>
                  </a:lnTo>
                  <a:lnTo>
                    <a:pt x="3819" y="1318"/>
                  </a:lnTo>
                  <a:lnTo>
                    <a:pt x="3817" y="1335"/>
                  </a:lnTo>
                  <a:lnTo>
                    <a:pt x="3817" y="1349"/>
                  </a:lnTo>
                  <a:lnTo>
                    <a:pt x="3815" y="1393"/>
                  </a:lnTo>
                  <a:lnTo>
                    <a:pt x="3815" y="1407"/>
                  </a:lnTo>
                  <a:lnTo>
                    <a:pt x="3815" y="1421"/>
                  </a:lnTo>
                  <a:lnTo>
                    <a:pt x="3815" y="1476"/>
                  </a:lnTo>
                  <a:lnTo>
                    <a:pt x="3817" y="1505"/>
                  </a:lnTo>
                  <a:lnTo>
                    <a:pt x="3817" y="1531"/>
                  </a:lnTo>
                  <a:lnTo>
                    <a:pt x="3815" y="1553"/>
                  </a:lnTo>
                  <a:lnTo>
                    <a:pt x="3817" y="1574"/>
                  </a:lnTo>
                  <a:lnTo>
                    <a:pt x="3815" y="1629"/>
                  </a:lnTo>
                  <a:lnTo>
                    <a:pt x="3815" y="1643"/>
                  </a:lnTo>
                  <a:lnTo>
                    <a:pt x="3815" y="1657"/>
                  </a:lnTo>
                  <a:lnTo>
                    <a:pt x="3815" y="1672"/>
                  </a:lnTo>
                  <a:lnTo>
                    <a:pt x="3813" y="1727"/>
                  </a:lnTo>
                  <a:lnTo>
                    <a:pt x="3813" y="1741"/>
                  </a:lnTo>
                  <a:lnTo>
                    <a:pt x="3813" y="1755"/>
                  </a:lnTo>
                  <a:lnTo>
                    <a:pt x="3809" y="1853"/>
                  </a:lnTo>
                  <a:lnTo>
                    <a:pt x="3811" y="1867"/>
                  </a:lnTo>
                  <a:lnTo>
                    <a:pt x="3809" y="1895"/>
                  </a:lnTo>
                  <a:lnTo>
                    <a:pt x="3811" y="1909"/>
                  </a:lnTo>
                  <a:lnTo>
                    <a:pt x="3811" y="1937"/>
                  </a:lnTo>
                  <a:lnTo>
                    <a:pt x="3811" y="1964"/>
                  </a:lnTo>
                  <a:lnTo>
                    <a:pt x="3811" y="1992"/>
                  </a:lnTo>
                  <a:lnTo>
                    <a:pt x="3809" y="2035"/>
                  </a:lnTo>
                  <a:lnTo>
                    <a:pt x="3809" y="2051"/>
                  </a:lnTo>
                  <a:lnTo>
                    <a:pt x="3794" y="2035"/>
                  </a:lnTo>
                  <a:lnTo>
                    <a:pt x="3782" y="2041"/>
                  </a:lnTo>
                  <a:lnTo>
                    <a:pt x="3768" y="2045"/>
                  </a:lnTo>
                  <a:lnTo>
                    <a:pt x="3754" y="2043"/>
                  </a:lnTo>
                  <a:lnTo>
                    <a:pt x="3731" y="2031"/>
                  </a:lnTo>
                  <a:lnTo>
                    <a:pt x="3721" y="2041"/>
                  </a:lnTo>
                  <a:lnTo>
                    <a:pt x="3711" y="2051"/>
                  </a:lnTo>
                  <a:lnTo>
                    <a:pt x="3696" y="2047"/>
                  </a:lnTo>
                  <a:lnTo>
                    <a:pt x="3684" y="2041"/>
                  </a:lnTo>
                  <a:lnTo>
                    <a:pt x="3657" y="2041"/>
                  </a:lnTo>
                  <a:lnTo>
                    <a:pt x="3643" y="2043"/>
                  </a:lnTo>
                  <a:lnTo>
                    <a:pt x="3631" y="2045"/>
                  </a:lnTo>
                  <a:lnTo>
                    <a:pt x="3608" y="2035"/>
                  </a:lnTo>
                  <a:lnTo>
                    <a:pt x="3598" y="2023"/>
                  </a:lnTo>
                  <a:lnTo>
                    <a:pt x="3588" y="2015"/>
                  </a:lnTo>
                  <a:lnTo>
                    <a:pt x="3574" y="2015"/>
                  </a:lnTo>
                  <a:lnTo>
                    <a:pt x="3563" y="2023"/>
                  </a:lnTo>
                  <a:lnTo>
                    <a:pt x="3559" y="2037"/>
                  </a:lnTo>
                  <a:lnTo>
                    <a:pt x="3543" y="2060"/>
                  </a:lnTo>
                  <a:lnTo>
                    <a:pt x="3529" y="2060"/>
                  </a:lnTo>
                  <a:lnTo>
                    <a:pt x="3521" y="2049"/>
                  </a:lnTo>
                  <a:lnTo>
                    <a:pt x="3510" y="2060"/>
                  </a:lnTo>
                  <a:lnTo>
                    <a:pt x="3504" y="2072"/>
                  </a:lnTo>
                  <a:lnTo>
                    <a:pt x="3490" y="2072"/>
                  </a:lnTo>
                  <a:lnTo>
                    <a:pt x="3478" y="2066"/>
                  </a:lnTo>
                  <a:lnTo>
                    <a:pt x="3453" y="2054"/>
                  </a:lnTo>
                  <a:lnTo>
                    <a:pt x="3441" y="2047"/>
                  </a:lnTo>
                  <a:lnTo>
                    <a:pt x="3427" y="2047"/>
                  </a:lnTo>
                  <a:lnTo>
                    <a:pt x="3415" y="2054"/>
                  </a:lnTo>
                  <a:lnTo>
                    <a:pt x="3409" y="2066"/>
                  </a:lnTo>
                  <a:lnTo>
                    <a:pt x="3394" y="2068"/>
                  </a:lnTo>
                  <a:lnTo>
                    <a:pt x="3370" y="2060"/>
                  </a:lnTo>
                  <a:lnTo>
                    <a:pt x="3344" y="2062"/>
                  </a:lnTo>
                  <a:lnTo>
                    <a:pt x="3329" y="2066"/>
                  </a:lnTo>
                  <a:lnTo>
                    <a:pt x="3317" y="2070"/>
                  </a:lnTo>
                  <a:lnTo>
                    <a:pt x="3303" y="2072"/>
                  </a:lnTo>
                  <a:lnTo>
                    <a:pt x="3289" y="2074"/>
                  </a:lnTo>
                  <a:lnTo>
                    <a:pt x="3274" y="2078"/>
                  </a:lnTo>
                  <a:lnTo>
                    <a:pt x="3260" y="2080"/>
                  </a:lnTo>
                  <a:lnTo>
                    <a:pt x="3248" y="2082"/>
                  </a:lnTo>
                  <a:lnTo>
                    <a:pt x="3219" y="2084"/>
                  </a:lnTo>
                  <a:lnTo>
                    <a:pt x="3204" y="2082"/>
                  </a:lnTo>
                  <a:lnTo>
                    <a:pt x="3200" y="2070"/>
                  </a:lnTo>
                  <a:lnTo>
                    <a:pt x="3198" y="2056"/>
                  </a:lnTo>
                  <a:lnTo>
                    <a:pt x="3186" y="2058"/>
                  </a:lnTo>
                  <a:lnTo>
                    <a:pt x="3163" y="2056"/>
                  </a:lnTo>
                  <a:lnTo>
                    <a:pt x="3149" y="2049"/>
                  </a:lnTo>
                  <a:lnTo>
                    <a:pt x="3137" y="2043"/>
                  </a:lnTo>
                  <a:lnTo>
                    <a:pt x="3123" y="2045"/>
                  </a:lnTo>
                  <a:lnTo>
                    <a:pt x="3117" y="2074"/>
                  </a:lnTo>
                  <a:lnTo>
                    <a:pt x="3104" y="2072"/>
                  </a:lnTo>
                  <a:lnTo>
                    <a:pt x="3090" y="2068"/>
                  </a:lnTo>
                  <a:lnTo>
                    <a:pt x="3070" y="2088"/>
                  </a:lnTo>
                  <a:lnTo>
                    <a:pt x="3056" y="2090"/>
                  </a:lnTo>
                  <a:lnTo>
                    <a:pt x="3041" y="2090"/>
                  </a:lnTo>
                  <a:lnTo>
                    <a:pt x="3025" y="2092"/>
                  </a:lnTo>
                  <a:lnTo>
                    <a:pt x="3011" y="2094"/>
                  </a:lnTo>
                  <a:lnTo>
                    <a:pt x="2997" y="2098"/>
                  </a:lnTo>
                  <a:lnTo>
                    <a:pt x="2982" y="2102"/>
                  </a:lnTo>
                  <a:lnTo>
                    <a:pt x="2968" y="2106"/>
                  </a:lnTo>
                  <a:lnTo>
                    <a:pt x="2954" y="2109"/>
                  </a:lnTo>
                  <a:lnTo>
                    <a:pt x="2942" y="2115"/>
                  </a:lnTo>
                  <a:lnTo>
                    <a:pt x="2929" y="2121"/>
                  </a:lnTo>
                  <a:lnTo>
                    <a:pt x="2903" y="2131"/>
                  </a:lnTo>
                  <a:lnTo>
                    <a:pt x="2889" y="2131"/>
                  </a:lnTo>
                  <a:lnTo>
                    <a:pt x="2874" y="2127"/>
                  </a:lnTo>
                  <a:lnTo>
                    <a:pt x="2854" y="2109"/>
                  </a:lnTo>
                  <a:lnTo>
                    <a:pt x="2844" y="2098"/>
                  </a:lnTo>
                  <a:lnTo>
                    <a:pt x="2830" y="2098"/>
                  </a:lnTo>
                  <a:lnTo>
                    <a:pt x="2815" y="2098"/>
                  </a:lnTo>
                  <a:lnTo>
                    <a:pt x="2803" y="2096"/>
                  </a:lnTo>
                  <a:lnTo>
                    <a:pt x="2791" y="2088"/>
                  </a:lnTo>
                  <a:lnTo>
                    <a:pt x="2779" y="2080"/>
                  </a:lnTo>
                  <a:lnTo>
                    <a:pt x="2767" y="2072"/>
                  </a:lnTo>
                  <a:lnTo>
                    <a:pt x="2746" y="2056"/>
                  </a:lnTo>
                  <a:lnTo>
                    <a:pt x="2732" y="2056"/>
                  </a:lnTo>
                  <a:lnTo>
                    <a:pt x="2724" y="2068"/>
                  </a:lnTo>
                  <a:lnTo>
                    <a:pt x="2710" y="2072"/>
                  </a:lnTo>
                  <a:lnTo>
                    <a:pt x="2682" y="2078"/>
                  </a:lnTo>
                  <a:lnTo>
                    <a:pt x="2692" y="2100"/>
                  </a:lnTo>
                  <a:lnTo>
                    <a:pt x="2696" y="2115"/>
                  </a:lnTo>
                  <a:lnTo>
                    <a:pt x="2698" y="2129"/>
                  </a:lnTo>
                  <a:lnTo>
                    <a:pt x="2703" y="2155"/>
                  </a:lnTo>
                  <a:lnTo>
                    <a:pt x="2690" y="2159"/>
                  </a:lnTo>
                  <a:lnTo>
                    <a:pt x="2678" y="2153"/>
                  </a:lnTo>
                  <a:lnTo>
                    <a:pt x="2668" y="2143"/>
                  </a:lnTo>
                  <a:lnTo>
                    <a:pt x="2654" y="2137"/>
                  </a:lnTo>
                  <a:lnTo>
                    <a:pt x="2641" y="2131"/>
                  </a:lnTo>
                  <a:lnTo>
                    <a:pt x="2627" y="2125"/>
                  </a:lnTo>
                  <a:lnTo>
                    <a:pt x="2613" y="2121"/>
                  </a:lnTo>
                  <a:lnTo>
                    <a:pt x="2597" y="2125"/>
                  </a:lnTo>
                  <a:lnTo>
                    <a:pt x="2584" y="2129"/>
                  </a:lnTo>
                  <a:lnTo>
                    <a:pt x="2574" y="2137"/>
                  </a:lnTo>
                  <a:lnTo>
                    <a:pt x="2564" y="2147"/>
                  </a:lnTo>
                  <a:lnTo>
                    <a:pt x="2538" y="2155"/>
                  </a:lnTo>
                  <a:lnTo>
                    <a:pt x="2511" y="2164"/>
                  </a:lnTo>
                  <a:lnTo>
                    <a:pt x="2499" y="2172"/>
                  </a:lnTo>
                  <a:lnTo>
                    <a:pt x="2489" y="2180"/>
                  </a:lnTo>
                  <a:lnTo>
                    <a:pt x="2470" y="2200"/>
                  </a:lnTo>
                  <a:lnTo>
                    <a:pt x="2458" y="2206"/>
                  </a:lnTo>
                  <a:lnTo>
                    <a:pt x="2444" y="2212"/>
                  </a:lnTo>
                  <a:lnTo>
                    <a:pt x="2432" y="2216"/>
                  </a:lnTo>
                  <a:lnTo>
                    <a:pt x="2413" y="2221"/>
                  </a:lnTo>
                  <a:lnTo>
                    <a:pt x="2391" y="2229"/>
                  </a:lnTo>
                  <a:lnTo>
                    <a:pt x="2364" y="2239"/>
                  </a:lnTo>
                  <a:lnTo>
                    <a:pt x="2354" y="2249"/>
                  </a:lnTo>
                  <a:lnTo>
                    <a:pt x="2336" y="2267"/>
                  </a:lnTo>
                  <a:lnTo>
                    <a:pt x="2322" y="2267"/>
                  </a:lnTo>
                  <a:lnTo>
                    <a:pt x="2295" y="2276"/>
                  </a:lnTo>
                  <a:lnTo>
                    <a:pt x="2289" y="2288"/>
                  </a:lnTo>
                  <a:lnTo>
                    <a:pt x="2295" y="2300"/>
                  </a:lnTo>
                  <a:lnTo>
                    <a:pt x="2297" y="2324"/>
                  </a:lnTo>
                  <a:lnTo>
                    <a:pt x="2283" y="2326"/>
                  </a:lnTo>
                  <a:lnTo>
                    <a:pt x="2273" y="2318"/>
                  </a:lnTo>
                  <a:lnTo>
                    <a:pt x="2259" y="2314"/>
                  </a:lnTo>
                  <a:lnTo>
                    <a:pt x="2248" y="2324"/>
                  </a:lnTo>
                  <a:lnTo>
                    <a:pt x="2242" y="2337"/>
                  </a:lnTo>
                  <a:lnTo>
                    <a:pt x="2218" y="2343"/>
                  </a:lnTo>
                  <a:lnTo>
                    <a:pt x="2206" y="2318"/>
                  </a:lnTo>
                  <a:lnTo>
                    <a:pt x="2184" y="2308"/>
                  </a:lnTo>
                  <a:lnTo>
                    <a:pt x="2178" y="2320"/>
                  </a:lnTo>
                  <a:lnTo>
                    <a:pt x="2166" y="2328"/>
                  </a:lnTo>
                  <a:lnTo>
                    <a:pt x="2154" y="2331"/>
                  </a:lnTo>
                  <a:lnTo>
                    <a:pt x="2140" y="2331"/>
                  </a:lnTo>
                  <a:lnTo>
                    <a:pt x="2127" y="2337"/>
                  </a:lnTo>
                  <a:lnTo>
                    <a:pt x="2113" y="2339"/>
                  </a:lnTo>
                  <a:lnTo>
                    <a:pt x="2101" y="2333"/>
                  </a:lnTo>
                  <a:lnTo>
                    <a:pt x="2076" y="2324"/>
                  </a:lnTo>
                  <a:lnTo>
                    <a:pt x="2062" y="2328"/>
                  </a:lnTo>
                  <a:lnTo>
                    <a:pt x="2050" y="2337"/>
                  </a:lnTo>
                  <a:lnTo>
                    <a:pt x="2040" y="2345"/>
                  </a:lnTo>
                  <a:lnTo>
                    <a:pt x="2030" y="2355"/>
                  </a:lnTo>
                  <a:lnTo>
                    <a:pt x="2017" y="2361"/>
                  </a:lnTo>
                  <a:lnTo>
                    <a:pt x="2005" y="2369"/>
                  </a:lnTo>
                  <a:lnTo>
                    <a:pt x="1981" y="2380"/>
                  </a:lnTo>
                  <a:lnTo>
                    <a:pt x="1971" y="2391"/>
                  </a:lnTo>
                  <a:lnTo>
                    <a:pt x="1965" y="2405"/>
                  </a:lnTo>
                  <a:lnTo>
                    <a:pt x="1954" y="2413"/>
                  </a:lnTo>
                  <a:lnTo>
                    <a:pt x="1948" y="2429"/>
                  </a:lnTo>
                  <a:lnTo>
                    <a:pt x="1956" y="2439"/>
                  </a:lnTo>
                  <a:lnTo>
                    <a:pt x="1950" y="2454"/>
                  </a:lnTo>
                  <a:lnTo>
                    <a:pt x="1924" y="2458"/>
                  </a:lnTo>
                  <a:lnTo>
                    <a:pt x="1928" y="2470"/>
                  </a:lnTo>
                  <a:lnTo>
                    <a:pt x="1940" y="2476"/>
                  </a:lnTo>
                  <a:lnTo>
                    <a:pt x="1944" y="2490"/>
                  </a:lnTo>
                  <a:lnTo>
                    <a:pt x="1936" y="2503"/>
                  </a:lnTo>
                  <a:lnTo>
                    <a:pt x="1910" y="2501"/>
                  </a:lnTo>
                  <a:lnTo>
                    <a:pt x="1883" y="2503"/>
                  </a:lnTo>
                  <a:lnTo>
                    <a:pt x="1873" y="2511"/>
                  </a:lnTo>
                  <a:lnTo>
                    <a:pt x="1859" y="2515"/>
                  </a:lnTo>
                  <a:lnTo>
                    <a:pt x="1846" y="2511"/>
                  </a:lnTo>
                  <a:lnTo>
                    <a:pt x="1824" y="2505"/>
                  </a:lnTo>
                  <a:lnTo>
                    <a:pt x="1812" y="2515"/>
                  </a:lnTo>
                  <a:lnTo>
                    <a:pt x="1796" y="2537"/>
                  </a:lnTo>
                  <a:lnTo>
                    <a:pt x="1781" y="2535"/>
                  </a:lnTo>
                  <a:lnTo>
                    <a:pt x="1777" y="2523"/>
                  </a:lnTo>
                  <a:lnTo>
                    <a:pt x="1763" y="2521"/>
                  </a:lnTo>
                  <a:lnTo>
                    <a:pt x="1755" y="2533"/>
                  </a:lnTo>
                  <a:lnTo>
                    <a:pt x="1759" y="2545"/>
                  </a:lnTo>
                  <a:lnTo>
                    <a:pt x="1749" y="2554"/>
                  </a:lnTo>
                  <a:lnTo>
                    <a:pt x="1739" y="2562"/>
                  </a:lnTo>
                  <a:lnTo>
                    <a:pt x="1716" y="2545"/>
                  </a:lnTo>
                  <a:lnTo>
                    <a:pt x="1704" y="2543"/>
                  </a:lnTo>
                  <a:lnTo>
                    <a:pt x="1692" y="2535"/>
                  </a:lnTo>
                  <a:lnTo>
                    <a:pt x="1679" y="2529"/>
                  </a:lnTo>
                  <a:lnTo>
                    <a:pt x="1664" y="2533"/>
                  </a:lnTo>
                  <a:lnTo>
                    <a:pt x="1652" y="2541"/>
                  </a:lnTo>
                  <a:lnTo>
                    <a:pt x="1644" y="2552"/>
                  </a:lnTo>
                  <a:lnTo>
                    <a:pt x="1656" y="2560"/>
                  </a:lnTo>
                  <a:lnTo>
                    <a:pt x="1650" y="2572"/>
                  </a:lnTo>
                  <a:lnTo>
                    <a:pt x="1622" y="2572"/>
                  </a:lnTo>
                  <a:lnTo>
                    <a:pt x="1609" y="2574"/>
                  </a:lnTo>
                  <a:lnTo>
                    <a:pt x="1585" y="2588"/>
                  </a:lnTo>
                  <a:lnTo>
                    <a:pt x="1573" y="2580"/>
                  </a:lnTo>
                  <a:lnTo>
                    <a:pt x="1560" y="2582"/>
                  </a:lnTo>
                  <a:lnTo>
                    <a:pt x="1546" y="2578"/>
                  </a:lnTo>
                  <a:lnTo>
                    <a:pt x="1542" y="2566"/>
                  </a:lnTo>
                  <a:lnTo>
                    <a:pt x="1528" y="2570"/>
                  </a:lnTo>
                  <a:lnTo>
                    <a:pt x="1522" y="2582"/>
                  </a:lnTo>
                  <a:lnTo>
                    <a:pt x="1516" y="2594"/>
                  </a:lnTo>
                  <a:lnTo>
                    <a:pt x="1489" y="2588"/>
                  </a:lnTo>
                  <a:lnTo>
                    <a:pt x="1481" y="2578"/>
                  </a:lnTo>
                  <a:lnTo>
                    <a:pt x="1479" y="2564"/>
                  </a:lnTo>
                  <a:lnTo>
                    <a:pt x="1473" y="2552"/>
                  </a:lnTo>
                  <a:lnTo>
                    <a:pt x="1467" y="2537"/>
                  </a:lnTo>
                  <a:lnTo>
                    <a:pt x="1453" y="2537"/>
                  </a:lnTo>
                  <a:lnTo>
                    <a:pt x="1446" y="2547"/>
                  </a:lnTo>
                  <a:lnTo>
                    <a:pt x="1442" y="2574"/>
                  </a:lnTo>
                  <a:lnTo>
                    <a:pt x="1430" y="2582"/>
                  </a:lnTo>
                  <a:lnTo>
                    <a:pt x="1408" y="2572"/>
                  </a:lnTo>
                  <a:lnTo>
                    <a:pt x="1396" y="2560"/>
                  </a:lnTo>
                  <a:lnTo>
                    <a:pt x="1373" y="2560"/>
                  </a:lnTo>
                  <a:lnTo>
                    <a:pt x="1365" y="2570"/>
                  </a:lnTo>
                  <a:lnTo>
                    <a:pt x="1339" y="2578"/>
                  </a:lnTo>
                  <a:lnTo>
                    <a:pt x="1330" y="2568"/>
                  </a:lnTo>
                  <a:lnTo>
                    <a:pt x="1320" y="2558"/>
                  </a:lnTo>
                  <a:lnTo>
                    <a:pt x="1298" y="2574"/>
                  </a:lnTo>
                  <a:lnTo>
                    <a:pt x="1294" y="2586"/>
                  </a:lnTo>
                  <a:lnTo>
                    <a:pt x="1290" y="2942"/>
                  </a:lnTo>
                  <a:lnTo>
                    <a:pt x="1290" y="3324"/>
                  </a:lnTo>
                  <a:lnTo>
                    <a:pt x="1261" y="3318"/>
                  </a:lnTo>
                  <a:lnTo>
                    <a:pt x="1247" y="3316"/>
                  </a:lnTo>
                  <a:lnTo>
                    <a:pt x="1239" y="3306"/>
                  </a:lnTo>
                  <a:lnTo>
                    <a:pt x="1210" y="3308"/>
                  </a:lnTo>
                  <a:lnTo>
                    <a:pt x="1196" y="3306"/>
                  </a:lnTo>
                  <a:lnTo>
                    <a:pt x="1181" y="3306"/>
                  </a:lnTo>
                  <a:lnTo>
                    <a:pt x="1167" y="3304"/>
                  </a:lnTo>
                  <a:lnTo>
                    <a:pt x="1152" y="3308"/>
                  </a:lnTo>
                  <a:lnTo>
                    <a:pt x="1140" y="3314"/>
                  </a:lnTo>
                  <a:lnTo>
                    <a:pt x="1128" y="3320"/>
                  </a:lnTo>
                  <a:lnTo>
                    <a:pt x="1116" y="3329"/>
                  </a:lnTo>
                  <a:lnTo>
                    <a:pt x="1101" y="3333"/>
                  </a:lnTo>
                  <a:lnTo>
                    <a:pt x="1087" y="3339"/>
                  </a:lnTo>
                  <a:lnTo>
                    <a:pt x="1073" y="3343"/>
                  </a:lnTo>
                  <a:lnTo>
                    <a:pt x="1049" y="3351"/>
                  </a:lnTo>
                  <a:lnTo>
                    <a:pt x="1034" y="3355"/>
                  </a:lnTo>
                  <a:lnTo>
                    <a:pt x="1020" y="3357"/>
                  </a:lnTo>
                  <a:lnTo>
                    <a:pt x="1006" y="3357"/>
                  </a:lnTo>
                  <a:lnTo>
                    <a:pt x="992" y="3357"/>
                  </a:lnTo>
                  <a:lnTo>
                    <a:pt x="975" y="3355"/>
                  </a:lnTo>
                  <a:lnTo>
                    <a:pt x="959" y="3353"/>
                  </a:lnTo>
                  <a:lnTo>
                    <a:pt x="945" y="3351"/>
                  </a:lnTo>
                  <a:lnTo>
                    <a:pt x="918" y="3341"/>
                  </a:lnTo>
                  <a:lnTo>
                    <a:pt x="892" y="3337"/>
                  </a:lnTo>
                  <a:lnTo>
                    <a:pt x="878" y="3331"/>
                  </a:lnTo>
                  <a:lnTo>
                    <a:pt x="867" y="3322"/>
                  </a:lnTo>
                  <a:lnTo>
                    <a:pt x="847" y="3302"/>
                  </a:lnTo>
                  <a:lnTo>
                    <a:pt x="839" y="3292"/>
                  </a:lnTo>
                  <a:lnTo>
                    <a:pt x="827" y="3284"/>
                  </a:lnTo>
                  <a:lnTo>
                    <a:pt x="819" y="3274"/>
                  </a:lnTo>
                  <a:lnTo>
                    <a:pt x="792" y="3263"/>
                  </a:lnTo>
                  <a:lnTo>
                    <a:pt x="780" y="3255"/>
                  </a:lnTo>
                  <a:lnTo>
                    <a:pt x="759" y="3239"/>
                  </a:lnTo>
                  <a:lnTo>
                    <a:pt x="747" y="3229"/>
                  </a:lnTo>
                  <a:lnTo>
                    <a:pt x="739" y="3221"/>
                  </a:lnTo>
                  <a:lnTo>
                    <a:pt x="727" y="3196"/>
                  </a:lnTo>
                  <a:lnTo>
                    <a:pt x="721" y="3184"/>
                  </a:lnTo>
                  <a:lnTo>
                    <a:pt x="713" y="3172"/>
                  </a:lnTo>
                  <a:lnTo>
                    <a:pt x="690" y="3157"/>
                  </a:lnTo>
                  <a:lnTo>
                    <a:pt x="675" y="3155"/>
                  </a:lnTo>
                  <a:lnTo>
                    <a:pt x="661" y="3153"/>
                  </a:lnTo>
                  <a:lnTo>
                    <a:pt x="647" y="3153"/>
                  </a:lnTo>
                  <a:lnTo>
                    <a:pt x="634" y="3147"/>
                  </a:lnTo>
                  <a:lnTo>
                    <a:pt x="620" y="3145"/>
                  </a:lnTo>
                  <a:lnTo>
                    <a:pt x="608" y="3143"/>
                  </a:lnTo>
                  <a:lnTo>
                    <a:pt x="594" y="3141"/>
                  </a:lnTo>
                  <a:lnTo>
                    <a:pt x="579" y="3139"/>
                  </a:lnTo>
                  <a:lnTo>
                    <a:pt x="549" y="3139"/>
                  </a:lnTo>
                  <a:lnTo>
                    <a:pt x="535" y="3137"/>
                  </a:lnTo>
                  <a:lnTo>
                    <a:pt x="522" y="3133"/>
                  </a:lnTo>
                  <a:lnTo>
                    <a:pt x="508" y="3127"/>
                  </a:lnTo>
                  <a:lnTo>
                    <a:pt x="496" y="3121"/>
                  </a:lnTo>
                  <a:lnTo>
                    <a:pt x="482" y="3117"/>
                  </a:lnTo>
                  <a:lnTo>
                    <a:pt x="455" y="3113"/>
                  </a:lnTo>
                  <a:lnTo>
                    <a:pt x="439" y="3109"/>
                  </a:lnTo>
                  <a:lnTo>
                    <a:pt x="414" y="3096"/>
                  </a:lnTo>
                  <a:lnTo>
                    <a:pt x="400" y="3090"/>
                  </a:lnTo>
                  <a:lnTo>
                    <a:pt x="388" y="3084"/>
                  </a:lnTo>
                  <a:lnTo>
                    <a:pt x="380" y="3074"/>
                  </a:lnTo>
                  <a:lnTo>
                    <a:pt x="359" y="3054"/>
                  </a:lnTo>
                  <a:lnTo>
                    <a:pt x="349" y="3041"/>
                  </a:lnTo>
                  <a:lnTo>
                    <a:pt x="343" y="3029"/>
                  </a:lnTo>
                  <a:lnTo>
                    <a:pt x="335" y="3017"/>
                  </a:lnTo>
                  <a:lnTo>
                    <a:pt x="329" y="3005"/>
                  </a:lnTo>
                  <a:lnTo>
                    <a:pt x="321" y="2990"/>
                  </a:lnTo>
                  <a:lnTo>
                    <a:pt x="317" y="2978"/>
                  </a:lnTo>
                  <a:lnTo>
                    <a:pt x="313" y="2964"/>
                  </a:lnTo>
                  <a:lnTo>
                    <a:pt x="313" y="2937"/>
                  </a:lnTo>
                  <a:lnTo>
                    <a:pt x="315" y="2895"/>
                  </a:lnTo>
                  <a:lnTo>
                    <a:pt x="315" y="2879"/>
                  </a:lnTo>
                  <a:lnTo>
                    <a:pt x="315" y="2853"/>
                  </a:lnTo>
                  <a:lnTo>
                    <a:pt x="317" y="2837"/>
                  </a:lnTo>
                  <a:lnTo>
                    <a:pt x="313" y="2824"/>
                  </a:lnTo>
                  <a:lnTo>
                    <a:pt x="307" y="2808"/>
                  </a:lnTo>
                  <a:lnTo>
                    <a:pt x="305" y="2794"/>
                  </a:lnTo>
                  <a:lnTo>
                    <a:pt x="302" y="2780"/>
                  </a:lnTo>
                  <a:lnTo>
                    <a:pt x="305" y="2753"/>
                  </a:lnTo>
                  <a:lnTo>
                    <a:pt x="307" y="2739"/>
                  </a:lnTo>
                  <a:lnTo>
                    <a:pt x="307" y="2725"/>
                  </a:lnTo>
                  <a:lnTo>
                    <a:pt x="302" y="2712"/>
                  </a:lnTo>
                  <a:lnTo>
                    <a:pt x="298" y="2698"/>
                  </a:lnTo>
                  <a:lnTo>
                    <a:pt x="292" y="2670"/>
                  </a:lnTo>
                  <a:lnTo>
                    <a:pt x="290" y="2657"/>
                  </a:lnTo>
                  <a:lnTo>
                    <a:pt x="286" y="2643"/>
                  </a:lnTo>
                  <a:lnTo>
                    <a:pt x="282" y="2629"/>
                  </a:lnTo>
                  <a:lnTo>
                    <a:pt x="276" y="2617"/>
                  </a:lnTo>
                  <a:lnTo>
                    <a:pt x="270" y="2604"/>
                  </a:lnTo>
                  <a:lnTo>
                    <a:pt x="268" y="2590"/>
                  </a:lnTo>
                  <a:lnTo>
                    <a:pt x="262" y="2564"/>
                  </a:lnTo>
                  <a:lnTo>
                    <a:pt x="262" y="2549"/>
                  </a:lnTo>
                  <a:lnTo>
                    <a:pt x="264" y="2535"/>
                  </a:lnTo>
                  <a:lnTo>
                    <a:pt x="268" y="2521"/>
                  </a:lnTo>
                  <a:lnTo>
                    <a:pt x="270" y="2507"/>
                  </a:lnTo>
                  <a:lnTo>
                    <a:pt x="272" y="2492"/>
                  </a:lnTo>
                  <a:lnTo>
                    <a:pt x="272" y="2480"/>
                  </a:lnTo>
                  <a:lnTo>
                    <a:pt x="272" y="2460"/>
                  </a:lnTo>
                  <a:lnTo>
                    <a:pt x="268" y="2437"/>
                  </a:lnTo>
                  <a:lnTo>
                    <a:pt x="264" y="2411"/>
                  </a:lnTo>
                  <a:lnTo>
                    <a:pt x="264" y="2397"/>
                  </a:lnTo>
                  <a:lnTo>
                    <a:pt x="262" y="2382"/>
                  </a:lnTo>
                  <a:lnTo>
                    <a:pt x="264" y="2369"/>
                  </a:lnTo>
                  <a:lnTo>
                    <a:pt x="268" y="2355"/>
                  </a:lnTo>
                  <a:lnTo>
                    <a:pt x="272" y="2341"/>
                  </a:lnTo>
                  <a:lnTo>
                    <a:pt x="278" y="2328"/>
                  </a:lnTo>
                  <a:lnTo>
                    <a:pt x="284" y="2316"/>
                  </a:lnTo>
                  <a:lnTo>
                    <a:pt x="294" y="2304"/>
                  </a:lnTo>
                  <a:lnTo>
                    <a:pt x="305" y="2294"/>
                  </a:lnTo>
                  <a:lnTo>
                    <a:pt x="313" y="2284"/>
                  </a:lnTo>
                  <a:lnTo>
                    <a:pt x="319" y="2269"/>
                  </a:lnTo>
                  <a:lnTo>
                    <a:pt x="325" y="2257"/>
                  </a:lnTo>
                  <a:lnTo>
                    <a:pt x="329" y="2243"/>
                  </a:lnTo>
                  <a:lnTo>
                    <a:pt x="331" y="2216"/>
                  </a:lnTo>
                  <a:lnTo>
                    <a:pt x="329" y="2202"/>
                  </a:lnTo>
                  <a:lnTo>
                    <a:pt x="329" y="2188"/>
                  </a:lnTo>
                  <a:lnTo>
                    <a:pt x="325" y="2174"/>
                  </a:lnTo>
                  <a:lnTo>
                    <a:pt x="319" y="2159"/>
                  </a:lnTo>
                  <a:lnTo>
                    <a:pt x="311" y="2149"/>
                  </a:lnTo>
                  <a:lnTo>
                    <a:pt x="305" y="2139"/>
                  </a:lnTo>
                  <a:lnTo>
                    <a:pt x="296" y="2125"/>
                  </a:lnTo>
                  <a:lnTo>
                    <a:pt x="286" y="2115"/>
                  </a:lnTo>
                  <a:lnTo>
                    <a:pt x="276" y="2104"/>
                  </a:lnTo>
                  <a:lnTo>
                    <a:pt x="264" y="2094"/>
                  </a:lnTo>
                  <a:lnTo>
                    <a:pt x="254" y="2086"/>
                  </a:lnTo>
                  <a:lnTo>
                    <a:pt x="241" y="2080"/>
                  </a:lnTo>
                  <a:lnTo>
                    <a:pt x="227" y="2074"/>
                  </a:lnTo>
                  <a:lnTo>
                    <a:pt x="213" y="2068"/>
                  </a:lnTo>
                  <a:lnTo>
                    <a:pt x="201" y="2062"/>
                  </a:lnTo>
                  <a:lnTo>
                    <a:pt x="189" y="2054"/>
                  </a:lnTo>
                  <a:lnTo>
                    <a:pt x="163" y="2041"/>
                  </a:lnTo>
                  <a:lnTo>
                    <a:pt x="151" y="2037"/>
                  </a:lnTo>
                  <a:lnTo>
                    <a:pt x="139" y="2029"/>
                  </a:lnTo>
                  <a:lnTo>
                    <a:pt x="128" y="2021"/>
                  </a:lnTo>
                  <a:lnTo>
                    <a:pt x="114" y="2015"/>
                  </a:lnTo>
                  <a:lnTo>
                    <a:pt x="102" y="2011"/>
                  </a:lnTo>
                  <a:lnTo>
                    <a:pt x="90" y="2003"/>
                  </a:lnTo>
                  <a:lnTo>
                    <a:pt x="74" y="2001"/>
                  </a:lnTo>
                  <a:lnTo>
                    <a:pt x="61" y="2001"/>
                  </a:lnTo>
                  <a:lnTo>
                    <a:pt x="37" y="1986"/>
                  </a:lnTo>
                  <a:lnTo>
                    <a:pt x="25" y="1980"/>
                  </a:lnTo>
                  <a:lnTo>
                    <a:pt x="0" y="1968"/>
                  </a:lnTo>
                  <a:lnTo>
                    <a:pt x="8" y="1948"/>
                  </a:lnTo>
                  <a:lnTo>
                    <a:pt x="14" y="1933"/>
                  </a:lnTo>
                  <a:lnTo>
                    <a:pt x="23" y="1921"/>
                  </a:lnTo>
                  <a:lnTo>
                    <a:pt x="29" y="1909"/>
                  </a:lnTo>
                  <a:lnTo>
                    <a:pt x="35" y="1897"/>
                  </a:lnTo>
                  <a:lnTo>
                    <a:pt x="43" y="1882"/>
                  </a:lnTo>
                  <a:lnTo>
                    <a:pt x="49" y="1869"/>
                  </a:lnTo>
                  <a:lnTo>
                    <a:pt x="55" y="1859"/>
                  </a:lnTo>
                  <a:lnTo>
                    <a:pt x="61" y="1845"/>
                  </a:lnTo>
                  <a:lnTo>
                    <a:pt x="69" y="1833"/>
                  </a:lnTo>
                  <a:lnTo>
                    <a:pt x="80" y="1822"/>
                  </a:lnTo>
                  <a:lnTo>
                    <a:pt x="90" y="1814"/>
                  </a:lnTo>
                  <a:lnTo>
                    <a:pt x="116" y="1802"/>
                  </a:lnTo>
                  <a:lnTo>
                    <a:pt x="137" y="1784"/>
                  </a:lnTo>
                  <a:lnTo>
                    <a:pt x="139" y="1769"/>
                  </a:lnTo>
                  <a:lnTo>
                    <a:pt x="141" y="1755"/>
                  </a:lnTo>
                  <a:lnTo>
                    <a:pt x="147" y="1743"/>
                  </a:lnTo>
                  <a:lnTo>
                    <a:pt x="157" y="1735"/>
                  </a:lnTo>
                  <a:lnTo>
                    <a:pt x="169" y="1727"/>
                  </a:lnTo>
                  <a:lnTo>
                    <a:pt x="195" y="1714"/>
                  </a:lnTo>
                  <a:lnTo>
                    <a:pt x="207" y="1706"/>
                  </a:lnTo>
                  <a:lnTo>
                    <a:pt x="217" y="1698"/>
                  </a:lnTo>
                  <a:lnTo>
                    <a:pt x="237" y="1680"/>
                  </a:lnTo>
                  <a:lnTo>
                    <a:pt x="246" y="1668"/>
                  </a:lnTo>
                  <a:lnTo>
                    <a:pt x="254" y="1657"/>
                  </a:lnTo>
                  <a:lnTo>
                    <a:pt x="262" y="1645"/>
                  </a:lnTo>
                  <a:lnTo>
                    <a:pt x="266" y="1633"/>
                  </a:lnTo>
                  <a:lnTo>
                    <a:pt x="268" y="1619"/>
                  </a:lnTo>
                  <a:lnTo>
                    <a:pt x="270" y="1604"/>
                  </a:lnTo>
                  <a:lnTo>
                    <a:pt x="272" y="1590"/>
                  </a:lnTo>
                  <a:lnTo>
                    <a:pt x="274" y="1576"/>
                  </a:lnTo>
                  <a:lnTo>
                    <a:pt x="276" y="1562"/>
                  </a:lnTo>
                  <a:lnTo>
                    <a:pt x="276" y="1547"/>
                  </a:lnTo>
                  <a:lnTo>
                    <a:pt x="278" y="1535"/>
                  </a:lnTo>
                  <a:lnTo>
                    <a:pt x="282" y="1507"/>
                  </a:lnTo>
                  <a:lnTo>
                    <a:pt x="282" y="1490"/>
                  </a:lnTo>
                  <a:lnTo>
                    <a:pt x="286" y="1478"/>
                  </a:lnTo>
                  <a:lnTo>
                    <a:pt x="288" y="1462"/>
                  </a:lnTo>
                  <a:lnTo>
                    <a:pt x="294" y="1450"/>
                  </a:lnTo>
                  <a:lnTo>
                    <a:pt x="298" y="1437"/>
                  </a:lnTo>
                  <a:lnTo>
                    <a:pt x="307" y="1425"/>
                  </a:lnTo>
                  <a:lnTo>
                    <a:pt x="313" y="1413"/>
                  </a:lnTo>
                  <a:lnTo>
                    <a:pt x="323" y="1403"/>
                  </a:lnTo>
                  <a:lnTo>
                    <a:pt x="333" y="1378"/>
                  </a:lnTo>
                  <a:lnTo>
                    <a:pt x="337" y="1363"/>
                  </a:lnTo>
                  <a:lnTo>
                    <a:pt x="347" y="1355"/>
                  </a:lnTo>
                  <a:lnTo>
                    <a:pt x="370" y="1341"/>
                  </a:lnTo>
                  <a:lnTo>
                    <a:pt x="382" y="1333"/>
                  </a:lnTo>
                  <a:lnTo>
                    <a:pt x="384" y="1320"/>
                  </a:lnTo>
                  <a:lnTo>
                    <a:pt x="388" y="1306"/>
                  </a:lnTo>
                  <a:lnTo>
                    <a:pt x="404" y="1284"/>
                  </a:lnTo>
                  <a:lnTo>
                    <a:pt x="404" y="1269"/>
                  </a:lnTo>
                  <a:lnTo>
                    <a:pt x="406" y="1255"/>
                  </a:lnTo>
                  <a:lnTo>
                    <a:pt x="419" y="1241"/>
                  </a:lnTo>
                  <a:lnTo>
                    <a:pt x="437" y="1233"/>
                  </a:lnTo>
                  <a:lnTo>
                    <a:pt x="451" y="1233"/>
                  </a:lnTo>
                  <a:lnTo>
                    <a:pt x="465" y="1233"/>
                  </a:lnTo>
                  <a:lnTo>
                    <a:pt x="478" y="1227"/>
                  </a:lnTo>
                  <a:lnTo>
                    <a:pt x="502" y="1218"/>
                  </a:lnTo>
                  <a:lnTo>
                    <a:pt x="512" y="1208"/>
                  </a:lnTo>
                  <a:lnTo>
                    <a:pt x="516" y="1196"/>
                  </a:lnTo>
                  <a:lnTo>
                    <a:pt x="518" y="1182"/>
                  </a:lnTo>
                  <a:lnTo>
                    <a:pt x="520" y="1168"/>
                  </a:lnTo>
                  <a:lnTo>
                    <a:pt x="526" y="1155"/>
                  </a:lnTo>
                  <a:lnTo>
                    <a:pt x="535" y="1143"/>
                  </a:lnTo>
                  <a:lnTo>
                    <a:pt x="547" y="1135"/>
                  </a:lnTo>
                  <a:lnTo>
                    <a:pt x="557" y="1127"/>
                  </a:lnTo>
                  <a:lnTo>
                    <a:pt x="569" y="1121"/>
                  </a:lnTo>
                  <a:lnTo>
                    <a:pt x="581" y="1110"/>
                  </a:lnTo>
                  <a:lnTo>
                    <a:pt x="587" y="1098"/>
                  </a:lnTo>
                  <a:lnTo>
                    <a:pt x="594" y="1086"/>
                  </a:lnTo>
                  <a:lnTo>
                    <a:pt x="598" y="1072"/>
                  </a:lnTo>
                  <a:lnTo>
                    <a:pt x="602" y="1058"/>
                  </a:lnTo>
                  <a:lnTo>
                    <a:pt x="606" y="1045"/>
                  </a:lnTo>
                  <a:lnTo>
                    <a:pt x="610" y="1033"/>
                  </a:lnTo>
                  <a:lnTo>
                    <a:pt x="616" y="1019"/>
                  </a:lnTo>
                  <a:lnTo>
                    <a:pt x="622" y="1007"/>
                  </a:lnTo>
                  <a:lnTo>
                    <a:pt x="630" y="996"/>
                  </a:lnTo>
                  <a:lnTo>
                    <a:pt x="640" y="986"/>
                  </a:lnTo>
                  <a:lnTo>
                    <a:pt x="653" y="980"/>
                  </a:lnTo>
                  <a:lnTo>
                    <a:pt x="665" y="972"/>
                  </a:lnTo>
                  <a:lnTo>
                    <a:pt x="671" y="960"/>
                  </a:lnTo>
                  <a:lnTo>
                    <a:pt x="680" y="948"/>
                  </a:lnTo>
                  <a:lnTo>
                    <a:pt x="688" y="935"/>
                  </a:lnTo>
                  <a:lnTo>
                    <a:pt x="696" y="923"/>
                  </a:lnTo>
                  <a:lnTo>
                    <a:pt x="709" y="915"/>
                  </a:lnTo>
                  <a:lnTo>
                    <a:pt x="719" y="907"/>
                  </a:lnTo>
                  <a:lnTo>
                    <a:pt x="731" y="899"/>
                  </a:lnTo>
                  <a:lnTo>
                    <a:pt x="743" y="893"/>
                  </a:lnTo>
                  <a:lnTo>
                    <a:pt x="755" y="886"/>
                  </a:lnTo>
                  <a:lnTo>
                    <a:pt x="770" y="882"/>
                  </a:lnTo>
                  <a:lnTo>
                    <a:pt x="784" y="882"/>
                  </a:lnTo>
                  <a:lnTo>
                    <a:pt x="798" y="878"/>
                  </a:lnTo>
                  <a:lnTo>
                    <a:pt x="825" y="870"/>
                  </a:lnTo>
                  <a:lnTo>
                    <a:pt x="843" y="849"/>
                  </a:lnTo>
                  <a:lnTo>
                    <a:pt x="853" y="839"/>
                  </a:lnTo>
                  <a:lnTo>
                    <a:pt x="863" y="828"/>
                  </a:lnTo>
                  <a:lnTo>
                    <a:pt x="875" y="824"/>
                  </a:lnTo>
                  <a:lnTo>
                    <a:pt x="902" y="818"/>
                  </a:lnTo>
                  <a:lnTo>
                    <a:pt x="916" y="818"/>
                  </a:lnTo>
                  <a:lnTo>
                    <a:pt x="930" y="816"/>
                  </a:lnTo>
                  <a:lnTo>
                    <a:pt x="959" y="816"/>
                  </a:lnTo>
                  <a:lnTo>
                    <a:pt x="985" y="814"/>
                  </a:lnTo>
                  <a:lnTo>
                    <a:pt x="996" y="806"/>
                  </a:lnTo>
                  <a:lnTo>
                    <a:pt x="1008" y="798"/>
                  </a:lnTo>
                  <a:lnTo>
                    <a:pt x="1016" y="786"/>
                  </a:lnTo>
                  <a:lnTo>
                    <a:pt x="1024" y="775"/>
                  </a:lnTo>
                  <a:lnTo>
                    <a:pt x="1042" y="755"/>
                  </a:lnTo>
                  <a:lnTo>
                    <a:pt x="1055" y="747"/>
                  </a:lnTo>
                  <a:lnTo>
                    <a:pt x="1067" y="741"/>
                  </a:lnTo>
                  <a:lnTo>
                    <a:pt x="1079" y="737"/>
                  </a:lnTo>
                  <a:lnTo>
                    <a:pt x="1095" y="729"/>
                  </a:lnTo>
                  <a:lnTo>
                    <a:pt x="1116" y="716"/>
                  </a:lnTo>
                  <a:lnTo>
                    <a:pt x="1130" y="712"/>
                  </a:lnTo>
                  <a:lnTo>
                    <a:pt x="1138" y="702"/>
                  </a:lnTo>
                  <a:lnTo>
                    <a:pt x="1140" y="688"/>
                  </a:lnTo>
                  <a:lnTo>
                    <a:pt x="1142" y="674"/>
                  </a:lnTo>
                  <a:lnTo>
                    <a:pt x="1142" y="659"/>
                  </a:lnTo>
                  <a:lnTo>
                    <a:pt x="1142" y="645"/>
                  </a:lnTo>
                  <a:lnTo>
                    <a:pt x="1140" y="633"/>
                  </a:lnTo>
                  <a:lnTo>
                    <a:pt x="1134" y="619"/>
                  </a:lnTo>
                  <a:lnTo>
                    <a:pt x="1128" y="592"/>
                  </a:lnTo>
                  <a:lnTo>
                    <a:pt x="1122" y="580"/>
                  </a:lnTo>
                  <a:lnTo>
                    <a:pt x="1118" y="566"/>
                  </a:lnTo>
                  <a:lnTo>
                    <a:pt x="1112" y="553"/>
                  </a:lnTo>
                  <a:lnTo>
                    <a:pt x="1106" y="527"/>
                  </a:lnTo>
                  <a:lnTo>
                    <a:pt x="1106" y="498"/>
                  </a:lnTo>
                  <a:lnTo>
                    <a:pt x="1112" y="486"/>
                  </a:lnTo>
                  <a:lnTo>
                    <a:pt x="1118" y="474"/>
                  </a:lnTo>
                  <a:lnTo>
                    <a:pt x="1126" y="464"/>
                  </a:lnTo>
                  <a:lnTo>
                    <a:pt x="1136" y="454"/>
                  </a:lnTo>
                  <a:lnTo>
                    <a:pt x="1146" y="443"/>
                  </a:lnTo>
                  <a:lnTo>
                    <a:pt x="1156" y="433"/>
                  </a:lnTo>
                  <a:lnTo>
                    <a:pt x="1169" y="425"/>
                  </a:lnTo>
                  <a:lnTo>
                    <a:pt x="1179" y="415"/>
                  </a:lnTo>
                  <a:lnTo>
                    <a:pt x="1188" y="405"/>
                  </a:lnTo>
                  <a:lnTo>
                    <a:pt x="1200" y="397"/>
                  </a:lnTo>
                  <a:lnTo>
                    <a:pt x="1212" y="395"/>
                  </a:lnTo>
                  <a:lnTo>
                    <a:pt x="1223" y="405"/>
                  </a:lnTo>
                  <a:lnTo>
                    <a:pt x="1229" y="419"/>
                  </a:lnTo>
                  <a:lnTo>
                    <a:pt x="1253" y="429"/>
                  </a:lnTo>
                  <a:lnTo>
                    <a:pt x="1265" y="429"/>
                  </a:lnTo>
                  <a:lnTo>
                    <a:pt x="1294" y="429"/>
                  </a:lnTo>
                  <a:lnTo>
                    <a:pt x="1306" y="433"/>
                  </a:lnTo>
                  <a:lnTo>
                    <a:pt x="1312" y="445"/>
                  </a:lnTo>
                  <a:lnTo>
                    <a:pt x="1312" y="474"/>
                  </a:lnTo>
                  <a:lnTo>
                    <a:pt x="1310" y="488"/>
                  </a:lnTo>
                  <a:lnTo>
                    <a:pt x="1314" y="515"/>
                  </a:lnTo>
                  <a:lnTo>
                    <a:pt x="1314" y="527"/>
                  </a:lnTo>
                  <a:lnTo>
                    <a:pt x="1322" y="539"/>
                  </a:lnTo>
                  <a:lnTo>
                    <a:pt x="1341" y="560"/>
                  </a:lnTo>
                  <a:lnTo>
                    <a:pt x="1359" y="580"/>
                  </a:lnTo>
                  <a:lnTo>
                    <a:pt x="1361" y="592"/>
                  </a:lnTo>
                  <a:lnTo>
                    <a:pt x="1365" y="606"/>
                  </a:lnTo>
                  <a:lnTo>
                    <a:pt x="1371" y="619"/>
                  </a:lnTo>
                  <a:lnTo>
                    <a:pt x="1400" y="625"/>
                  </a:lnTo>
                  <a:lnTo>
                    <a:pt x="1422" y="637"/>
                  </a:lnTo>
                  <a:lnTo>
                    <a:pt x="1451" y="641"/>
                  </a:lnTo>
                  <a:lnTo>
                    <a:pt x="1465" y="641"/>
                  </a:lnTo>
                  <a:lnTo>
                    <a:pt x="1475" y="633"/>
                  </a:lnTo>
                  <a:lnTo>
                    <a:pt x="1487" y="623"/>
                  </a:lnTo>
                  <a:lnTo>
                    <a:pt x="1510" y="606"/>
                  </a:lnTo>
                  <a:lnTo>
                    <a:pt x="1536" y="602"/>
                  </a:lnTo>
                  <a:lnTo>
                    <a:pt x="1550" y="604"/>
                  </a:lnTo>
                  <a:lnTo>
                    <a:pt x="1565" y="608"/>
                  </a:lnTo>
                  <a:lnTo>
                    <a:pt x="1591" y="617"/>
                  </a:lnTo>
                  <a:lnTo>
                    <a:pt x="1603" y="621"/>
                  </a:lnTo>
                  <a:lnTo>
                    <a:pt x="1617" y="627"/>
                  </a:lnTo>
                  <a:lnTo>
                    <a:pt x="1630" y="633"/>
                  </a:lnTo>
                  <a:lnTo>
                    <a:pt x="1644" y="635"/>
                  </a:lnTo>
                  <a:lnTo>
                    <a:pt x="1670" y="643"/>
                  </a:lnTo>
                  <a:lnTo>
                    <a:pt x="1683" y="645"/>
                  </a:lnTo>
                  <a:lnTo>
                    <a:pt x="1698" y="647"/>
                  </a:lnTo>
                  <a:lnTo>
                    <a:pt x="1720" y="663"/>
                  </a:lnTo>
                  <a:lnTo>
                    <a:pt x="1730" y="674"/>
                  </a:lnTo>
                  <a:lnTo>
                    <a:pt x="1739" y="684"/>
                  </a:lnTo>
                  <a:lnTo>
                    <a:pt x="1755" y="704"/>
                  </a:lnTo>
                  <a:lnTo>
                    <a:pt x="1779" y="698"/>
                  </a:lnTo>
                  <a:lnTo>
                    <a:pt x="1789" y="688"/>
                  </a:lnTo>
                  <a:lnTo>
                    <a:pt x="1794" y="674"/>
                  </a:lnTo>
                  <a:lnTo>
                    <a:pt x="1800" y="647"/>
                  </a:lnTo>
                  <a:lnTo>
                    <a:pt x="1800" y="633"/>
                  </a:lnTo>
                  <a:lnTo>
                    <a:pt x="1800" y="619"/>
                  </a:lnTo>
                  <a:lnTo>
                    <a:pt x="1798" y="606"/>
                  </a:lnTo>
                  <a:lnTo>
                    <a:pt x="1798" y="592"/>
                  </a:lnTo>
                  <a:lnTo>
                    <a:pt x="1798" y="578"/>
                  </a:lnTo>
                  <a:lnTo>
                    <a:pt x="1800" y="564"/>
                  </a:lnTo>
                  <a:lnTo>
                    <a:pt x="1800" y="547"/>
                  </a:lnTo>
                  <a:lnTo>
                    <a:pt x="1800" y="533"/>
                  </a:lnTo>
                  <a:lnTo>
                    <a:pt x="1802" y="521"/>
                  </a:lnTo>
                  <a:lnTo>
                    <a:pt x="1804" y="507"/>
                  </a:lnTo>
                  <a:lnTo>
                    <a:pt x="1804" y="492"/>
                  </a:lnTo>
                  <a:lnTo>
                    <a:pt x="1808" y="478"/>
                  </a:lnTo>
                  <a:lnTo>
                    <a:pt x="1810" y="464"/>
                  </a:lnTo>
                  <a:lnTo>
                    <a:pt x="1806" y="437"/>
                  </a:lnTo>
                  <a:lnTo>
                    <a:pt x="1808" y="423"/>
                  </a:lnTo>
                  <a:lnTo>
                    <a:pt x="1812" y="409"/>
                  </a:lnTo>
                  <a:lnTo>
                    <a:pt x="1814" y="395"/>
                  </a:lnTo>
                  <a:lnTo>
                    <a:pt x="1818" y="380"/>
                  </a:lnTo>
                  <a:lnTo>
                    <a:pt x="1822" y="368"/>
                  </a:lnTo>
                  <a:lnTo>
                    <a:pt x="1826" y="353"/>
                  </a:lnTo>
                  <a:lnTo>
                    <a:pt x="1828" y="339"/>
                  </a:lnTo>
                  <a:lnTo>
                    <a:pt x="1830" y="324"/>
                  </a:lnTo>
                  <a:lnTo>
                    <a:pt x="1830" y="310"/>
                  </a:lnTo>
                  <a:lnTo>
                    <a:pt x="1832" y="296"/>
                  </a:lnTo>
                  <a:lnTo>
                    <a:pt x="1836" y="284"/>
                  </a:lnTo>
                  <a:lnTo>
                    <a:pt x="1838" y="269"/>
                  </a:lnTo>
                  <a:lnTo>
                    <a:pt x="1844" y="243"/>
                  </a:lnTo>
                  <a:lnTo>
                    <a:pt x="1848" y="229"/>
                  </a:lnTo>
                  <a:lnTo>
                    <a:pt x="1851" y="216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8" name="Freeform 30"/>
            <p:cNvSpPr>
              <a:spLocks/>
            </p:cNvSpPr>
            <p:nvPr/>
          </p:nvSpPr>
          <p:spPr bwMode="auto">
            <a:xfrm>
              <a:off x="4388" y="6163"/>
              <a:ext cx="515" cy="460"/>
            </a:xfrm>
            <a:custGeom>
              <a:avLst/>
              <a:gdLst>
                <a:gd name="T0" fmla="*/ 1 w 847"/>
                <a:gd name="T1" fmla="*/ 1 h 888"/>
                <a:gd name="T2" fmla="*/ 1 w 847"/>
                <a:gd name="T3" fmla="*/ 1 h 888"/>
                <a:gd name="T4" fmla="*/ 1 w 847"/>
                <a:gd name="T5" fmla="*/ 1 h 888"/>
                <a:gd name="T6" fmla="*/ 1 w 847"/>
                <a:gd name="T7" fmla="*/ 1 h 888"/>
                <a:gd name="T8" fmla="*/ 1 w 847"/>
                <a:gd name="T9" fmla="*/ 1 h 888"/>
                <a:gd name="T10" fmla="*/ 1 w 847"/>
                <a:gd name="T11" fmla="*/ 1 h 888"/>
                <a:gd name="T12" fmla="*/ 1 w 847"/>
                <a:gd name="T13" fmla="*/ 1 h 888"/>
                <a:gd name="T14" fmla="*/ 1 w 847"/>
                <a:gd name="T15" fmla="*/ 1 h 888"/>
                <a:gd name="T16" fmla="*/ 1 w 847"/>
                <a:gd name="T17" fmla="*/ 1 h 888"/>
                <a:gd name="T18" fmla="*/ 1 w 847"/>
                <a:gd name="T19" fmla="*/ 0 h 888"/>
                <a:gd name="T20" fmla="*/ 1 w 847"/>
                <a:gd name="T21" fmla="*/ 1 h 888"/>
                <a:gd name="T22" fmla="*/ 1 w 847"/>
                <a:gd name="T23" fmla="*/ 1 h 888"/>
                <a:gd name="T24" fmla="*/ 1 w 847"/>
                <a:gd name="T25" fmla="*/ 1 h 888"/>
                <a:gd name="T26" fmla="*/ 1 w 847"/>
                <a:gd name="T27" fmla="*/ 1 h 888"/>
                <a:gd name="T28" fmla="*/ 1 w 847"/>
                <a:gd name="T29" fmla="*/ 1 h 888"/>
                <a:gd name="T30" fmla="*/ 1 w 847"/>
                <a:gd name="T31" fmla="*/ 1 h 888"/>
                <a:gd name="T32" fmla="*/ 1 w 847"/>
                <a:gd name="T33" fmla="*/ 1 h 888"/>
                <a:gd name="T34" fmla="*/ 1 w 847"/>
                <a:gd name="T35" fmla="*/ 1 h 888"/>
                <a:gd name="T36" fmla="*/ 1 w 847"/>
                <a:gd name="T37" fmla="*/ 1 h 888"/>
                <a:gd name="T38" fmla="*/ 1 w 847"/>
                <a:gd name="T39" fmla="*/ 1 h 888"/>
                <a:gd name="T40" fmla="*/ 1 w 847"/>
                <a:gd name="T41" fmla="*/ 1 h 888"/>
                <a:gd name="T42" fmla="*/ 1 w 847"/>
                <a:gd name="T43" fmla="*/ 1 h 888"/>
                <a:gd name="T44" fmla="*/ 1 w 847"/>
                <a:gd name="T45" fmla="*/ 1 h 888"/>
                <a:gd name="T46" fmla="*/ 1 w 847"/>
                <a:gd name="T47" fmla="*/ 1 h 888"/>
                <a:gd name="T48" fmla="*/ 1 w 847"/>
                <a:gd name="T49" fmla="*/ 1 h 888"/>
                <a:gd name="T50" fmla="*/ 1 w 847"/>
                <a:gd name="T51" fmla="*/ 1 h 888"/>
                <a:gd name="T52" fmla="*/ 1 w 847"/>
                <a:gd name="T53" fmla="*/ 1 h 888"/>
                <a:gd name="T54" fmla="*/ 1 w 847"/>
                <a:gd name="T55" fmla="*/ 1 h 888"/>
                <a:gd name="T56" fmla="*/ 1 w 847"/>
                <a:gd name="T57" fmla="*/ 1 h 888"/>
                <a:gd name="T58" fmla="*/ 1 w 847"/>
                <a:gd name="T59" fmla="*/ 1 h 888"/>
                <a:gd name="T60" fmla="*/ 1 w 847"/>
                <a:gd name="T61" fmla="*/ 1 h 888"/>
                <a:gd name="T62" fmla="*/ 1 w 847"/>
                <a:gd name="T63" fmla="*/ 1 h 888"/>
                <a:gd name="T64" fmla="*/ 1 w 847"/>
                <a:gd name="T65" fmla="*/ 1 h 888"/>
                <a:gd name="T66" fmla="*/ 1 w 847"/>
                <a:gd name="T67" fmla="*/ 1 h 888"/>
                <a:gd name="T68" fmla="*/ 1 w 847"/>
                <a:gd name="T69" fmla="*/ 1 h 888"/>
                <a:gd name="T70" fmla="*/ 1 w 847"/>
                <a:gd name="T71" fmla="*/ 1 h 888"/>
                <a:gd name="T72" fmla="*/ 1 w 847"/>
                <a:gd name="T73" fmla="*/ 1 h 888"/>
                <a:gd name="T74" fmla="*/ 1 w 847"/>
                <a:gd name="T75" fmla="*/ 1 h 888"/>
                <a:gd name="T76" fmla="*/ 1 w 847"/>
                <a:gd name="T77" fmla="*/ 1 h 888"/>
                <a:gd name="T78" fmla="*/ 1 w 847"/>
                <a:gd name="T79" fmla="*/ 1 h 888"/>
                <a:gd name="T80" fmla="*/ 1 w 847"/>
                <a:gd name="T81" fmla="*/ 1 h 888"/>
                <a:gd name="T82" fmla="*/ 1 w 847"/>
                <a:gd name="T83" fmla="*/ 1 h 888"/>
                <a:gd name="T84" fmla="*/ 1 w 847"/>
                <a:gd name="T85" fmla="*/ 1 h 888"/>
                <a:gd name="T86" fmla="*/ 1 w 847"/>
                <a:gd name="T87" fmla="*/ 1 h 888"/>
                <a:gd name="T88" fmla="*/ 1 w 847"/>
                <a:gd name="T89" fmla="*/ 1 h 888"/>
                <a:gd name="T90" fmla="*/ 1 w 847"/>
                <a:gd name="T91" fmla="*/ 1 h 888"/>
                <a:gd name="T92" fmla="*/ 1 w 847"/>
                <a:gd name="T93" fmla="*/ 1 h 888"/>
                <a:gd name="T94" fmla="*/ 1 w 847"/>
                <a:gd name="T95" fmla="*/ 1 h 888"/>
                <a:gd name="T96" fmla="*/ 1 w 847"/>
                <a:gd name="T97" fmla="*/ 1 h 888"/>
                <a:gd name="T98" fmla="*/ 1 w 847"/>
                <a:gd name="T99" fmla="*/ 1 h 8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47"/>
                <a:gd name="T151" fmla="*/ 0 h 888"/>
                <a:gd name="T152" fmla="*/ 847 w 847"/>
                <a:gd name="T153" fmla="*/ 888 h 8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47" h="888">
                  <a:moveTo>
                    <a:pt x="148" y="572"/>
                  </a:moveTo>
                  <a:lnTo>
                    <a:pt x="132" y="566"/>
                  </a:lnTo>
                  <a:lnTo>
                    <a:pt x="120" y="545"/>
                  </a:lnTo>
                  <a:lnTo>
                    <a:pt x="118" y="531"/>
                  </a:lnTo>
                  <a:lnTo>
                    <a:pt x="114" y="519"/>
                  </a:lnTo>
                  <a:lnTo>
                    <a:pt x="108" y="506"/>
                  </a:lnTo>
                  <a:lnTo>
                    <a:pt x="95" y="500"/>
                  </a:lnTo>
                  <a:lnTo>
                    <a:pt x="83" y="477"/>
                  </a:lnTo>
                  <a:lnTo>
                    <a:pt x="81" y="463"/>
                  </a:lnTo>
                  <a:lnTo>
                    <a:pt x="77" y="436"/>
                  </a:lnTo>
                  <a:lnTo>
                    <a:pt x="69" y="410"/>
                  </a:lnTo>
                  <a:lnTo>
                    <a:pt x="55" y="388"/>
                  </a:lnTo>
                  <a:lnTo>
                    <a:pt x="46" y="375"/>
                  </a:lnTo>
                  <a:lnTo>
                    <a:pt x="42" y="363"/>
                  </a:lnTo>
                  <a:lnTo>
                    <a:pt x="30" y="341"/>
                  </a:lnTo>
                  <a:lnTo>
                    <a:pt x="20" y="331"/>
                  </a:lnTo>
                  <a:lnTo>
                    <a:pt x="4" y="310"/>
                  </a:lnTo>
                  <a:lnTo>
                    <a:pt x="4" y="284"/>
                  </a:lnTo>
                  <a:lnTo>
                    <a:pt x="0" y="261"/>
                  </a:lnTo>
                  <a:lnTo>
                    <a:pt x="6" y="247"/>
                  </a:lnTo>
                  <a:lnTo>
                    <a:pt x="10" y="223"/>
                  </a:lnTo>
                  <a:lnTo>
                    <a:pt x="14" y="210"/>
                  </a:lnTo>
                  <a:lnTo>
                    <a:pt x="6" y="184"/>
                  </a:lnTo>
                  <a:lnTo>
                    <a:pt x="26" y="166"/>
                  </a:lnTo>
                  <a:lnTo>
                    <a:pt x="38" y="164"/>
                  </a:lnTo>
                  <a:lnTo>
                    <a:pt x="67" y="159"/>
                  </a:lnTo>
                  <a:lnTo>
                    <a:pt x="91" y="151"/>
                  </a:lnTo>
                  <a:lnTo>
                    <a:pt x="101" y="135"/>
                  </a:lnTo>
                  <a:lnTo>
                    <a:pt x="101" y="115"/>
                  </a:lnTo>
                  <a:lnTo>
                    <a:pt x="99" y="88"/>
                  </a:lnTo>
                  <a:lnTo>
                    <a:pt x="97" y="74"/>
                  </a:lnTo>
                  <a:lnTo>
                    <a:pt x="95" y="62"/>
                  </a:lnTo>
                  <a:lnTo>
                    <a:pt x="95" y="47"/>
                  </a:lnTo>
                  <a:lnTo>
                    <a:pt x="97" y="33"/>
                  </a:lnTo>
                  <a:lnTo>
                    <a:pt x="103" y="21"/>
                  </a:lnTo>
                  <a:lnTo>
                    <a:pt x="114" y="13"/>
                  </a:lnTo>
                  <a:lnTo>
                    <a:pt x="128" y="9"/>
                  </a:lnTo>
                  <a:lnTo>
                    <a:pt x="154" y="11"/>
                  </a:lnTo>
                  <a:lnTo>
                    <a:pt x="169" y="9"/>
                  </a:lnTo>
                  <a:lnTo>
                    <a:pt x="185" y="0"/>
                  </a:lnTo>
                  <a:lnTo>
                    <a:pt x="183" y="19"/>
                  </a:lnTo>
                  <a:lnTo>
                    <a:pt x="181" y="45"/>
                  </a:lnTo>
                  <a:lnTo>
                    <a:pt x="195" y="68"/>
                  </a:lnTo>
                  <a:lnTo>
                    <a:pt x="213" y="88"/>
                  </a:lnTo>
                  <a:lnTo>
                    <a:pt x="236" y="102"/>
                  </a:lnTo>
                  <a:lnTo>
                    <a:pt x="262" y="109"/>
                  </a:lnTo>
                  <a:lnTo>
                    <a:pt x="289" y="117"/>
                  </a:lnTo>
                  <a:lnTo>
                    <a:pt x="315" y="115"/>
                  </a:lnTo>
                  <a:lnTo>
                    <a:pt x="327" y="115"/>
                  </a:lnTo>
                  <a:lnTo>
                    <a:pt x="342" y="113"/>
                  </a:lnTo>
                  <a:lnTo>
                    <a:pt x="358" y="131"/>
                  </a:lnTo>
                  <a:lnTo>
                    <a:pt x="354" y="172"/>
                  </a:lnTo>
                  <a:lnTo>
                    <a:pt x="354" y="198"/>
                  </a:lnTo>
                  <a:lnTo>
                    <a:pt x="356" y="212"/>
                  </a:lnTo>
                  <a:lnTo>
                    <a:pt x="362" y="223"/>
                  </a:lnTo>
                  <a:lnTo>
                    <a:pt x="376" y="217"/>
                  </a:lnTo>
                  <a:lnTo>
                    <a:pt x="386" y="206"/>
                  </a:lnTo>
                  <a:lnTo>
                    <a:pt x="411" y="196"/>
                  </a:lnTo>
                  <a:lnTo>
                    <a:pt x="437" y="190"/>
                  </a:lnTo>
                  <a:lnTo>
                    <a:pt x="465" y="194"/>
                  </a:lnTo>
                  <a:lnTo>
                    <a:pt x="491" y="202"/>
                  </a:lnTo>
                  <a:lnTo>
                    <a:pt x="516" y="208"/>
                  </a:lnTo>
                  <a:lnTo>
                    <a:pt x="524" y="219"/>
                  </a:lnTo>
                  <a:lnTo>
                    <a:pt x="530" y="231"/>
                  </a:lnTo>
                  <a:lnTo>
                    <a:pt x="542" y="239"/>
                  </a:lnTo>
                  <a:lnTo>
                    <a:pt x="554" y="245"/>
                  </a:lnTo>
                  <a:lnTo>
                    <a:pt x="564" y="255"/>
                  </a:lnTo>
                  <a:lnTo>
                    <a:pt x="558" y="280"/>
                  </a:lnTo>
                  <a:lnTo>
                    <a:pt x="546" y="288"/>
                  </a:lnTo>
                  <a:lnTo>
                    <a:pt x="542" y="300"/>
                  </a:lnTo>
                  <a:lnTo>
                    <a:pt x="534" y="312"/>
                  </a:lnTo>
                  <a:lnTo>
                    <a:pt x="510" y="320"/>
                  </a:lnTo>
                  <a:lnTo>
                    <a:pt x="495" y="322"/>
                  </a:lnTo>
                  <a:lnTo>
                    <a:pt x="483" y="316"/>
                  </a:lnTo>
                  <a:lnTo>
                    <a:pt x="473" y="308"/>
                  </a:lnTo>
                  <a:lnTo>
                    <a:pt x="461" y="300"/>
                  </a:lnTo>
                  <a:lnTo>
                    <a:pt x="435" y="290"/>
                  </a:lnTo>
                  <a:lnTo>
                    <a:pt x="421" y="290"/>
                  </a:lnTo>
                  <a:lnTo>
                    <a:pt x="399" y="300"/>
                  </a:lnTo>
                  <a:lnTo>
                    <a:pt x="392" y="312"/>
                  </a:lnTo>
                  <a:lnTo>
                    <a:pt x="397" y="337"/>
                  </a:lnTo>
                  <a:lnTo>
                    <a:pt x="405" y="349"/>
                  </a:lnTo>
                  <a:lnTo>
                    <a:pt x="407" y="363"/>
                  </a:lnTo>
                  <a:lnTo>
                    <a:pt x="405" y="377"/>
                  </a:lnTo>
                  <a:lnTo>
                    <a:pt x="401" y="390"/>
                  </a:lnTo>
                  <a:lnTo>
                    <a:pt x="395" y="402"/>
                  </a:lnTo>
                  <a:lnTo>
                    <a:pt x="378" y="424"/>
                  </a:lnTo>
                  <a:lnTo>
                    <a:pt x="376" y="439"/>
                  </a:lnTo>
                  <a:lnTo>
                    <a:pt x="376" y="453"/>
                  </a:lnTo>
                  <a:lnTo>
                    <a:pt x="376" y="465"/>
                  </a:lnTo>
                  <a:lnTo>
                    <a:pt x="366" y="477"/>
                  </a:lnTo>
                  <a:lnTo>
                    <a:pt x="342" y="471"/>
                  </a:lnTo>
                  <a:lnTo>
                    <a:pt x="329" y="467"/>
                  </a:lnTo>
                  <a:lnTo>
                    <a:pt x="317" y="473"/>
                  </a:lnTo>
                  <a:lnTo>
                    <a:pt x="313" y="487"/>
                  </a:lnTo>
                  <a:lnTo>
                    <a:pt x="311" y="502"/>
                  </a:lnTo>
                  <a:lnTo>
                    <a:pt x="315" y="525"/>
                  </a:lnTo>
                  <a:lnTo>
                    <a:pt x="319" y="543"/>
                  </a:lnTo>
                  <a:lnTo>
                    <a:pt x="319" y="558"/>
                  </a:lnTo>
                  <a:lnTo>
                    <a:pt x="325" y="572"/>
                  </a:lnTo>
                  <a:lnTo>
                    <a:pt x="331" y="582"/>
                  </a:lnTo>
                  <a:lnTo>
                    <a:pt x="340" y="594"/>
                  </a:lnTo>
                  <a:lnTo>
                    <a:pt x="348" y="607"/>
                  </a:lnTo>
                  <a:lnTo>
                    <a:pt x="352" y="633"/>
                  </a:lnTo>
                  <a:lnTo>
                    <a:pt x="356" y="645"/>
                  </a:lnTo>
                  <a:lnTo>
                    <a:pt x="364" y="657"/>
                  </a:lnTo>
                  <a:lnTo>
                    <a:pt x="376" y="653"/>
                  </a:lnTo>
                  <a:lnTo>
                    <a:pt x="401" y="643"/>
                  </a:lnTo>
                  <a:lnTo>
                    <a:pt x="413" y="649"/>
                  </a:lnTo>
                  <a:lnTo>
                    <a:pt x="427" y="651"/>
                  </a:lnTo>
                  <a:lnTo>
                    <a:pt x="431" y="627"/>
                  </a:lnTo>
                  <a:lnTo>
                    <a:pt x="421" y="619"/>
                  </a:lnTo>
                  <a:lnTo>
                    <a:pt x="429" y="598"/>
                  </a:lnTo>
                  <a:lnTo>
                    <a:pt x="439" y="590"/>
                  </a:lnTo>
                  <a:lnTo>
                    <a:pt x="443" y="576"/>
                  </a:lnTo>
                  <a:lnTo>
                    <a:pt x="445" y="562"/>
                  </a:lnTo>
                  <a:lnTo>
                    <a:pt x="456" y="545"/>
                  </a:lnTo>
                  <a:lnTo>
                    <a:pt x="475" y="545"/>
                  </a:lnTo>
                  <a:lnTo>
                    <a:pt x="493" y="566"/>
                  </a:lnTo>
                  <a:lnTo>
                    <a:pt x="501" y="576"/>
                  </a:lnTo>
                  <a:lnTo>
                    <a:pt x="518" y="598"/>
                  </a:lnTo>
                  <a:lnTo>
                    <a:pt x="524" y="611"/>
                  </a:lnTo>
                  <a:lnTo>
                    <a:pt x="530" y="623"/>
                  </a:lnTo>
                  <a:lnTo>
                    <a:pt x="542" y="631"/>
                  </a:lnTo>
                  <a:lnTo>
                    <a:pt x="560" y="625"/>
                  </a:lnTo>
                  <a:lnTo>
                    <a:pt x="585" y="611"/>
                  </a:lnTo>
                  <a:lnTo>
                    <a:pt x="595" y="621"/>
                  </a:lnTo>
                  <a:lnTo>
                    <a:pt x="607" y="627"/>
                  </a:lnTo>
                  <a:lnTo>
                    <a:pt x="630" y="643"/>
                  </a:lnTo>
                  <a:lnTo>
                    <a:pt x="642" y="649"/>
                  </a:lnTo>
                  <a:lnTo>
                    <a:pt x="668" y="643"/>
                  </a:lnTo>
                  <a:lnTo>
                    <a:pt x="681" y="641"/>
                  </a:lnTo>
                  <a:lnTo>
                    <a:pt x="695" y="639"/>
                  </a:lnTo>
                  <a:lnTo>
                    <a:pt x="721" y="641"/>
                  </a:lnTo>
                  <a:lnTo>
                    <a:pt x="746" y="653"/>
                  </a:lnTo>
                  <a:lnTo>
                    <a:pt x="766" y="672"/>
                  </a:lnTo>
                  <a:lnTo>
                    <a:pt x="784" y="692"/>
                  </a:lnTo>
                  <a:lnTo>
                    <a:pt x="795" y="702"/>
                  </a:lnTo>
                  <a:lnTo>
                    <a:pt x="803" y="712"/>
                  </a:lnTo>
                  <a:lnTo>
                    <a:pt x="815" y="721"/>
                  </a:lnTo>
                  <a:lnTo>
                    <a:pt x="825" y="729"/>
                  </a:lnTo>
                  <a:lnTo>
                    <a:pt x="835" y="739"/>
                  </a:lnTo>
                  <a:lnTo>
                    <a:pt x="843" y="755"/>
                  </a:lnTo>
                  <a:lnTo>
                    <a:pt x="847" y="778"/>
                  </a:lnTo>
                  <a:lnTo>
                    <a:pt x="847" y="790"/>
                  </a:lnTo>
                  <a:lnTo>
                    <a:pt x="847" y="804"/>
                  </a:lnTo>
                  <a:lnTo>
                    <a:pt x="847" y="818"/>
                  </a:lnTo>
                  <a:lnTo>
                    <a:pt x="845" y="845"/>
                  </a:lnTo>
                  <a:lnTo>
                    <a:pt x="831" y="855"/>
                  </a:lnTo>
                  <a:lnTo>
                    <a:pt x="817" y="857"/>
                  </a:lnTo>
                  <a:lnTo>
                    <a:pt x="805" y="863"/>
                  </a:lnTo>
                  <a:lnTo>
                    <a:pt x="772" y="888"/>
                  </a:lnTo>
                  <a:lnTo>
                    <a:pt x="746" y="886"/>
                  </a:lnTo>
                  <a:lnTo>
                    <a:pt x="738" y="875"/>
                  </a:lnTo>
                  <a:lnTo>
                    <a:pt x="711" y="877"/>
                  </a:lnTo>
                  <a:lnTo>
                    <a:pt x="697" y="877"/>
                  </a:lnTo>
                  <a:lnTo>
                    <a:pt x="687" y="869"/>
                  </a:lnTo>
                  <a:lnTo>
                    <a:pt x="674" y="861"/>
                  </a:lnTo>
                  <a:lnTo>
                    <a:pt x="648" y="865"/>
                  </a:lnTo>
                  <a:lnTo>
                    <a:pt x="626" y="861"/>
                  </a:lnTo>
                  <a:lnTo>
                    <a:pt x="599" y="861"/>
                  </a:lnTo>
                  <a:lnTo>
                    <a:pt x="585" y="863"/>
                  </a:lnTo>
                  <a:lnTo>
                    <a:pt x="562" y="859"/>
                  </a:lnTo>
                  <a:lnTo>
                    <a:pt x="538" y="851"/>
                  </a:lnTo>
                  <a:lnTo>
                    <a:pt x="528" y="861"/>
                  </a:lnTo>
                  <a:lnTo>
                    <a:pt x="501" y="865"/>
                  </a:lnTo>
                  <a:lnTo>
                    <a:pt x="477" y="859"/>
                  </a:lnTo>
                  <a:lnTo>
                    <a:pt x="463" y="853"/>
                  </a:lnTo>
                  <a:lnTo>
                    <a:pt x="449" y="851"/>
                  </a:lnTo>
                  <a:lnTo>
                    <a:pt x="435" y="847"/>
                  </a:lnTo>
                  <a:lnTo>
                    <a:pt x="423" y="843"/>
                  </a:lnTo>
                  <a:lnTo>
                    <a:pt x="397" y="845"/>
                  </a:lnTo>
                  <a:lnTo>
                    <a:pt x="370" y="839"/>
                  </a:lnTo>
                  <a:lnTo>
                    <a:pt x="362" y="827"/>
                  </a:lnTo>
                  <a:lnTo>
                    <a:pt x="344" y="831"/>
                  </a:lnTo>
                  <a:lnTo>
                    <a:pt x="338" y="843"/>
                  </a:lnTo>
                  <a:lnTo>
                    <a:pt x="315" y="855"/>
                  </a:lnTo>
                  <a:lnTo>
                    <a:pt x="305" y="845"/>
                  </a:lnTo>
                  <a:lnTo>
                    <a:pt x="297" y="833"/>
                  </a:lnTo>
                  <a:lnTo>
                    <a:pt x="291" y="820"/>
                  </a:lnTo>
                  <a:lnTo>
                    <a:pt x="289" y="794"/>
                  </a:lnTo>
                  <a:lnTo>
                    <a:pt x="303" y="772"/>
                  </a:lnTo>
                  <a:lnTo>
                    <a:pt x="311" y="759"/>
                  </a:lnTo>
                  <a:lnTo>
                    <a:pt x="313" y="747"/>
                  </a:lnTo>
                  <a:lnTo>
                    <a:pt x="309" y="733"/>
                  </a:lnTo>
                  <a:lnTo>
                    <a:pt x="297" y="735"/>
                  </a:lnTo>
                  <a:lnTo>
                    <a:pt x="274" y="751"/>
                  </a:lnTo>
                  <a:lnTo>
                    <a:pt x="254" y="737"/>
                  </a:lnTo>
                  <a:lnTo>
                    <a:pt x="252" y="710"/>
                  </a:lnTo>
                  <a:lnTo>
                    <a:pt x="252" y="682"/>
                  </a:lnTo>
                  <a:lnTo>
                    <a:pt x="250" y="670"/>
                  </a:lnTo>
                  <a:lnTo>
                    <a:pt x="226" y="670"/>
                  </a:lnTo>
                  <a:lnTo>
                    <a:pt x="213" y="664"/>
                  </a:lnTo>
                  <a:lnTo>
                    <a:pt x="203" y="653"/>
                  </a:lnTo>
                  <a:lnTo>
                    <a:pt x="199" y="627"/>
                  </a:lnTo>
                  <a:lnTo>
                    <a:pt x="191" y="615"/>
                  </a:lnTo>
                  <a:lnTo>
                    <a:pt x="173" y="594"/>
                  </a:lnTo>
                  <a:lnTo>
                    <a:pt x="167" y="582"/>
                  </a:lnTo>
                  <a:lnTo>
                    <a:pt x="150" y="572"/>
                  </a:lnTo>
                  <a:lnTo>
                    <a:pt x="148" y="572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79" name="Freeform 31"/>
            <p:cNvSpPr>
              <a:spLocks/>
            </p:cNvSpPr>
            <p:nvPr/>
          </p:nvSpPr>
          <p:spPr bwMode="auto">
            <a:xfrm>
              <a:off x="5157" y="3198"/>
              <a:ext cx="817" cy="1221"/>
            </a:xfrm>
            <a:custGeom>
              <a:avLst/>
              <a:gdLst>
                <a:gd name="T0" fmla="*/ 1 w 1332"/>
                <a:gd name="T1" fmla="*/ 1 h 2350"/>
                <a:gd name="T2" fmla="*/ 1 w 1332"/>
                <a:gd name="T3" fmla="*/ 1 h 2350"/>
                <a:gd name="T4" fmla="*/ 1 w 1332"/>
                <a:gd name="T5" fmla="*/ 1 h 2350"/>
                <a:gd name="T6" fmla="*/ 1 w 1332"/>
                <a:gd name="T7" fmla="*/ 1 h 2350"/>
                <a:gd name="T8" fmla="*/ 1 w 1332"/>
                <a:gd name="T9" fmla="*/ 1 h 2350"/>
                <a:gd name="T10" fmla="*/ 1 w 1332"/>
                <a:gd name="T11" fmla="*/ 1 h 2350"/>
                <a:gd name="T12" fmla="*/ 1 w 1332"/>
                <a:gd name="T13" fmla="*/ 1 h 2350"/>
                <a:gd name="T14" fmla="*/ 1 w 1332"/>
                <a:gd name="T15" fmla="*/ 1 h 2350"/>
                <a:gd name="T16" fmla="*/ 1 w 1332"/>
                <a:gd name="T17" fmla="*/ 1 h 2350"/>
                <a:gd name="T18" fmla="*/ 1 w 1332"/>
                <a:gd name="T19" fmla="*/ 1 h 2350"/>
                <a:gd name="T20" fmla="*/ 1 w 1332"/>
                <a:gd name="T21" fmla="*/ 1 h 2350"/>
                <a:gd name="T22" fmla="*/ 1 w 1332"/>
                <a:gd name="T23" fmla="*/ 1 h 2350"/>
                <a:gd name="T24" fmla="*/ 1 w 1332"/>
                <a:gd name="T25" fmla="*/ 1 h 2350"/>
                <a:gd name="T26" fmla="*/ 1 w 1332"/>
                <a:gd name="T27" fmla="*/ 1 h 2350"/>
                <a:gd name="T28" fmla="*/ 1 w 1332"/>
                <a:gd name="T29" fmla="*/ 1 h 2350"/>
                <a:gd name="T30" fmla="*/ 1 w 1332"/>
                <a:gd name="T31" fmla="*/ 1 h 2350"/>
                <a:gd name="T32" fmla="*/ 1 w 1332"/>
                <a:gd name="T33" fmla="*/ 1 h 2350"/>
                <a:gd name="T34" fmla="*/ 1 w 1332"/>
                <a:gd name="T35" fmla="*/ 1 h 2350"/>
                <a:gd name="T36" fmla="*/ 1 w 1332"/>
                <a:gd name="T37" fmla="*/ 1 h 2350"/>
                <a:gd name="T38" fmla="*/ 1 w 1332"/>
                <a:gd name="T39" fmla="*/ 1 h 2350"/>
                <a:gd name="T40" fmla="*/ 1 w 1332"/>
                <a:gd name="T41" fmla="*/ 1 h 2350"/>
                <a:gd name="T42" fmla="*/ 1 w 1332"/>
                <a:gd name="T43" fmla="*/ 1 h 2350"/>
                <a:gd name="T44" fmla="*/ 1 w 1332"/>
                <a:gd name="T45" fmla="*/ 1 h 2350"/>
                <a:gd name="T46" fmla="*/ 1 w 1332"/>
                <a:gd name="T47" fmla="*/ 1 h 2350"/>
                <a:gd name="T48" fmla="*/ 1 w 1332"/>
                <a:gd name="T49" fmla="*/ 1 h 2350"/>
                <a:gd name="T50" fmla="*/ 1 w 1332"/>
                <a:gd name="T51" fmla="*/ 1 h 2350"/>
                <a:gd name="T52" fmla="*/ 1 w 1332"/>
                <a:gd name="T53" fmla="*/ 1 h 2350"/>
                <a:gd name="T54" fmla="*/ 1 w 1332"/>
                <a:gd name="T55" fmla="*/ 1 h 2350"/>
                <a:gd name="T56" fmla="*/ 1 w 1332"/>
                <a:gd name="T57" fmla="*/ 1 h 2350"/>
                <a:gd name="T58" fmla="*/ 1 w 1332"/>
                <a:gd name="T59" fmla="*/ 1 h 2350"/>
                <a:gd name="T60" fmla="*/ 1 w 1332"/>
                <a:gd name="T61" fmla="*/ 1 h 2350"/>
                <a:gd name="T62" fmla="*/ 1 w 1332"/>
                <a:gd name="T63" fmla="*/ 1 h 2350"/>
                <a:gd name="T64" fmla="*/ 1 w 1332"/>
                <a:gd name="T65" fmla="*/ 1 h 2350"/>
                <a:gd name="T66" fmla="*/ 1 w 1332"/>
                <a:gd name="T67" fmla="*/ 1 h 2350"/>
                <a:gd name="T68" fmla="*/ 1 w 1332"/>
                <a:gd name="T69" fmla="*/ 1 h 2350"/>
                <a:gd name="T70" fmla="*/ 1 w 1332"/>
                <a:gd name="T71" fmla="*/ 1 h 2350"/>
                <a:gd name="T72" fmla="*/ 1 w 1332"/>
                <a:gd name="T73" fmla="*/ 1 h 2350"/>
                <a:gd name="T74" fmla="*/ 1 w 1332"/>
                <a:gd name="T75" fmla="*/ 1 h 2350"/>
                <a:gd name="T76" fmla="*/ 1 w 1332"/>
                <a:gd name="T77" fmla="*/ 1 h 2350"/>
                <a:gd name="T78" fmla="*/ 1 w 1332"/>
                <a:gd name="T79" fmla="*/ 1 h 2350"/>
                <a:gd name="T80" fmla="*/ 1 w 1332"/>
                <a:gd name="T81" fmla="*/ 1 h 2350"/>
                <a:gd name="T82" fmla="*/ 1 w 1332"/>
                <a:gd name="T83" fmla="*/ 1 h 2350"/>
                <a:gd name="T84" fmla="*/ 1 w 1332"/>
                <a:gd name="T85" fmla="*/ 1 h 2350"/>
                <a:gd name="T86" fmla="*/ 1 w 1332"/>
                <a:gd name="T87" fmla="*/ 1 h 2350"/>
                <a:gd name="T88" fmla="*/ 1 w 1332"/>
                <a:gd name="T89" fmla="*/ 1 h 2350"/>
                <a:gd name="T90" fmla="*/ 1 w 1332"/>
                <a:gd name="T91" fmla="*/ 1 h 2350"/>
                <a:gd name="T92" fmla="*/ 1 w 1332"/>
                <a:gd name="T93" fmla="*/ 1 h 2350"/>
                <a:gd name="T94" fmla="*/ 1 w 1332"/>
                <a:gd name="T95" fmla="*/ 1 h 2350"/>
                <a:gd name="T96" fmla="*/ 1 w 1332"/>
                <a:gd name="T97" fmla="*/ 1 h 2350"/>
                <a:gd name="T98" fmla="*/ 1 w 1332"/>
                <a:gd name="T99" fmla="*/ 1 h 2350"/>
                <a:gd name="T100" fmla="*/ 1 w 1332"/>
                <a:gd name="T101" fmla="*/ 1 h 2350"/>
                <a:gd name="T102" fmla="*/ 1 w 1332"/>
                <a:gd name="T103" fmla="*/ 1 h 2350"/>
                <a:gd name="T104" fmla="*/ 1 w 1332"/>
                <a:gd name="T105" fmla="*/ 1 h 2350"/>
                <a:gd name="T106" fmla="*/ 1 w 1332"/>
                <a:gd name="T107" fmla="*/ 1 h 2350"/>
                <a:gd name="T108" fmla="*/ 0 w 1332"/>
                <a:gd name="T109" fmla="*/ 1 h 2350"/>
                <a:gd name="T110" fmla="*/ 1 w 1332"/>
                <a:gd name="T111" fmla="*/ 1 h 2350"/>
                <a:gd name="T112" fmla="*/ 1 w 1332"/>
                <a:gd name="T113" fmla="*/ 1 h 2350"/>
                <a:gd name="T114" fmla="*/ 1 w 1332"/>
                <a:gd name="T115" fmla="*/ 1 h 2350"/>
                <a:gd name="T116" fmla="*/ 1 w 1332"/>
                <a:gd name="T117" fmla="*/ 1 h 2350"/>
                <a:gd name="T118" fmla="*/ 1 w 1332"/>
                <a:gd name="T119" fmla="*/ 1 h 2350"/>
                <a:gd name="T120" fmla="*/ 1 w 1332"/>
                <a:gd name="T121" fmla="*/ 1 h 2350"/>
                <a:gd name="T122" fmla="*/ 1 w 1332"/>
                <a:gd name="T123" fmla="*/ 1 h 2350"/>
                <a:gd name="T124" fmla="*/ 1 w 1332"/>
                <a:gd name="T125" fmla="*/ 1 h 23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32"/>
                <a:gd name="T190" fmla="*/ 0 h 2350"/>
                <a:gd name="T191" fmla="*/ 1332 w 1332"/>
                <a:gd name="T192" fmla="*/ 2350 h 23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32" h="2350">
                  <a:moveTo>
                    <a:pt x="83" y="272"/>
                  </a:moveTo>
                  <a:lnTo>
                    <a:pt x="100" y="274"/>
                  </a:lnTo>
                  <a:lnTo>
                    <a:pt x="114" y="274"/>
                  </a:lnTo>
                  <a:lnTo>
                    <a:pt x="128" y="278"/>
                  </a:lnTo>
                  <a:lnTo>
                    <a:pt x="142" y="282"/>
                  </a:lnTo>
                  <a:lnTo>
                    <a:pt x="159" y="289"/>
                  </a:lnTo>
                  <a:lnTo>
                    <a:pt x="183" y="299"/>
                  </a:lnTo>
                  <a:lnTo>
                    <a:pt x="198" y="301"/>
                  </a:lnTo>
                  <a:lnTo>
                    <a:pt x="215" y="307"/>
                  </a:lnTo>
                  <a:lnTo>
                    <a:pt x="227" y="315"/>
                  </a:lnTo>
                  <a:lnTo>
                    <a:pt x="241" y="323"/>
                  </a:lnTo>
                  <a:lnTo>
                    <a:pt x="255" y="327"/>
                  </a:lnTo>
                  <a:lnTo>
                    <a:pt x="270" y="331"/>
                  </a:lnTo>
                  <a:lnTo>
                    <a:pt x="284" y="337"/>
                  </a:lnTo>
                  <a:lnTo>
                    <a:pt x="298" y="346"/>
                  </a:lnTo>
                  <a:lnTo>
                    <a:pt x="314" y="348"/>
                  </a:lnTo>
                  <a:lnTo>
                    <a:pt x="331" y="352"/>
                  </a:lnTo>
                  <a:lnTo>
                    <a:pt x="347" y="358"/>
                  </a:lnTo>
                  <a:lnTo>
                    <a:pt x="361" y="362"/>
                  </a:lnTo>
                  <a:lnTo>
                    <a:pt x="379" y="362"/>
                  </a:lnTo>
                  <a:lnTo>
                    <a:pt x="394" y="366"/>
                  </a:lnTo>
                  <a:lnTo>
                    <a:pt x="408" y="374"/>
                  </a:lnTo>
                  <a:lnTo>
                    <a:pt x="422" y="374"/>
                  </a:lnTo>
                  <a:lnTo>
                    <a:pt x="436" y="376"/>
                  </a:lnTo>
                  <a:lnTo>
                    <a:pt x="451" y="380"/>
                  </a:lnTo>
                  <a:lnTo>
                    <a:pt x="475" y="382"/>
                  </a:lnTo>
                  <a:lnTo>
                    <a:pt x="491" y="380"/>
                  </a:lnTo>
                  <a:lnTo>
                    <a:pt x="506" y="380"/>
                  </a:lnTo>
                  <a:lnTo>
                    <a:pt x="518" y="380"/>
                  </a:lnTo>
                  <a:lnTo>
                    <a:pt x="532" y="374"/>
                  </a:lnTo>
                  <a:lnTo>
                    <a:pt x="546" y="378"/>
                  </a:lnTo>
                  <a:lnTo>
                    <a:pt x="561" y="376"/>
                  </a:lnTo>
                  <a:lnTo>
                    <a:pt x="575" y="374"/>
                  </a:lnTo>
                  <a:lnTo>
                    <a:pt x="591" y="368"/>
                  </a:lnTo>
                  <a:lnTo>
                    <a:pt x="607" y="362"/>
                  </a:lnTo>
                  <a:lnTo>
                    <a:pt x="622" y="354"/>
                  </a:lnTo>
                  <a:lnTo>
                    <a:pt x="632" y="342"/>
                  </a:lnTo>
                  <a:lnTo>
                    <a:pt x="642" y="333"/>
                  </a:lnTo>
                  <a:lnTo>
                    <a:pt x="652" y="319"/>
                  </a:lnTo>
                  <a:lnTo>
                    <a:pt x="664" y="307"/>
                  </a:lnTo>
                  <a:lnTo>
                    <a:pt x="668" y="289"/>
                  </a:lnTo>
                  <a:lnTo>
                    <a:pt x="668" y="268"/>
                  </a:lnTo>
                  <a:lnTo>
                    <a:pt x="668" y="254"/>
                  </a:lnTo>
                  <a:lnTo>
                    <a:pt x="664" y="240"/>
                  </a:lnTo>
                  <a:lnTo>
                    <a:pt x="666" y="225"/>
                  </a:lnTo>
                  <a:lnTo>
                    <a:pt x="668" y="191"/>
                  </a:lnTo>
                  <a:lnTo>
                    <a:pt x="664" y="177"/>
                  </a:lnTo>
                  <a:lnTo>
                    <a:pt x="656" y="162"/>
                  </a:lnTo>
                  <a:lnTo>
                    <a:pt x="664" y="149"/>
                  </a:lnTo>
                  <a:lnTo>
                    <a:pt x="660" y="135"/>
                  </a:lnTo>
                  <a:lnTo>
                    <a:pt x="664" y="121"/>
                  </a:lnTo>
                  <a:lnTo>
                    <a:pt x="673" y="100"/>
                  </a:lnTo>
                  <a:lnTo>
                    <a:pt x="687" y="92"/>
                  </a:lnTo>
                  <a:lnTo>
                    <a:pt x="699" y="84"/>
                  </a:lnTo>
                  <a:lnTo>
                    <a:pt x="689" y="74"/>
                  </a:lnTo>
                  <a:lnTo>
                    <a:pt x="697" y="59"/>
                  </a:lnTo>
                  <a:lnTo>
                    <a:pt x="699" y="45"/>
                  </a:lnTo>
                  <a:lnTo>
                    <a:pt x="714" y="39"/>
                  </a:lnTo>
                  <a:lnTo>
                    <a:pt x="729" y="49"/>
                  </a:lnTo>
                  <a:lnTo>
                    <a:pt x="737" y="35"/>
                  </a:lnTo>
                  <a:lnTo>
                    <a:pt x="739" y="19"/>
                  </a:lnTo>
                  <a:lnTo>
                    <a:pt x="751" y="8"/>
                  </a:lnTo>
                  <a:lnTo>
                    <a:pt x="759" y="23"/>
                  </a:lnTo>
                  <a:lnTo>
                    <a:pt x="771" y="17"/>
                  </a:lnTo>
                  <a:lnTo>
                    <a:pt x="779" y="2"/>
                  </a:lnTo>
                  <a:lnTo>
                    <a:pt x="794" y="8"/>
                  </a:lnTo>
                  <a:lnTo>
                    <a:pt x="794" y="23"/>
                  </a:lnTo>
                  <a:lnTo>
                    <a:pt x="806" y="31"/>
                  </a:lnTo>
                  <a:lnTo>
                    <a:pt x="812" y="19"/>
                  </a:lnTo>
                  <a:lnTo>
                    <a:pt x="816" y="4"/>
                  </a:lnTo>
                  <a:lnTo>
                    <a:pt x="828" y="15"/>
                  </a:lnTo>
                  <a:lnTo>
                    <a:pt x="840" y="2"/>
                  </a:lnTo>
                  <a:lnTo>
                    <a:pt x="855" y="0"/>
                  </a:lnTo>
                  <a:lnTo>
                    <a:pt x="869" y="0"/>
                  </a:lnTo>
                  <a:lnTo>
                    <a:pt x="885" y="2"/>
                  </a:lnTo>
                  <a:lnTo>
                    <a:pt x="899" y="8"/>
                  </a:lnTo>
                  <a:lnTo>
                    <a:pt x="914" y="17"/>
                  </a:lnTo>
                  <a:lnTo>
                    <a:pt x="926" y="25"/>
                  </a:lnTo>
                  <a:lnTo>
                    <a:pt x="940" y="29"/>
                  </a:lnTo>
                  <a:lnTo>
                    <a:pt x="956" y="37"/>
                  </a:lnTo>
                  <a:lnTo>
                    <a:pt x="971" y="39"/>
                  </a:lnTo>
                  <a:lnTo>
                    <a:pt x="985" y="49"/>
                  </a:lnTo>
                  <a:lnTo>
                    <a:pt x="1001" y="55"/>
                  </a:lnTo>
                  <a:lnTo>
                    <a:pt x="1016" y="66"/>
                  </a:lnTo>
                  <a:lnTo>
                    <a:pt x="1034" y="70"/>
                  </a:lnTo>
                  <a:lnTo>
                    <a:pt x="1048" y="76"/>
                  </a:lnTo>
                  <a:lnTo>
                    <a:pt x="1064" y="80"/>
                  </a:lnTo>
                  <a:lnTo>
                    <a:pt x="1081" y="84"/>
                  </a:lnTo>
                  <a:lnTo>
                    <a:pt x="1097" y="86"/>
                  </a:lnTo>
                  <a:lnTo>
                    <a:pt x="1109" y="78"/>
                  </a:lnTo>
                  <a:lnTo>
                    <a:pt x="1123" y="76"/>
                  </a:lnTo>
                  <a:lnTo>
                    <a:pt x="1146" y="74"/>
                  </a:lnTo>
                  <a:lnTo>
                    <a:pt x="1164" y="80"/>
                  </a:lnTo>
                  <a:lnTo>
                    <a:pt x="1178" y="86"/>
                  </a:lnTo>
                  <a:lnTo>
                    <a:pt x="1193" y="84"/>
                  </a:lnTo>
                  <a:lnTo>
                    <a:pt x="1222" y="84"/>
                  </a:lnTo>
                  <a:lnTo>
                    <a:pt x="1240" y="80"/>
                  </a:lnTo>
                  <a:lnTo>
                    <a:pt x="1263" y="80"/>
                  </a:lnTo>
                  <a:lnTo>
                    <a:pt x="1283" y="80"/>
                  </a:lnTo>
                  <a:lnTo>
                    <a:pt x="1302" y="80"/>
                  </a:lnTo>
                  <a:lnTo>
                    <a:pt x="1322" y="82"/>
                  </a:lnTo>
                  <a:lnTo>
                    <a:pt x="1330" y="108"/>
                  </a:lnTo>
                  <a:lnTo>
                    <a:pt x="1328" y="123"/>
                  </a:lnTo>
                  <a:lnTo>
                    <a:pt x="1318" y="145"/>
                  </a:lnTo>
                  <a:lnTo>
                    <a:pt x="1312" y="158"/>
                  </a:lnTo>
                  <a:lnTo>
                    <a:pt x="1291" y="179"/>
                  </a:lnTo>
                  <a:lnTo>
                    <a:pt x="1271" y="195"/>
                  </a:lnTo>
                  <a:lnTo>
                    <a:pt x="1261" y="205"/>
                  </a:lnTo>
                  <a:lnTo>
                    <a:pt x="1249" y="227"/>
                  </a:lnTo>
                  <a:lnTo>
                    <a:pt x="1240" y="240"/>
                  </a:lnTo>
                  <a:lnTo>
                    <a:pt x="1240" y="266"/>
                  </a:lnTo>
                  <a:lnTo>
                    <a:pt x="1247" y="293"/>
                  </a:lnTo>
                  <a:lnTo>
                    <a:pt x="1247" y="305"/>
                  </a:lnTo>
                  <a:lnTo>
                    <a:pt x="1240" y="331"/>
                  </a:lnTo>
                  <a:lnTo>
                    <a:pt x="1240" y="346"/>
                  </a:lnTo>
                  <a:lnTo>
                    <a:pt x="1242" y="358"/>
                  </a:lnTo>
                  <a:lnTo>
                    <a:pt x="1247" y="384"/>
                  </a:lnTo>
                  <a:lnTo>
                    <a:pt x="1249" y="399"/>
                  </a:lnTo>
                  <a:lnTo>
                    <a:pt x="1255" y="413"/>
                  </a:lnTo>
                  <a:lnTo>
                    <a:pt x="1261" y="425"/>
                  </a:lnTo>
                  <a:lnTo>
                    <a:pt x="1269" y="449"/>
                  </a:lnTo>
                  <a:lnTo>
                    <a:pt x="1273" y="464"/>
                  </a:lnTo>
                  <a:lnTo>
                    <a:pt x="1291" y="498"/>
                  </a:lnTo>
                  <a:lnTo>
                    <a:pt x="1302" y="511"/>
                  </a:lnTo>
                  <a:lnTo>
                    <a:pt x="1314" y="517"/>
                  </a:lnTo>
                  <a:lnTo>
                    <a:pt x="1295" y="519"/>
                  </a:lnTo>
                  <a:lnTo>
                    <a:pt x="1271" y="531"/>
                  </a:lnTo>
                  <a:lnTo>
                    <a:pt x="1261" y="541"/>
                  </a:lnTo>
                  <a:lnTo>
                    <a:pt x="1251" y="551"/>
                  </a:lnTo>
                  <a:lnTo>
                    <a:pt x="1240" y="559"/>
                  </a:lnTo>
                  <a:lnTo>
                    <a:pt x="1234" y="574"/>
                  </a:lnTo>
                  <a:lnTo>
                    <a:pt x="1249" y="578"/>
                  </a:lnTo>
                  <a:lnTo>
                    <a:pt x="1261" y="572"/>
                  </a:lnTo>
                  <a:lnTo>
                    <a:pt x="1275" y="570"/>
                  </a:lnTo>
                  <a:lnTo>
                    <a:pt x="1299" y="557"/>
                  </a:lnTo>
                  <a:lnTo>
                    <a:pt x="1314" y="551"/>
                  </a:lnTo>
                  <a:lnTo>
                    <a:pt x="1328" y="551"/>
                  </a:lnTo>
                  <a:lnTo>
                    <a:pt x="1332" y="566"/>
                  </a:lnTo>
                  <a:lnTo>
                    <a:pt x="1324" y="590"/>
                  </a:lnTo>
                  <a:lnTo>
                    <a:pt x="1318" y="602"/>
                  </a:lnTo>
                  <a:lnTo>
                    <a:pt x="1308" y="627"/>
                  </a:lnTo>
                  <a:lnTo>
                    <a:pt x="1302" y="653"/>
                  </a:lnTo>
                  <a:lnTo>
                    <a:pt x="1295" y="666"/>
                  </a:lnTo>
                  <a:lnTo>
                    <a:pt x="1293" y="695"/>
                  </a:lnTo>
                  <a:lnTo>
                    <a:pt x="1295" y="721"/>
                  </a:lnTo>
                  <a:lnTo>
                    <a:pt x="1293" y="734"/>
                  </a:lnTo>
                  <a:lnTo>
                    <a:pt x="1293" y="748"/>
                  </a:lnTo>
                  <a:lnTo>
                    <a:pt x="1297" y="762"/>
                  </a:lnTo>
                  <a:lnTo>
                    <a:pt x="1293" y="789"/>
                  </a:lnTo>
                  <a:lnTo>
                    <a:pt x="1285" y="813"/>
                  </a:lnTo>
                  <a:lnTo>
                    <a:pt x="1279" y="825"/>
                  </a:lnTo>
                  <a:lnTo>
                    <a:pt x="1265" y="850"/>
                  </a:lnTo>
                  <a:lnTo>
                    <a:pt x="1255" y="858"/>
                  </a:lnTo>
                  <a:lnTo>
                    <a:pt x="1245" y="868"/>
                  </a:lnTo>
                  <a:lnTo>
                    <a:pt x="1232" y="876"/>
                  </a:lnTo>
                  <a:lnTo>
                    <a:pt x="1220" y="880"/>
                  </a:lnTo>
                  <a:lnTo>
                    <a:pt x="1205" y="882"/>
                  </a:lnTo>
                  <a:lnTo>
                    <a:pt x="1195" y="890"/>
                  </a:lnTo>
                  <a:lnTo>
                    <a:pt x="1174" y="909"/>
                  </a:lnTo>
                  <a:lnTo>
                    <a:pt x="1162" y="915"/>
                  </a:lnTo>
                  <a:lnTo>
                    <a:pt x="1142" y="933"/>
                  </a:lnTo>
                  <a:lnTo>
                    <a:pt x="1130" y="939"/>
                  </a:lnTo>
                  <a:lnTo>
                    <a:pt x="1115" y="939"/>
                  </a:lnTo>
                  <a:lnTo>
                    <a:pt x="1103" y="937"/>
                  </a:lnTo>
                  <a:lnTo>
                    <a:pt x="1089" y="937"/>
                  </a:lnTo>
                  <a:lnTo>
                    <a:pt x="1075" y="937"/>
                  </a:lnTo>
                  <a:lnTo>
                    <a:pt x="1060" y="939"/>
                  </a:lnTo>
                  <a:lnTo>
                    <a:pt x="1048" y="941"/>
                  </a:lnTo>
                  <a:lnTo>
                    <a:pt x="1034" y="947"/>
                  </a:lnTo>
                  <a:lnTo>
                    <a:pt x="1020" y="952"/>
                  </a:lnTo>
                  <a:lnTo>
                    <a:pt x="1007" y="960"/>
                  </a:lnTo>
                  <a:lnTo>
                    <a:pt x="995" y="966"/>
                  </a:lnTo>
                  <a:lnTo>
                    <a:pt x="973" y="986"/>
                  </a:lnTo>
                  <a:lnTo>
                    <a:pt x="965" y="996"/>
                  </a:lnTo>
                  <a:lnTo>
                    <a:pt x="952" y="1021"/>
                  </a:lnTo>
                  <a:lnTo>
                    <a:pt x="944" y="1033"/>
                  </a:lnTo>
                  <a:lnTo>
                    <a:pt x="936" y="1043"/>
                  </a:lnTo>
                  <a:lnTo>
                    <a:pt x="930" y="1057"/>
                  </a:lnTo>
                  <a:lnTo>
                    <a:pt x="912" y="1076"/>
                  </a:lnTo>
                  <a:lnTo>
                    <a:pt x="891" y="1094"/>
                  </a:lnTo>
                  <a:lnTo>
                    <a:pt x="875" y="1117"/>
                  </a:lnTo>
                  <a:lnTo>
                    <a:pt x="865" y="1141"/>
                  </a:lnTo>
                  <a:lnTo>
                    <a:pt x="861" y="1155"/>
                  </a:lnTo>
                  <a:lnTo>
                    <a:pt x="857" y="1179"/>
                  </a:lnTo>
                  <a:lnTo>
                    <a:pt x="853" y="1195"/>
                  </a:lnTo>
                  <a:lnTo>
                    <a:pt x="845" y="1221"/>
                  </a:lnTo>
                  <a:lnTo>
                    <a:pt x="845" y="1236"/>
                  </a:lnTo>
                  <a:lnTo>
                    <a:pt x="840" y="1250"/>
                  </a:lnTo>
                  <a:lnTo>
                    <a:pt x="843" y="1278"/>
                  </a:lnTo>
                  <a:lnTo>
                    <a:pt x="845" y="1305"/>
                  </a:lnTo>
                  <a:lnTo>
                    <a:pt x="849" y="1319"/>
                  </a:lnTo>
                  <a:lnTo>
                    <a:pt x="859" y="1331"/>
                  </a:lnTo>
                  <a:lnTo>
                    <a:pt x="875" y="1352"/>
                  </a:lnTo>
                  <a:lnTo>
                    <a:pt x="885" y="1360"/>
                  </a:lnTo>
                  <a:lnTo>
                    <a:pt x="895" y="1370"/>
                  </a:lnTo>
                  <a:lnTo>
                    <a:pt x="906" y="1380"/>
                  </a:lnTo>
                  <a:lnTo>
                    <a:pt x="916" y="1390"/>
                  </a:lnTo>
                  <a:lnTo>
                    <a:pt x="926" y="1399"/>
                  </a:lnTo>
                  <a:lnTo>
                    <a:pt x="934" y="1411"/>
                  </a:lnTo>
                  <a:lnTo>
                    <a:pt x="942" y="1423"/>
                  </a:lnTo>
                  <a:lnTo>
                    <a:pt x="950" y="1433"/>
                  </a:lnTo>
                  <a:lnTo>
                    <a:pt x="973" y="1452"/>
                  </a:lnTo>
                  <a:lnTo>
                    <a:pt x="983" y="1460"/>
                  </a:lnTo>
                  <a:lnTo>
                    <a:pt x="1007" y="1474"/>
                  </a:lnTo>
                  <a:lnTo>
                    <a:pt x="1024" y="1494"/>
                  </a:lnTo>
                  <a:lnTo>
                    <a:pt x="1040" y="1515"/>
                  </a:lnTo>
                  <a:lnTo>
                    <a:pt x="1048" y="1525"/>
                  </a:lnTo>
                  <a:lnTo>
                    <a:pt x="1060" y="1533"/>
                  </a:lnTo>
                  <a:lnTo>
                    <a:pt x="1070" y="1545"/>
                  </a:lnTo>
                  <a:lnTo>
                    <a:pt x="1077" y="1568"/>
                  </a:lnTo>
                  <a:lnTo>
                    <a:pt x="1079" y="1584"/>
                  </a:lnTo>
                  <a:lnTo>
                    <a:pt x="1079" y="1596"/>
                  </a:lnTo>
                  <a:lnTo>
                    <a:pt x="1077" y="1610"/>
                  </a:lnTo>
                  <a:lnTo>
                    <a:pt x="1077" y="1625"/>
                  </a:lnTo>
                  <a:lnTo>
                    <a:pt x="1081" y="1637"/>
                  </a:lnTo>
                  <a:lnTo>
                    <a:pt x="1091" y="1647"/>
                  </a:lnTo>
                  <a:lnTo>
                    <a:pt x="1107" y="1670"/>
                  </a:lnTo>
                  <a:lnTo>
                    <a:pt x="1115" y="1681"/>
                  </a:lnTo>
                  <a:lnTo>
                    <a:pt x="1125" y="1705"/>
                  </a:lnTo>
                  <a:lnTo>
                    <a:pt x="1127" y="1719"/>
                  </a:lnTo>
                  <a:lnTo>
                    <a:pt x="1121" y="1732"/>
                  </a:lnTo>
                  <a:lnTo>
                    <a:pt x="1101" y="1748"/>
                  </a:lnTo>
                  <a:lnTo>
                    <a:pt x="1087" y="1748"/>
                  </a:lnTo>
                  <a:lnTo>
                    <a:pt x="1073" y="1744"/>
                  </a:lnTo>
                  <a:lnTo>
                    <a:pt x="1044" y="1740"/>
                  </a:lnTo>
                  <a:lnTo>
                    <a:pt x="1032" y="1740"/>
                  </a:lnTo>
                  <a:lnTo>
                    <a:pt x="1003" y="1736"/>
                  </a:lnTo>
                  <a:lnTo>
                    <a:pt x="975" y="1734"/>
                  </a:lnTo>
                  <a:lnTo>
                    <a:pt x="948" y="1734"/>
                  </a:lnTo>
                  <a:lnTo>
                    <a:pt x="934" y="1734"/>
                  </a:lnTo>
                  <a:lnTo>
                    <a:pt x="908" y="1738"/>
                  </a:lnTo>
                  <a:lnTo>
                    <a:pt x="893" y="1742"/>
                  </a:lnTo>
                  <a:lnTo>
                    <a:pt x="881" y="1748"/>
                  </a:lnTo>
                  <a:lnTo>
                    <a:pt x="859" y="1762"/>
                  </a:lnTo>
                  <a:lnTo>
                    <a:pt x="849" y="1772"/>
                  </a:lnTo>
                  <a:lnTo>
                    <a:pt x="830" y="1793"/>
                  </a:lnTo>
                  <a:lnTo>
                    <a:pt x="820" y="1803"/>
                  </a:lnTo>
                  <a:lnTo>
                    <a:pt x="810" y="1811"/>
                  </a:lnTo>
                  <a:lnTo>
                    <a:pt x="800" y="1821"/>
                  </a:lnTo>
                  <a:lnTo>
                    <a:pt x="790" y="1831"/>
                  </a:lnTo>
                  <a:lnTo>
                    <a:pt x="800" y="1856"/>
                  </a:lnTo>
                  <a:lnTo>
                    <a:pt x="832" y="1882"/>
                  </a:lnTo>
                  <a:lnTo>
                    <a:pt x="845" y="1890"/>
                  </a:lnTo>
                  <a:lnTo>
                    <a:pt x="857" y="1899"/>
                  </a:lnTo>
                  <a:lnTo>
                    <a:pt x="871" y="1903"/>
                  </a:lnTo>
                  <a:lnTo>
                    <a:pt x="895" y="1915"/>
                  </a:lnTo>
                  <a:lnTo>
                    <a:pt x="904" y="1925"/>
                  </a:lnTo>
                  <a:lnTo>
                    <a:pt x="914" y="1935"/>
                  </a:lnTo>
                  <a:lnTo>
                    <a:pt x="922" y="1945"/>
                  </a:lnTo>
                  <a:lnTo>
                    <a:pt x="942" y="1964"/>
                  </a:lnTo>
                  <a:lnTo>
                    <a:pt x="950" y="1976"/>
                  </a:lnTo>
                  <a:lnTo>
                    <a:pt x="963" y="1998"/>
                  </a:lnTo>
                  <a:lnTo>
                    <a:pt x="969" y="2013"/>
                  </a:lnTo>
                  <a:lnTo>
                    <a:pt x="971" y="2025"/>
                  </a:lnTo>
                  <a:lnTo>
                    <a:pt x="973" y="2039"/>
                  </a:lnTo>
                  <a:lnTo>
                    <a:pt x="979" y="2066"/>
                  </a:lnTo>
                  <a:lnTo>
                    <a:pt x="973" y="2078"/>
                  </a:lnTo>
                  <a:lnTo>
                    <a:pt x="969" y="2092"/>
                  </a:lnTo>
                  <a:lnTo>
                    <a:pt x="963" y="2104"/>
                  </a:lnTo>
                  <a:lnTo>
                    <a:pt x="973" y="2125"/>
                  </a:lnTo>
                  <a:lnTo>
                    <a:pt x="987" y="2131"/>
                  </a:lnTo>
                  <a:lnTo>
                    <a:pt x="999" y="2133"/>
                  </a:lnTo>
                  <a:lnTo>
                    <a:pt x="1013" y="2133"/>
                  </a:lnTo>
                  <a:lnTo>
                    <a:pt x="1028" y="2137"/>
                  </a:lnTo>
                  <a:lnTo>
                    <a:pt x="1034" y="2149"/>
                  </a:lnTo>
                  <a:lnTo>
                    <a:pt x="1036" y="2163"/>
                  </a:lnTo>
                  <a:lnTo>
                    <a:pt x="1040" y="2179"/>
                  </a:lnTo>
                  <a:lnTo>
                    <a:pt x="1044" y="2191"/>
                  </a:lnTo>
                  <a:lnTo>
                    <a:pt x="1058" y="2215"/>
                  </a:lnTo>
                  <a:lnTo>
                    <a:pt x="1075" y="2238"/>
                  </a:lnTo>
                  <a:lnTo>
                    <a:pt x="1087" y="2244"/>
                  </a:lnTo>
                  <a:lnTo>
                    <a:pt x="1097" y="2254"/>
                  </a:lnTo>
                  <a:lnTo>
                    <a:pt x="1113" y="2270"/>
                  </a:lnTo>
                  <a:lnTo>
                    <a:pt x="1109" y="2285"/>
                  </a:lnTo>
                  <a:lnTo>
                    <a:pt x="1103" y="2297"/>
                  </a:lnTo>
                  <a:lnTo>
                    <a:pt x="1093" y="2307"/>
                  </a:lnTo>
                  <a:lnTo>
                    <a:pt x="1083" y="2317"/>
                  </a:lnTo>
                  <a:lnTo>
                    <a:pt x="1064" y="2338"/>
                  </a:lnTo>
                  <a:lnTo>
                    <a:pt x="1040" y="2344"/>
                  </a:lnTo>
                  <a:lnTo>
                    <a:pt x="1028" y="2348"/>
                  </a:lnTo>
                  <a:lnTo>
                    <a:pt x="1013" y="2350"/>
                  </a:lnTo>
                  <a:lnTo>
                    <a:pt x="999" y="2350"/>
                  </a:lnTo>
                  <a:lnTo>
                    <a:pt x="973" y="2344"/>
                  </a:lnTo>
                  <a:lnTo>
                    <a:pt x="948" y="2334"/>
                  </a:lnTo>
                  <a:lnTo>
                    <a:pt x="934" y="2327"/>
                  </a:lnTo>
                  <a:lnTo>
                    <a:pt x="922" y="2325"/>
                  </a:lnTo>
                  <a:lnTo>
                    <a:pt x="902" y="2307"/>
                  </a:lnTo>
                  <a:lnTo>
                    <a:pt x="875" y="2299"/>
                  </a:lnTo>
                  <a:lnTo>
                    <a:pt x="863" y="2301"/>
                  </a:lnTo>
                  <a:lnTo>
                    <a:pt x="847" y="2301"/>
                  </a:lnTo>
                  <a:lnTo>
                    <a:pt x="820" y="2301"/>
                  </a:lnTo>
                  <a:lnTo>
                    <a:pt x="806" y="2299"/>
                  </a:lnTo>
                  <a:lnTo>
                    <a:pt x="794" y="2297"/>
                  </a:lnTo>
                  <a:lnTo>
                    <a:pt x="781" y="2291"/>
                  </a:lnTo>
                  <a:lnTo>
                    <a:pt x="759" y="2274"/>
                  </a:lnTo>
                  <a:lnTo>
                    <a:pt x="747" y="2266"/>
                  </a:lnTo>
                  <a:lnTo>
                    <a:pt x="737" y="2256"/>
                  </a:lnTo>
                  <a:lnTo>
                    <a:pt x="729" y="2246"/>
                  </a:lnTo>
                  <a:lnTo>
                    <a:pt x="718" y="2236"/>
                  </a:lnTo>
                  <a:lnTo>
                    <a:pt x="697" y="2217"/>
                  </a:lnTo>
                  <a:lnTo>
                    <a:pt x="687" y="2207"/>
                  </a:lnTo>
                  <a:lnTo>
                    <a:pt x="673" y="2185"/>
                  </a:lnTo>
                  <a:lnTo>
                    <a:pt x="662" y="2174"/>
                  </a:lnTo>
                  <a:lnTo>
                    <a:pt x="654" y="2163"/>
                  </a:lnTo>
                  <a:lnTo>
                    <a:pt x="628" y="2168"/>
                  </a:lnTo>
                  <a:lnTo>
                    <a:pt x="616" y="2159"/>
                  </a:lnTo>
                  <a:lnTo>
                    <a:pt x="607" y="2135"/>
                  </a:lnTo>
                  <a:lnTo>
                    <a:pt x="603" y="2121"/>
                  </a:lnTo>
                  <a:lnTo>
                    <a:pt x="595" y="2108"/>
                  </a:lnTo>
                  <a:lnTo>
                    <a:pt x="585" y="2100"/>
                  </a:lnTo>
                  <a:lnTo>
                    <a:pt x="573" y="2092"/>
                  </a:lnTo>
                  <a:lnTo>
                    <a:pt x="561" y="2088"/>
                  </a:lnTo>
                  <a:lnTo>
                    <a:pt x="540" y="2094"/>
                  </a:lnTo>
                  <a:lnTo>
                    <a:pt x="522" y="2104"/>
                  </a:lnTo>
                  <a:lnTo>
                    <a:pt x="510" y="2110"/>
                  </a:lnTo>
                  <a:lnTo>
                    <a:pt x="489" y="2098"/>
                  </a:lnTo>
                  <a:lnTo>
                    <a:pt x="471" y="2080"/>
                  </a:lnTo>
                  <a:lnTo>
                    <a:pt x="445" y="2080"/>
                  </a:lnTo>
                  <a:lnTo>
                    <a:pt x="430" y="2084"/>
                  </a:lnTo>
                  <a:lnTo>
                    <a:pt x="418" y="2088"/>
                  </a:lnTo>
                  <a:lnTo>
                    <a:pt x="404" y="2092"/>
                  </a:lnTo>
                  <a:lnTo>
                    <a:pt x="392" y="2092"/>
                  </a:lnTo>
                  <a:lnTo>
                    <a:pt x="379" y="2084"/>
                  </a:lnTo>
                  <a:lnTo>
                    <a:pt x="369" y="2074"/>
                  </a:lnTo>
                  <a:lnTo>
                    <a:pt x="359" y="2064"/>
                  </a:lnTo>
                  <a:lnTo>
                    <a:pt x="341" y="2045"/>
                  </a:lnTo>
                  <a:lnTo>
                    <a:pt x="333" y="2033"/>
                  </a:lnTo>
                  <a:lnTo>
                    <a:pt x="320" y="2025"/>
                  </a:lnTo>
                  <a:lnTo>
                    <a:pt x="310" y="2015"/>
                  </a:lnTo>
                  <a:lnTo>
                    <a:pt x="298" y="1990"/>
                  </a:lnTo>
                  <a:lnTo>
                    <a:pt x="278" y="1972"/>
                  </a:lnTo>
                  <a:lnTo>
                    <a:pt x="261" y="1954"/>
                  </a:lnTo>
                  <a:lnTo>
                    <a:pt x="237" y="1941"/>
                  </a:lnTo>
                  <a:lnTo>
                    <a:pt x="225" y="1935"/>
                  </a:lnTo>
                  <a:lnTo>
                    <a:pt x="210" y="1929"/>
                  </a:lnTo>
                  <a:lnTo>
                    <a:pt x="198" y="1921"/>
                  </a:lnTo>
                  <a:lnTo>
                    <a:pt x="187" y="1915"/>
                  </a:lnTo>
                  <a:lnTo>
                    <a:pt x="173" y="1911"/>
                  </a:lnTo>
                  <a:lnTo>
                    <a:pt x="150" y="1897"/>
                  </a:lnTo>
                  <a:lnTo>
                    <a:pt x="140" y="1888"/>
                  </a:lnTo>
                  <a:lnTo>
                    <a:pt x="132" y="1876"/>
                  </a:lnTo>
                  <a:lnTo>
                    <a:pt x="128" y="1862"/>
                  </a:lnTo>
                  <a:lnTo>
                    <a:pt x="128" y="1848"/>
                  </a:lnTo>
                  <a:lnTo>
                    <a:pt x="130" y="1825"/>
                  </a:lnTo>
                  <a:lnTo>
                    <a:pt x="132" y="1807"/>
                  </a:lnTo>
                  <a:lnTo>
                    <a:pt x="134" y="1795"/>
                  </a:lnTo>
                  <a:lnTo>
                    <a:pt x="138" y="1781"/>
                  </a:lnTo>
                  <a:lnTo>
                    <a:pt x="140" y="1754"/>
                  </a:lnTo>
                  <a:lnTo>
                    <a:pt x="142" y="1728"/>
                  </a:lnTo>
                  <a:lnTo>
                    <a:pt x="146" y="1713"/>
                  </a:lnTo>
                  <a:lnTo>
                    <a:pt x="138" y="1695"/>
                  </a:lnTo>
                  <a:lnTo>
                    <a:pt x="118" y="1667"/>
                  </a:lnTo>
                  <a:lnTo>
                    <a:pt x="110" y="1643"/>
                  </a:lnTo>
                  <a:lnTo>
                    <a:pt x="114" y="1631"/>
                  </a:lnTo>
                  <a:lnTo>
                    <a:pt x="104" y="1606"/>
                  </a:lnTo>
                  <a:lnTo>
                    <a:pt x="104" y="1592"/>
                  </a:lnTo>
                  <a:lnTo>
                    <a:pt x="108" y="1566"/>
                  </a:lnTo>
                  <a:lnTo>
                    <a:pt x="112" y="1551"/>
                  </a:lnTo>
                  <a:lnTo>
                    <a:pt x="108" y="1525"/>
                  </a:lnTo>
                  <a:lnTo>
                    <a:pt x="95" y="1519"/>
                  </a:lnTo>
                  <a:lnTo>
                    <a:pt x="91" y="1505"/>
                  </a:lnTo>
                  <a:lnTo>
                    <a:pt x="83" y="1494"/>
                  </a:lnTo>
                  <a:lnTo>
                    <a:pt x="77" y="1480"/>
                  </a:lnTo>
                  <a:lnTo>
                    <a:pt x="73" y="1468"/>
                  </a:lnTo>
                  <a:lnTo>
                    <a:pt x="63" y="1441"/>
                  </a:lnTo>
                  <a:lnTo>
                    <a:pt x="57" y="1429"/>
                  </a:lnTo>
                  <a:lnTo>
                    <a:pt x="55" y="1415"/>
                  </a:lnTo>
                  <a:lnTo>
                    <a:pt x="57" y="1401"/>
                  </a:lnTo>
                  <a:lnTo>
                    <a:pt x="63" y="1388"/>
                  </a:lnTo>
                  <a:lnTo>
                    <a:pt x="73" y="1378"/>
                  </a:lnTo>
                  <a:lnTo>
                    <a:pt x="85" y="1370"/>
                  </a:lnTo>
                  <a:lnTo>
                    <a:pt x="110" y="1358"/>
                  </a:lnTo>
                  <a:lnTo>
                    <a:pt x="122" y="1352"/>
                  </a:lnTo>
                  <a:lnTo>
                    <a:pt x="130" y="1325"/>
                  </a:lnTo>
                  <a:lnTo>
                    <a:pt x="116" y="1305"/>
                  </a:lnTo>
                  <a:lnTo>
                    <a:pt x="102" y="1299"/>
                  </a:lnTo>
                  <a:lnTo>
                    <a:pt x="79" y="1287"/>
                  </a:lnTo>
                  <a:lnTo>
                    <a:pt x="53" y="1280"/>
                  </a:lnTo>
                  <a:lnTo>
                    <a:pt x="41" y="1272"/>
                  </a:lnTo>
                  <a:lnTo>
                    <a:pt x="30" y="1264"/>
                  </a:lnTo>
                  <a:lnTo>
                    <a:pt x="20" y="1256"/>
                  </a:lnTo>
                  <a:lnTo>
                    <a:pt x="12" y="1244"/>
                  </a:lnTo>
                  <a:lnTo>
                    <a:pt x="6" y="1230"/>
                  </a:lnTo>
                  <a:lnTo>
                    <a:pt x="2" y="1203"/>
                  </a:lnTo>
                  <a:lnTo>
                    <a:pt x="0" y="1189"/>
                  </a:lnTo>
                  <a:lnTo>
                    <a:pt x="0" y="1175"/>
                  </a:lnTo>
                  <a:lnTo>
                    <a:pt x="2" y="1159"/>
                  </a:lnTo>
                  <a:lnTo>
                    <a:pt x="4" y="1145"/>
                  </a:lnTo>
                  <a:lnTo>
                    <a:pt x="8" y="1133"/>
                  </a:lnTo>
                  <a:lnTo>
                    <a:pt x="12" y="1119"/>
                  </a:lnTo>
                  <a:lnTo>
                    <a:pt x="16" y="1106"/>
                  </a:lnTo>
                  <a:lnTo>
                    <a:pt x="22" y="1092"/>
                  </a:lnTo>
                  <a:lnTo>
                    <a:pt x="24" y="1078"/>
                  </a:lnTo>
                  <a:lnTo>
                    <a:pt x="26" y="1066"/>
                  </a:lnTo>
                  <a:lnTo>
                    <a:pt x="32" y="1051"/>
                  </a:lnTo>
                  <a:lnTo>
                    <a:pt x="43" y="1027"/>
                  </a:lnTo>
                  <a:lnTo>
                    <a:pt x="43" y="1013"/>
                  </a:lnTo>
                  <a:lnTo>
                    <a:pt x="51" y="1002"/>
                  </a:lnTo>
                  <a:lnTo>
                    <a:pt x="67" y="980"/>
                  </a:lnTo>
                  <a:lnTo>
                    <a:pt x="77" y="970"/>
                  </a:lnTo>
                  <a:lnTo>
                    <a:pt x="85" y="958"/>
                  </a:lnTo>
                  <a:lnTo>
                    <a:pt x="104" y="937"/>
                  </a:lnTo>
                  <a:lnTo>
                    <a:pt x="114" y="927"/>
                  </a:lnTo>
                  <a:lnTo>
                    <a:pt x="122" y="915"/>
                  </a:lnTo>
                  <a:lnTo>
                    <a:pt x="126" y="901"/>
                  </a:lnTo>
                  <a:lnTo>
                    <a:pt x="130" y="888"/>
                  </a:lnTo>
                  <a:lnTo>
                    <a:pt x="134" y="874"/>
                  </a:lnTo>
                  <a:lnTo>
                    <a:pt x="146" y="852"/>
                  </a:lnTo>
                  <a:lnTo>
                    <a:pt x="157" y="840"/>
                  </a:lnTo>
                  <a:lnTo>
                    <a:pt x="169" y="829"/>
                  </a:lnTo>
                  <a:lnTo>
                    <a:pt x="191" y="813"/>
                  </a:lnTo>
                  <a:lnTo>
                    <a:pt x="204" y="791"/>
                  </a:lnTo>
                  <a:lnTo>
                    <a:pt x="217" y="766"/>
                  </a:lnTo>
                  <a:lnTo>
                    <a:pt x="217" y="754"/>
                  </a:lnTo>
                  <a:lnTo>
                    <a:pt x="206" y="742"/>
                  </a:lnTo>
                  <a:lnTo>
                    <a:pt x="193" y="725"/>
                  </a:lnTo>
                  <a:lnTo>
                    <a:pt x="193" y="707"/>
                  </a:lnTo>
                  <a:lnTo>
                    <a:pt x="195" y="693"/>
                  </a:lnTo>
                  <a:lnTo>
                    <a:pt x="202" y="681"/>
                  </a:lnTo>
                  <a:lnTo>
                    <a:pt x="208" y="653"/>
                  </a:lnTo>
                  <a:lnTo>
                    <a:pt x="208" y="639"/>
                  </a:lnTo>
                  <a:lnTo>
                    <a:pt x="206" y="627"/>
                  </a:lnTo>
                  <a:lnTo>
                    <a:pt x="202" y="606"/>
                  </a:lnTo>
                  <a:lnTo>
                    <a:pt x="202" y="586"/>
                  </a:lnTo>
                  <a:lnTo>
                    <a:pt x="198" y="559"/>
                  </a:lnTo>
                  <a:lnTo>
                    <a:pt x="191" y="547"/>
                  </a:lnTo>
                  <a:lnTo>
                    <a:pt x="179" y="523"/>
                  </a:lnTo>
                  <a:lnTo>
                    <a:pt x="183" y="509"/>
                  </a:lnTo>
                  <a:lnTo>
                    <a:pt x="204" y="492"/>
                  </a:lnTo>
                  <a:lnTo>
                    <a:pt x="213" y="480"/>
                  </a:lnTo>
                  <a:lnTo>
                    <a:pt x="221" y="468"/>
                  </a:lnTo>
                  <a:lnTo>
                    <a:pt x="208" y="449"/>
                  </a:lnTo>
                  <a:lnTo>
                    <a:pt x="193" y="445"/>
                  </a:lnTo>
                  <a:lnTo>
                    <a:pt x="181" y="441"/>
                  </a:lnTo>
                  <a:lnTo>
                    <a:pt x="169" y="437"/>
                  </a:lnTo>
                  <a:lnTo>
                    <a:pt x="159" y="427"/>
                  </a:lnTo>
                  <a:lnTo>
                    <a:pt x="157" y="413"/>
                  </a:lnTo>
                  <a:lnTo>
                    <a:pt x="152" y="386"/>
                  </a:lnTo>
                  <a:lnTo>
                    <a:pt x="144" y="376"/>
                  </a:lnTo>
                  <a:lnTo>
                    <a:pt x="134" y="352"/>
                  </a:lnTo>
                  <a:lnTo>
                    <a:pt x="130" y="337"/>
                  </a:lnTo>
                  <a:lnTo>
                    <a:pt x="122" y="327"/>
                  </a:lnTo>
                  <a:lnTo>
                    <a:pt x="114" y="315"/>
                  </a:lnTo>
                  <a:lnTo>
                    <a:pt x="83" y="272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80" name="Freeform 32"/>
            <p:cNvSpPr>
              <a:spLocks/>
            </p:cNvSpPr>
            <p:nvPr/>
          </p:nvSpPr>
          <p:spPr bwMode="auto">
            <a:xfrm>
              <a:off x="5237" y="4787"/>
              <a:ext cx="4" cy="37"/>
            </a:xfrm>
            <a:custGeom>
              <a:avLst/>
              <a:gdLst>
                <a:gd name="T0" fmla="*/ 0 w 10"/>
                <a:gd name="T1" fmla="*/ 0 h 69"/>
                <a:gd name="T2" fmla="*/ 0 w 10"/>
                <a:gd name="T3" fmla="*/ 1 h 69"/>
                <a:gd name="T4" fmla="*/ 0 w 10"/>
                <a:gd name="T5" fmla="*/ 1 h 69"/>
                <a:gd name="T6" fmla="*/ 0 w 10"/>
                <a:gd name="T7" fmla="*/ 1 h 69"/>
                <a:gd name="T8" fmla="*/ 0 w 10"/>
                <a:gd name="T9" fmla="*/ 1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9"/>
                <a:gd name="T17" fmla="*/ 10 w 10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9">
                  <a:moveTo>
                    <a:pt x="10" y="0"/>
                  </a:moveTo>
                  <a:lnTo>
                    <a:pt x="4" y="26"/>
                  </a:lnTo>
                  <a:lnTo>
                    <a:pt x="2" y="38"/>
                  </a:lnTo>
                  <a:lnTo>
                    <a:pt x="2" y="65"/>
                  </a:lnTo>
                  <a:lnTo>
                    <a:pt x="0" y="69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7A3D3D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2981" name="Rectangle 33"/>
            <p:cNvSpPr>
              <a:spLocks noChangeArrowheads="1"/>
            </p:cNvSpPr>
            <p:nvPr/>
          </p:nvSpPr>
          <p:spPr bwMode="auto">
            <a:xfrm>
              <a:off x="4363" y="4516"/>
              <a:ext cx="8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2" name="Rectangle 34"/>
            <p:cNvSpPr>
              <a:spLocks noChangeArrowheads="1"/>
            </p:cNvSpPr>
            <p:nvPr/>
          </p:nvSpPr>
          <p:spPr bwMode="auto">
            <a:xfrm>
              <a:off x="4919" y="4286"/>
              <a:ext cx="606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3" name="Rectangle 35"/>
            <p:cNvSpPr>
              <a:spLocks noChangeArrowheads="1"/>
            </p:cNvSpPr>
            <p:nvPr/>
          </p:nvSpPr>
          <p:spPr bwMode="auto">
            <a:xfrm>
              <a:off x="5394" y="3426"/>
              <a:ext cx="743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4" name="Rectangle 36"/>
            <p:cNvSpPr>
              <a:spLocks noChangeArrowheads="1"/>
            </p:cNvSpPr>
            <p:nvPr/>
          </p:nvSpPr>
          <p:spPr bwMode="auto">
            <a:xfrm>
              <a:off x="5898" y="3935"/>
              <a:ext cx="866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5" name="Rectangle 37"/>
            <p:cNvSpPr>
              <a:spLocks noChangeArrowheads="1"/>
            </p:cNvSpPr>
            <p:nvPr/>
          </p:nvSpPr>
          <p:spPr bwMode="auto">
            <a:xfrm>
              <a:off x="4594" y="4212"/>
              <a:ext cx="80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6" name="Rectangle 38"/>
            <p:cNvSpPr>
              <a:spLocks noChangeArrowheads="1"/>
            </p:cNvSpPr>
            <p:nvPr/>
          </p:nvSpPr>
          <p:spPr bwMode="auto">
            <a:xfrm>
              <a:off x="4919" y="4286"/>
              <a:ext cx="606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7" name="Rectangle 39"/>
            <p:cNvSpPr>
              <a:spLocks noChangeArrowheads="1"/>
            </p:cNvSpPr>
            <p:nvPr/>
          </p:nvSpPr>
          <p:spPr bwMode="auto">
            <a:xfrm>
              <a:off x="4363" y="4516"/>
              <a:ext cx="8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8" name="Rectangle 40"/>
            <p:cNvSpPr>
              <a:spLocks noChangeArrowheads="1"/>
            </p:cNvSpPr>
            <p:nvPr/>
          </p:nvSpPr>
          <p:spPr bwMode="auto">
            <a:xfrm>
              <a:off x="4919" y="4286"/>
              <a:ext cx="606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89" name="Rectangle 41"/>
            <p:cNvSpPr>
              <a:spLocks noChangeArrowheads="1"/>
            </p:cNvSpPr>
            <p:nvPr/>
          </p:nvSpPr>
          <p:spPr bwMode="auto">
            <a:xfrm>
              <a:off x="4594" y="4212"/>
              <a:ext cx="800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0" name="Rectangle 42"/>
            <p:cNvSpPr>
              <a:spLocks noChangeArrowheads="1"/>
            </p:cNvSpPr>
            <p:nvPr/>
          </p:nvSpPr>
          <p:spPr bwMode="auto">
            <a:xfrm>
              <a:off x="5788" y="3331"/>
              <a:ext cx="669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1" name="Rectangle 43"/>
            <p:cNvSpPr>
              <a:spLocks noChangeArrowheads="1"/>
            </p:cNvSpPr>
            <p:nvPr/>
          </p:nvSpPr>
          <p:spPr bwMode="auto">
            <a:xfrm>
              <a:off x="4363" y="4516"/>
              <a:ext cx="8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2" name="Rectangle 44"/>
            <p:cNvSpPr>
              <a:spLocks noChangeArrowheads="1"/>
            </p:cNvSpPr>
            <p:nvPr/>
          </p:nvSpPr>
          <p:spPr bwMode="auto">
            <a:xfrm>
              <a:off x="4363" y="4516"/>
              <a:ext cx="8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3" name="Rectangle 45"/>
            <p:cNvSpPr>
              <a:spLocks noChangeArrowheads="1"/>
            </p:cNvSpPr>
            <p:nvPr/>
          </p:nvSpPr>
          <p:spPr bwMode="auto">
            <a:xfrm>
              <a:off x="3555" y="5856"/>
              <a:ext cx="971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4" name="Rectangle 46"/>
            <p:cNvSpPr>
              <a:spLocks noChangeArrowheads="1"/>
            </p:cNvSpPr>
            <p:nvPr/>
          </p:nvSpPr>
          <p:spPr bwMode="auto">
            <a:xfrm>
              <a:off x="5057" y="8453"/>
              <a:ext cx="1193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5" name="Rectangle 47"/>
            <p:cNvSpPr>
              <a:spLocks noChangeArrowheads="1"/>
            </p:cNvSpPr>
            <p:nvPr/>
          </p:nvSpPr>
          <p:spPr bwMode="auto">
            <a:xfrm>
              <a:off x="5057" y="8453"/>
              <a:ext cx="1193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6" name="Rectangle 48"/>
            <p:cNvSpPr>
              <a:spLocks noChangeArrowheads="1"/>
            </p:cNvSpPr>
            <p:nvPr/>
          </p:nvSpPr>
          <p:spPr bwMode="auto">
            <a:xfrm>
              <a:off x="6306" y="6990"/>
              <a:ext cx="8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7" name="Rectangle 49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8" name="Rectangle 50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2999" name="Rectangle 51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0" name="Rectangle 52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1" name="Rectangle 53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2" name="Rectangle 54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3" name="Rectangle 55"/>
            <p:cNvSpPr>
              <a:spLocks noChangeArrowheads="1"/>
            </p:cNvSpPr>
            <p:nvPr/>
          </p:nvSpPr>
          <p:spPr bwMode="auto">
            <a:xfrm>
              <a:off x="6306" y="6990"/>
              <a:ext cx="8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4" name="Rectangle 56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5" name="Rectangle 57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6" name="Rectangle 58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7" name="Rectangle 59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8" name="Rectangle 60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09" name="Rectangle 61"/>
            <p:cNvSpPr>
              <a:spLocks noChangeArrowheads="1"/>
            </p:cNvSpPr>
            <p:nvPr/>
          </p:nvSpPr>
          <p:spPr bwMode="auto">
            <a:xfrm>
              <a:off x="5628" y="7001"/>
              <a:ext cx="625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0" name="Rectangle 62"/>
            <p:cNvSpPr>
              <a:spLocks noChangeArrowheads="1"/>
            </p:cNvSpPr>
            <p:nvPr/>
          </p:nvSpPr>
          <p:spPr bwMode="auto">
            <a:xfrm>
              <a:off x="5247" y="4599"/>
              <a:ext cx="725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1" name="Rectangle 63"/>
            <p:cNvSpPr>
              <a:spLocks noChangeArrowheads="1"/>
            </p:cNvSpPr>
            <p:nvPr/>
          </p:nvSpPr>
          <p:spPr bwMode="auto">
            <a:xfrm>
              <a:off x="5247" y="4599"/>
              <a:ext cx="725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2" name="Rectangle 64"/>
            <p:cNvSpPr>
              <a:spLocks noChangeArrowheads="1"/>
            </p:cNvSpPr>
            <p:nvPr/>
          </p:nvSpPr>
          <p:spPr bwMode="auto">
            <a:xfrm>
              <a:off x="5827" y="4168"/>
              <a:ext cx="66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3" name="Freeform 65"/>
            <p:cNvSpPr>
              <a:spLocks/>
            </p:cNvSpPr>
            <p:nvPr/>
          </p:nvSpPr>
          <p:spPr bwMode="auto">
            <a:xfrm>
              <a:off x="5401" y="7078"/>
              <a:ext cx="27" cy="66"/>
            </a:xfrm>
            <a:custGeom>
              <a:avLst/>
              <a:gdLst>
                <a:gd name="T0" fmla="*/ 0 w 55"/>
                <a:gd name="T1" fmla="*/ 0 h 135"/>
                <a:gd name="T2" fmla="*/ 0 w 55"/>
                <a:gd name="T3" fmla="*/ 0 h 135"/>
                <a:gd name="T4" fmla="*/ 0 w 55"/>
                <a:gd name="T5" fmla="*/ 0 h 135"/>
                <a:gd name="T6" fmla="*/ 0 w 55"/>
                <a:gd name="T7" fmla="*/ 0 h 135"/>
                <a:gd name="T8" fmla="*/ 0 w 55"/>
                <a:gd name="T9" fmla="*/ 0 h 135"/>
                <a:gd name="T10" fmla="*/ 0 w 55"/>
                <a:gd name="T11" fmla="*/ 0 h 135"/>
                <a:gd name="T12" fmla="*/ 0 w 55"/>
                <a:gd name="T13" fmla="*/ 0 h 135"/>
                <a:gd name="T14" fmla="*/ 0 w 55"/>
                <a:gd name="T15" fmla="*/ 0 h 135"/>
                <a:gd name="T16" fmla="*/ 0 w 55"/>
                <a:gd name="T17" fmla="*/ 0 h 135"/>
                <a:gd name="T18" fmla="*/ 0 w 55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135"/>
                <a:gd name="T32" fmla="*/ 55 w 55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135">
                  <a:moveTo>
                    <a:pt x="55" y="135"/>
                  </a:moveTo>
                  <a:lnTo>
                    <a:pt x="44" y="123"/>
                  </a:lnTo>
                  <a:lnTo>
                    <a:pt x="44" y="96"/>
                  </a:lnTo>
                  <a:lnTo>
                    <a:pt x="44" y="82"/>
                  </a:lnTo>
                  <a:lnTo>
                    <a:pt x="40" y="68"/>
                  </a:lnTo>
                  <a:lnTo>
                    <a:pt x="40" y="53"/>
                  </a:lnTo>
                  <a:lnTo>
                    <a:pt x="36" y="41"/>
                  </a:lnTo>
                  <a:lnTo>
                    <a:pt x="28" y="29"/>
                  </a:lnTo>
                  <a:lnTo>
                    <a:pt x="12" y="9"/>
                  </a:lnTo>
                  <a:lnTo>
                    <a:pt x="0" y="0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7A3D3D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14" name="Rectangle 66"/>
            <p:cNvSpPr>
              <a:spLocks noChangeArrowheads="1"/>
            </p:cNvSpPr>
            <p:nvPr/>
          </p:nvSpPr>
          <p:spPr bwMode="auto">
            <a:xfrm>
              <a:off x="4934" y="6850"/>
              <a:ext cx="38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5" name="Rectangle 67"/>
            <p:cNvSpPr>
              <a:spLocks noChangeArrowheads="1"/>
            </p:cNvSpPr>
            <p:nvPr/>
          </p:nvSpPr>
          <p:spPr bwMode="auto">
            <a:xfrm>
              <a:off x="4934" y="6850"/>
              <a:ext cx="38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6" name="Rectangle 68"/>
            <p:cNvSpPr>
              <a:spLocks noChangeArrowheads="1"/>
            </p:cNvSpPr>
            <p:nvPr/>
          </p:nvSpPr>
          <p:spPr bwMode="auto">
            <a:xfrm>
              <a:off x="4934" y="6850"/>
              <a:ext cx="38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7" name="Freeform 69"/>
            <p:cNvSpPr>
              <a:spLocks/>
            </p:cNvSpPr>
            <p:nvPr/>
          </p:nvSpPr>
          <p:spPr bwMode="auto">
            <a:xfrm>
              <a:off x="3753" y="8321"/>
              <a:ext cx="2072" cy="1043"/>
            </a:xfrm>
            <a:custGeom>
              <a:avLst/>
              <a:gdLst>
                <a:gd name="T0" fmla="*/ 1 w 3397"/>
                <a:gd name="T1" fmla="*/ 1 h 2012"/>
                <a:gd name="T2" fmla="*/ 1 w 3397"/>
                <a:gd name="T3" fmla="*/ 1 h 2012"/>
                <a:gd name="T4" fmla="*/ 1 w 3397"/>
                <a:gd name="T5" fmla="*/ 1 h 2012"/>
                <a:gd name="T6" fmla="*/ 1 w 3397"/>
                <a:gd name="T7" fmla="*/ 1 h 2012"/>
                <a:gd name="T8" fmla="*/ 1 w 3397"/>
                <a:gd name="T9" fmla="*/ 1 h 2012"/>
                <a:gd name="T10" fmla="*/ 1 w 3397"/>
                <a:gd name="T11" fmla="*/ 1 h 2012"/>
                <a:gd name="T12" fmla="*/ 1 w 3397"/>
                <a:gd name="T13" fmla="*/ 1 h 2012"/>
                <a:gd name="T14" fmla="*/ 1 w 3397"/>
                <a:gd name="T15" fmla="*/ 1 h 2012"/>
                <a:gd name="T16" fmla="*/ 1 w 3397"/>
                <a:gd name="T17" fmla="*/ 1 h 2012"/>
                <a:gd name="T18" fmla="*/ 1 w 3397"/>
                <a:gd name="T19" fmla="*/ 1 h 2012"/>
                <a:gd name="T20" fmla="*/ 1 w 3397"/>
                <a:gd name="T21" fmla="*/ 1 h 2012"/>
                <a:gd name="T22" fmla="*/ 1 w 3397"/>
                <a:gd name="T23" fmla="*/ 1 h 2012"/>
                <a:gd name="T24" fmla="*/ 1 w 3397"/>
                <a:gd name="T25" fmla="*/ 1 h 2012"/>
                <a:gd name="T26" fmla="*/ 1 w 3397"/>
                <a:gd name="T27" fmla="*/ 1 h 2012"/>
                <a:gd name="T28" fmla="*/ 1 w 3397"/>
                <a:gd name="T29" fmla="*/ 1 h 2012"/>
                <a:gd name="T30" fmla="*/ 1 w 3397"/>
                <a:gd name="T31" fmla="*/ 1 h 2012"/>
                <a:gd name="T32" fmla="*/ 1 w 3397"/>
                <a:gd name="T33" fmla="*/ 1 h 2012"/>
                <a:gd name="T34" fmla="*/ 1 w 3397"/>
                <a:gd name="T35" fmla="*/ 1 h 2012"/>
                <a:gd name="T36" fmla="*/ 1 w 3397"/>
                <a:gd name="T37" fmla="*/ 1 h 2012"/>
                <a:gd name="T38" fmla="*/ 1 w 3397"/>
                <a:gd name="T39" fmla="*/ 1 h 2012"/>
                <a:gd name="T40" fmla="*/ 1 w 3397"/>
                <a:gd name="T41" fmla="*/ 1 h 2012"/>
                <a:gd name="T42" fmla="*/ 1 w 3397"/>
                <a:gd name="T43" fmla="*/ 1 h 2012"/>
                <a:gd name="T44" fmla="*/ 1 w 3397"/>
                <a:gd name="T45" fmla="*/ 1 h 2012"/>
                <a:gd name="T46" fmla="*/ 1 w 3397"/>
                <a:gd name="T47" fmla="*/ 1 h 2012"/>
                <a:gd name="T48" fmla="*/ 1 w 3397"/>
                <a:gd name="T49" fmla="*/ 1 h 2012"/>
                <a:gd name="T50" fmla="*/ 1 w 3397"/>
                <a:gd name="T51" fmla="*/ 1 h 2012"/>
                <a:gd name="T52" fmla="*/ 1 w 3397"/>
                <a:gd name="T53" fmla="*/ 1 h 2012"/>
                <a:gd name="T54" fmla="*/ 1 w 3397"/>
                <a:gd name="T55" fmla="*/ 1 h 2012"/>
                <a:gd name="T56" fmla="*/ 1 w 3397"/>
                <a:gd name="T57" fmla="*/ 1 h 2012"/>
                <a:gd name="T58" fmla="*/ 1 w 3397"/>
                <a:gd name="T59" fmla="*/ 1 h 2012"/>
                <a:gd name="T60" fmla="*/ 1 w 3397"/>
                <a:gd name="T61" fmla="*/ 1 h 2012"/>
                <a:gd name="T62" fmla="*/ 1 w 3397"/>
                <a:gd name="T63" fmla="*/ 1 h 2012"/>
                <a:gd name="T64" fmla="*/ 1 w 3397"/>
                <a:gd name="T65" fmla="*/ 1 h 2012"/>
                <a:gd name="T66" fmla="*/ 1 w 3397"/>
                <a:gd name="T67" fmla="*/ 1 h 2012"/>
                <a:gd name="T68" fmla="*/ 1 w 3397"/>
                <a:gd name="T69" fmla="*/ 1 h 2012"/>
                <a:gd name="T70" fmla="*/ 1 w 3397"/>
                <a:gd name="T71" fmla="*/ 1 h 2012"/>
                <a:gd name="T72" fmla="*/ 1 w 3397"/>
                <a:gd name="T73" fmla="*/ 1 h 2012"/>
                <a:gd name="T74" fmla="*/ 1 w 3397"/>
                <a:gd name="T75" fmla="*/ 1 h 2012"/>
                <a:gd name="T76" fmla="*/ 1 w 3397"/>
                <a:gd name="T77" fmla="*/ 1 h 2012"/>
                <a:gd name="T78" fmla="*/ 1 w 3397"/>
                <a:gd name="T79" fmla="*/ 1 h 2012"/>
                <a:gd name="T80" fmla="*/ 1 w 3397"/>
                <a:gd name="T81" fmla="*/ 1 h 2012"/>
                <a:gd name="T82" fmla="*/ 1 w 3397"/>
                <a:gd name="T83" fmla="*/ 1 h 2012"/>
                <a:gd name="T84" fmla="*/ 1 w 3397"/>
                <a:gd name="T85" fmla="*/ 1 h 2012"/>
                <a:gd name="T86" fmla="*/ 1 w 3397"/>
                <a:gd name="T87" fmla="*/ 1 h 2012"/>
                <a:gd name="T88" fmla="*/ 1 w 3397"/>
                <a:gd name="T89" fmla="*/ 1 h 2012"/>
                <a:gd name="T90" fmla="*/ 1 w 3397"/>
                <a:gd name="T91" fmla="*/ 1 h 2012"/>
                <a:gd name="T92" fmla="*/ 1 w 3397"/>
                <a:gd name="T93" fmla="*/ 1 h 2012"/>
                <a:gd name="T94" fmla="*/ 1 w 3397"/>
                <a:gd name="T95" fmla="*/ 1 h 2012"/>
                <a:gd name="T96" fmla="*/ 1 w 3397"/>
                <a:gd name="T97" fmla="*/ 1 h 2012"/>
                <a:gd name="T98" fmla="*/ 1 w 3397"/>
                <a:gd name="T99" fmla="*/ 1 h 2012"/>
                <a:gd name="T100" fmla="*/ 1 w 3397"/>
                <a:gd name="T101" fmla="*/ 1 h 2012"/>
                <a:gd name="T102" fmla="*/ 1 w 3397"/>
                <a:gd name="T103" fmla="*/ 1 h 2012"/>
                <a:gd name="T104" fmla="*/ 1 w 3397"/>
                <a:gd name="T105" fmla="*/ 1 h 2012"/>
                <a:gd name="T106" fmla="*/ 1 w 3397"/>
                <a:gd name="T107" fmla="*/ 1 h 2012"/>
                <a:gd name="T108" fmla="*/ 1 w 3397"/>
                <a:gd name="T109" fmla="*/ 1 h 2012"/>
                <a:gd name="T110" fmla="*/ 1 w 3397"/>
                <a:gd name="T111" fmla="*/ 1 h 2012"/>
                <a:gd name="T112" fmla="*/ 1 w 3397"/>
                <a:gd name="T113" fmla="*/ 1 h 2012"/>
                <a:gd name="T114" fmla="*/ 1 w 3397"/>
                <a:gd name="T115" fmla="*/ 1 h 2012"/>
                <a:gd name="T116" fmla="*/ 1 w 3397"/>
                <a:gd name="T117" fmla="*/ 1 h 20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97"/>
                <a:gd name="T178" fmla="*/ 0 h 2012"/>
                <a:gd name="T179" fmla="*/ 3397 w 3397"/>
                <a:gd name="T180" fmla="*/ 2012 h 201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97" h="2012">
                  <a:moveTo>
                    <a:pt x="1105" y="416"/>
                  </a:moveTo>
                  <a:lnTo>
                    <a:pt x="1119" y="422"/>
                  </a:lnTo>
                  <a:lnTo>
                    <a:pt x="1141" y="410"/>
                  </a:lnTo>
                  <a:lnTo>
                    <a:pt x="1162" y="396"/>
                  </a:lnTo>
                  <a:lnTo>
                    <a:pt x="1170" y="370"/>
                  </a:lnTo>
                  <a:lnTo>
                    <a:pt x="1184" y="370"/>
                  </a:lnTo>
                  <a:lnTo>
                    <a:pt x="1196" y="377"/>
                  </a:lnTo>
                  <a:lnTo>
                    <a:pt x="1223" y="375"/>
                  </a:lnTo>
                  <a:lnTo>
                    <a:pt x="1245" y="390"/>
                  </a:lnTo>
                  <a:lnTo>
                    <a:pt x="1255" y="379"/>
                  </a:lnTo>
                  <a:lnTo>
                    <a:pt x="1276" y="390"/>
                  </a:lnTo>
                  <a:lnTo>
                    <a:pt x="1310" y="406"/>
                  </a:lnTo>
                  <a:lnTo>
                    <a:pt x="1312" y="429"/>
                  </a:lnTo>
                  <a:lnTo>
                    <a:pt x="1292" y="443"/>
                  </a:lnTo>
                  <a:lnTo>
                    <a:pt x="1314" y="457"/>
                  </a:lnTo>
                  <a:lnTo>
                    <a:pt x="1329" y="459"/>
                  </a:lnTo>
                  <a:lnTo>
                    <a:pt x="1337" y="469"/>
                  </a:lnTo>
                  <a:lnTo>
                    <a:pt x="1335" y="484"/>
                  </a:lnTo>
                  <a:lnTo>
                    <a:pt x="1353" y="502"/>
                  </a:lnTo>
                  <a:lnTo>
                    <a:pt x="1365" y="528"/>
                  </a:lnTo>
                  <a:lnTo>
                    <a:pt x="1371" y="539"/>
                  </a:lnTo>
                  <a:lnTo>
                    <a:pt x="1380" y="549"/>
                  </a:lnTo>
                  <a:lnTo>
                    <a:pt x="1404" y="553"/>
                  </a:lnTo>
                  <a:lnTo>
                    <a:pt x="1426" y="539"/>
                  </a:lnTo>
                  <a:lnTo>
                    <a:pt x="1441" y="559"/>
                  </a:lnTo>
                  <a:lnTo>
                    <a:pt x="1445" y="571"/>
                  </a:lnTo>
                  <a:lnTo>
                    <a:pt x="1455" y="581"/>
                  </a:lnTo>
                  <a:lnTo>
                    <a:pt x="1469" y="581"/>
                  </a:lnTo>
                  <a:lnTo>
                    <a:pt x="1481" y="577"/>
                  </a:lnTo>
                  <a:lnTo>
                    <a:pt x="1497" y="573"/>
                  </a:lnTo>
                  <a:lnTo>
                    <a:pt x="1537" y="573"/>
                  </a:lnTo>
                  <a:lnTo>
                    <a:pt x="1550" y="573"/>
                  </a:lnTo>
                  <a:lnTo>
                    <a:pt x="1564" y="569"/>
                  </a:lnTo>
                  <a:lnTo>
                    <a:pt x="1590" y="563"/>
                  </a:lnTo>
                  <a:lnTo>
                    <a:pt x="1603" y="559"/>
                  </a:lnTo>
                  <a:lnTo>
                    <a:pt x="1615" y="567"/>
                  </a:lnTo>
                  <a:lnTo>
                    <a:pt x="1615" y="581"/>
                  </a:lnTo>
                  <a:lnTo>
                    <a:pt x="1625" y="604"/>
                  </a:lnTo>
                  <a:lnTo>
                    <a:pt x="1639" y="604"/>
                  </a:lnTo>
                  <a:lnTo>
                    <a:pt x="1651" y="602"/>
                  </a:lnTo>
                  <a:lnTo>
                    <a:pt x="1676" y="610"/>
                  </a:lnTo>
                  <a:lnTo>
                    <a:pt x="1680" y="624"/>
                  </a:lnTo>
                  <a:lnTo>
                    <a:pt x="1696" y="644"/>
                  </a:lnTo>
                  <a:lnTo>
                    <a:pt x="1708" y="649"/>
                  </a:lnTo>
                  <a:lnTo>
                    <a:pt x="1735" y="655"/>
                  </a:lnTo>
                  <a:lnTo>
                    <a:pt x="1749" y="657"/>
                  </a:lnTo>
                  <a:lnTo>
                    <a:pt x="1761" y="663"/>
                  </a:lnTo>
                  <a:lnTo>
                    <a:pt x="1798" y="679"/>
                  </a:lnTo>
                  <a:lnTo>
                    <a:pt x="1812" y="681"/>
                  </a:lnTo>
                  <a:lnTo>
                    <a:pt x="1841" y="681"/>
                  </a:lnTo>
                  <a:lnTo>
                    <a:pt x="1855" y="681"/>
                  </a:lnTo>
                  <a:lnTo>
                    <a:pt x="1867" y="683"/>
                  </a:lnTo>
                  <a:lnTo>
                    <a:pt x="1896" y="681"/>
                  </a:lnTo>
                  <a:lnTo>
                    <a:pt x="1910" y="681"/>
                  </a:lnTo>
                  <a:lnTo>
                    <a:pt x="1932" y="691"/>
                  </a:lnTo>
                  <a:lnTo>
                    <a:pt x="1947" y="695"/>
                  </a:lnTo>
                  <a:lnTo>
                    <a:pt x="1957" y="703"/>
                  </a:lnTo>
                  <a:lnTo>
                    <a:pt x="1963" y="716"/>
                  </a:lnTo>
                  <a:lnTo>
                    <a:pt x="1963" y="742"/>
                  </a:lnTo>
                  <a:lnTo>
                    <a:pt x="1967" y="754"/>
                  </a:lnTo>
                  <a:lnTo>
                    <a:pt x="1975" y="767"/>
                  </a:lnTo>
                  <a:lnTo>
                    <a:pt x="1987" y="775"/>
                  </a:lnTo>
                  <a:lnTo>
                    <a:pt x="2007" y="795"/>
                  </a:lnTo>
                  <a:lnTo>
                    <a:pt x="2013" y="807"/>
                  </a:lnTo>
                  <a:lnTo>
                    <a:pt x="2015" y="822"/>
                  </a:lnTo>
                  <a:lnTo>
                    <a:pt x="2013" y="834"/>
                  </a:lnTo>
                  <a:lnTo>
                    <a:pt x="2000" y="842"/>
                  </a:lnTo>
                  <a:lnTo>
                    <a:pt x="1993" y="852"/>
                  </a:lnTo>
                  <a:lnTo>
                    <a:pt x="1991" y="866"/>
                  </a:lnTo>
                  <a:lnTo>
                    <a:pt x="2000" y="877"/>
                  </a:lnTo>
                  <a:lnTo>
                    <a:pt x="2023" y="893"/>
                  </a:lnTo>
                  <a:lnTo>
                    <a:pt x="2031" y="904"/>
                  </a:lnTo>
                  <a:lnTo>
                    <a:pt x="2025" y="916"/>
                  </a:lnTo>
                  <a:lnTo>
                    <a:pt x="2015" y="927"/>
                  </a:lnTo>
                  <a:lnTo>
                    <a:pt x="2011" y="939"/>
                  </a:lnTo>
                  <a:lnTo>
                    <a:pt x="2035" y="953"/>
                  </a:lnTo>
                  <a:lnTo>
                    <a:pt x="2062" y="951"/>
                  </a:lnTo>
                  <a:lnTo>
                    <a:pt x="2076" y="947"/>
                  </a:lnTo>
                  <a:lnTo>
                    <a:pt x="2088" y="947"/>
                  </a:lnTo>
                  <a:lnTo>
                    <a:pt x="2102" y="941"/>
                  </a:lnTo>
                  <a:lnTo>
                    <a:pt x="2114" y="937"/>
                  </a:lnTo>
                  <a:lnTo>
                    <a:pt x="2133" y="918"/>
                  </a:lnTo>
                  <a:lnTo>
                    <a:pt x="2137" y="937"/>
                  </a:lnTo>
                  <a:lnTo>
                    <a:pt x="2131" y="949"/>
                  </a:lnTo>
                  <a:lnTo>
                    <a:pt x="2145" y="955"/>
                  </a:lnTo>
                  <a:lnTo>
                    <a:pt x="2171" y="955"/>
                  </a:lnTo>
                  <a:lnTo>
                    <a:pt x="2196" y="963"/>
                  </a:lnTo>
                  <a:lnTo>
                    <a:pt x="2216" y="977"/>
                  </a:lnTo>
                  <a:lnTo>
                    <a:pt x="2212" y="992"/>
                  </a:lnTo>
                  <a:lnTo>
                    <a:pt x="2216" y="1004"/>
                  </a:lnTo>
                  <a:lnTo>
                    <a:pt x="2230" y="1006"/>
                  </a:lnTo>
                  <a:lnTo>
                    <a:pt x="2243" y="1014"/>
                  </a:lnTo>
                  <a:lnTo>
                    <a:pt x="2247" y="1028"/>
                  </a:lnTo>
                  <a:lnTo>
                    <a:pt x="2237" y="1037"/>
                  </a:lnTo>
                  <a:lnTo>
                    <a:pt x="2224" y="1059"/>
                  </a:lnTo>
                  <a:lnTo>
                    <a:pt x="2226" y="1085"/>
                  </a:lnTo>
                  <a:lnTo>
                    <a:pt x="2247" y="1104"/>
                  </a:lnTo>
                  <a:lnTo>
                    <a:pt x="2255" y="1116"/>
                  </a:lnTo>
                  <a:lnTo>
                    <a:pt x="2247" y="1126"/>
                  </a:lnTo>
                  <a:lnTo>
                    <a:pt x="2237" y="1136"/>
                  </a:lnTo>
                  <a:lnTo>
                    <a:pt x="2230" y="1149"/>
                  </a:lnTo>
                  <a:lnTo>
                    <a:pt x="2239" y="1173"/>
                  </a:lnTo>
                  <a:lnTo>
                    <a:pt x="2251" y="1179"/>
                  </a:lnTo>
                  <a:lnTo>
                    <a:pt x="2265" y="1177"/>
                  </a:lnTo>
                  <a:lnTo>
                    <a:pt x="2290" y="1187"/>
                  </a:lnTo>
                  <a:lnTo>
                    <a:pt x="2302" y="1191"/>
                  </a:lnTo>
                  <a:lnTo>
                    <a:pt x="2316" y="1187"/>
                  </a:lnTo>
                  <a:lnTo>
                    <a:pt x="2340" y="1181"/>
                  </a:lnTo>
                  <a:lnTo>
                    <a:pt x="2351" y="1191"/>
                  </a:lnTo>
                  <a:lnTo>
                    <a:pt x="2387" y="1208"/>
                  </a:lnTo>
                  <a:lnTo>
                    <a:pt x="2414" y="1216"/>
                  </a:lnTo>
                  <a:lnTo>
                    <a:pt x="2440" y="1216"/>
                  </a:lnTo>
                  <a:lnTo>
                    <a:pt x="2454" y="1218"/>
                  </a:lnTo>
                  <a:lnTo>
                    <a:pt x="2467" y="1224"/>
                  </a:lnTo>
                  <a:lnTo>
                    <a:pt x="2491" y="1236"/>
                  </a:lnTo>
                  <a:lnTo>
                    <a:pt x="2504" y="1242"/>
                  </a:lnTo>
                  <a:lnTo>
                    <a:pt x="2516" y="1248"/>
                  </a:lnTo>
                  <a:lnTo>
                    <a:pt x="2523" y="1261"/>
                  </a:lnTo>
                  <a:lnTo>
                    <a:pt x="2537" y="1285"/>
                  </a:lnTo>
                  <a:lnTo>
                    <a:pt x="2541" y="1299"/>
                  </a:lnTo>
                  <a:lnTo>
                    <a:pt x="2545" y="1326"/>
                  </a:lnTo>
                  <a:lnTo>
                    <a:pt x="2527" y="1342"/>
                  </a:lnTo>
                  <a:lnTo>
                    <a:pt x="2514" y="1346"/>
                  </a:lnTo>
                  <a:lnTo>
                    <a:pt x="2523" y="1371"/>
                  </a:lnTo>
                  <a:lnTo>
                    <a:pt x="2537" y="1369"/>
                  </a:lnTo>
                  <a:lnTo>
                    <a:pt x="2549" y="1362"/>
                  </a:lnTo>
                  <a:lnTo>
                    <a:pt x="2555" y="1385"/>
                  </a:lnTo>
                  <a:lnTo>
                    <a:pt x="2533" y="1404"/>
                  </a:lnTo>
                  <a:lnTo>
                    <a:pt x="2545" y="1422"/>
                  </a:lnTo>
                  <a:lnTo>
                    <a:pt x="2543" y="1449"/>
                  </a:lnTo>
                  <a:lnTo>
                    <a:pt x="2551" y="1461"/>
                  </a:lnTo>
                  <a:lnTo>
                    <a:pt x="2549" y="1488"/>
                  </a:lnTo>
                  <a:lnTo>
                    <a:pt x="2545" y="1500"/>
                  </a:lnTo>
                  <a:lnTo>
                    <a:pt x="2563" y="1512"/>
                  </a:lnTo>
                  <a:lnTo>
                    <a:pt x="2584" y="1496"/>
                  </a:lnTo>
                  <a:lnTo>
                    <a:pt x="2606" y="1508"/>
                  </a:lnTo>
                  <a:lnTo>
                    <a:pt x="2616" y="1532"/>
                  </a:lnTo>
                  <a:lnTo>
                    <a:pt x="2641" y="1545"/>
                  </a:lnTo>
                  <a:lnTo>
                    <a:pt x="2653" y="1553"/>
                  </a:lnTo>
                  <a:lnTo>
                    <a:pt x="2665" y="1559"/>
                  </a:lnTo>
                  <a:lnTo>
                    <a:pt x="2675" y="1567"/>
                  </a:lnTo>
                  <a:lnTo>
                    <a:pt x="2692" y="1577"/>
                  </a:lnTo>
                  <a:lnTo>
                    <a:pt x="2706" y="1579"/>
                  </a:lnTo>
                  <a:lnTo>
                    <a:pt x="2710" y="1565"/>
                  </a:lnTo>
                  <a:lnTo>
                    <a:pt x="2704" y="1553"/>
                  </a:lnTo>
                  <a:lnTo>
                    <a:pt x="2714" y="1545"/>
                  </a:lnTo>
                  <a:lnTo>
                    <a:pt x="2728" y="1551"/>
                  </a:lnTo>
                  <a:lnTo>
                    <a:pt x="2730" y="1577"/>
                  </a:lnTo>
                  <a:lnTo>
                    <a:pt x="2755" y="1571"/>
                  </a:lnTo>
                  <a:lnTo>
                    <a:pt x="2769" y="1571"/>
                  </a:lnTo>
                  <a:lnTo>
                    <a:pt x="2773" y="1557"/>
                  </a:lnTo>
                  <a:lnTo>
                    <a:pt x="2773" y="1545"/>
                  </a:lnTo>
                  <a:lnTo>
                    <a:pt x="2791" y="1528"/>
                  </a:lnTo>
                  <a:lnTo>
                    <a:pt x="2799" y="1539"/>
                  </a:lnTo>
                  <a:lnTo>
                    <a:pt x="2795" y="1553"/>
                  </a:lnTo>
                  <a:lnTo>
                    <a:pt x="2787" y="1563"/>
                  </a:lnTo>
                  <a:lnTo>
                    <a:pt x="2789" y="1575"/>
                  </a:lnTo>
                  <a:lnTo>
                    <a:pt x="2816" y="1571"/>
                  </a:lnTo>
                  <a:lnTo>
                    <a:pt x="2830" y="1571"/>
                  </a:lnTo>
                  <a:lnTo>
                    <a:pt x="2842" y="1567"/>
                  </a:lnTo>
                  <a:lnTo>
                    <a:pt x="2856" y="1565"/>
                  </a:lnTo>
                  <a:lnTo>
                    <a:pt x="2883" y="1567"/>
                  </a:lnTo>
                  <a:lnTo>
                    <a:pt x="2907" y="1575"/>
                  </a:lnTo>
                  <a:lnTo>
                    <a:pt x="2917" y="1583"/>
                  </a:lnTo>
                  <a:lnTo>
                    <a:pt x="2932" y="1587"/>
                  </a:lnTo>
                  <a:lnTo>
                    <a:pt x="2956" y="1592"/>
                  </a:lnTo>
                  <a:lnTo>
                    <a:pt x="2958" y="1606"/>
                  </a:lnTo>
                  <a:lnTo>
                    <a:pt x="2940" y="1624"/>
                  </a:lnTo>
                  <a:lnTo>
                    <a:pt x="2936" y="1638"/>
                  </a:lnTo>
                  <a:lnTo>
                    <a:pt x="2942" y="1663"/>
                  </a:lnTo>
                  <a:lnTo>
                    <a:pt x="2956" y="1667"/>
                  </a:lnTo>
                  <a:lnTo>
                    <a:pt x="2983" y="1663"/>
                  </a:lnTo>
                  <a:lnTo>
                    <a:pt x="2989" y="1675"/>
                  </a:lnTo>
                  <a:lnTo>
                    <a:pt x="2997" y="1687"/>
                  </a:lnTo>
                  <a:lnTo>
                    <a:pt x="3005" y="1675"/>
                  </a:lnTo>
                  <a:lnTo>
                    <a:pt x="3012" y="1663"/>
                  </a:lnTo>
                  <a:lnTo>
                    <a:pt x="3026" y="1661"/>
                  </a:lnTo>
                  <a:lnTo>
                    <a:pt x="3028" y="1675"/>
                  </a:lnTo>
                  <a:lnTo>
                    <a:pt x="3032" y="1687"/>
                  </a:lnTo>
                  <a:lnTo>
                    <a:pt x="3043" y="1697"/>
                  </a:lnTo>
                  <a:lnTo>
                    <a:pt x="3067" y="1704"/>
                  </a:lnTo>
                  <a:lnTo>
                    <a:pt x="3077" y="1695"/>
                  </a:lnTo>
                  <a:lnTo>
                    <a:pt x="3100" y="1687"/>
                  </a:lnTo>
                  <a:lnTo>
                    <a:pt x="3108" y="1697"/>
                  </a:lnTo>
                  <a:lnTo>
                    <a:pt x="3114" y="1710"/>
                  </a:lnTo>
                  <a:lnTo>
                    <a:pt x="3130" y="1732"/>
                  </a:lnTo>
                  <a:lnTo>
                    <a:pt x="3144" y="1734"/>
                  </a:lnTo>
                  <a:lnTo>
                    <a:pt x="3157" y="1726"/>
                  </a:lnTo>
                  <a:lnTo>
                    <a:pt x="3179" y="1734"/>
                  </a:lnTo>
                  <a:lnTo>
                    <a:pt x="3183" y="1748"/>
                  </a:lnTo>
                  <a:lnTo>
                    <a:pt x="3203" y="1765"/>
                  </a:lnTo>
                  <a:lnTo>
                    <a:pt x="3216" y="1773"/>
                  </a:lnTo>
                  <a:lnTo>
                    <a:pt x="3228" y="1779"/>
                  </a:lnTo>
                  <a:lnTo>
                    <a:pt x="3242" y="1781"/>
                  </a:lnTo>
                  <a:lnTo>
                    <a:pt x="3254" y="1787"/>
                  </a:lnTo>
                  <a:lnTo>
                    <a:pt x="3269" y="1793"/>
                  </a:lnTo>
                  <a:lnTo>
                    <a:pt x="3281" y="1799"/>
                  </a:lnTo>
                  <a:lnTo>
                    <a:pt x="3307" y="1809"/>
                  </a:lnTo>
                  <a:lnTo>
                    <a:pt x="3319" y="1814"/>
                  </a:lnTo>
                  <a:lnTo>
                    <a:pt x="3334" y="1818"/>
                  </a:lnTo>
                  <a:lnTo>
                    <a:pt x="3348" y="1822"/>
                  </a:lnTo>
                  <a:lnTo>
                    <a:pt x="3360" y="1826"/>
                  </a:lnTo>
                  <a:lnTo>
                    <a:pt x="3372" y="1830"/>
                  </a:lnTo>
                  <a:lnTo>
                    <a:pt x="3397" y="1842"/>
                  </a:lnTo>
                  <a:lnTo>
                    <a:pt x="2799" y="2012"/>
                  </a:lnTo>
                  <a:lnTo>
                    <a:pt x="2799" y="1988"/>
                  </a:lnTo>
                  <a:lnTo>
                    <a:pt x="2801" y="1975"/>
                  </a:lnTo>
                  <a:lnTo>
                    <a:pt x="2793" y="1965"/>
                  </a:lnTo>
                  <a:lnTo>
                    <a:pt x="2779" y="1965"/>
                  </a:lnTo>
                  <a:lnTo>
                    <a:pt x="2767" y="1965"/>
                  </a:lnTo>
                  <a:lnTo>
                    <a:pt x="2757" y="1955"/>
                  </a:lnTo>
                  <a:lnTo>
                    <a:pt x="2746" y="1945"/>
                  </a:lnTo>
                  <a:lnTo>
                    <a:pt x="2720" y="1943"/>
                  </a:lnTo>
                  <a:lnTo>
                    <a:pt x="2702" y="1939"/>
                  </a:lnTo>
                  <a:lnTo>
                    <a:pt x="2687" y="1937"/>
                  </a:lnTo>
                  <a:lnTo>
                    <a:pt x="2679" y="1925"/>
                  </a:lnTo>
                  <a:lnTo>
                    <a:pt x="2685" y="1912"/>
                  </a:lnTo>
                  <a:lnTo>
                    <a:pt x="2677" y="1899"/>
                  </a:lnTo>
                  <a:lnTo>
                    <a:pt x="2669" y="1889"/>
                  </a:lnTo>
                  <a:lnTo>
                    <a:pt x="2649" y="1871"/>
                  </a:lnTo>
                  <a:lnTo>
                    <a:pt x="2632" y="1848"/>
                  </a:lnTo>
                  <a:lnTo>
                    <a:pt x="2612" y="1836"/>
                  </a:lnTo>
                  <a:lnTo>
                    <a:pt x="2604" y="1824"/>
                  </a:lnTo>
                  <a:lnTo>
                    <a:pt x="2592" y="1832"/>
                  </a:lnTo>
                  <a:lnTo>
                    <a:pt x="2580" y="1836"/>
                  </a:lnTo>
                  <a:lnTo>
                    <a:pt x="2555" y="1834"/>
                  </a:lnTo>
                  <a:lnTo>
                    <a:pt x="2545" y="1809"/>
                  </a:lnTo>
                  <a:lnTo>
                    <a:pt x="2539" y="1797"/>
                  </a:lnTo>
                  <a:lnTo>
                    <a:pt x="2529" y="1807"/>
                  </a:lnTo>
                  <a:lnTo>
                    <a:pt x="2521" y="1818"/>
                  </a:lnTo>
                  <a:lnTo>
                    <a:pt x="2508" y="1812"/>
                  </a:lnTo>
                  <a:lnTo>
                    <a:pt x="2497" y="1803"/>
                  </a:lnTo>
                  <a:lnTo>
                    <a:pt x="2487" y="1793"/>
                  </a:lnTo>
                  <a:lnTo>
                    <a:pt x="2481" y="1775"/>
                  </a:lnTo>
                  <a:lnTo>
                    <a:pt x="2471" y="1752"/>
                  </a:lnTo>
                  <a:lnTo>
                    <a:pt x="2467" y="1726"/>
                  </a:lnTo>
                  <a:lnTo>
                    <a:pt x="2469" y="1699"/>
                  </a:lnTo>
                  <a:lnTo>
                    <a:pt x="2456" y="1675"/>
                  </a:lnTo>
                  <a:lnTo>
                    <a:pt x="2444" y="1669"/>
                  </a:lnTo>
                  <a:lnTo>
                    <a:pt x="2430" y="1663"/>
                  </a:lnTo>
                  <a:lnTo>
                    <a:pt x="2420" y="1655"/>
                  </a:lnTo>
                  <a:lnTo>
                    <a:pt x="2414" y="1642"/>
                  </a:lnTo>
                  <a:lnTo>
                    <a:pt x="2399" y="1644"/>
                  </a:lnTo>
                  <a:lnTo>
                    <a:pt x="2404" y="1659"/>
                  </a:lnTo>
                  <a:lnTo>
                    <a:pt x="2385" y="1679"/>
                  </a:lnTo>
                  <a:lnTo>
                    <a:pt x="2361" y="1691"/>
                  </a:lnTo>
                  <a:lnTo>
                    <a:pt x="2349" y="1693"/>
                  </a:lnTo>
                  <a:lnTo>
                    <a:pt x="2334" y="1687"/>
                  </a:lnTo>
                  <a:lnTo>
                    <a:pt x="2324" y="1663"/>
                  </a:lnTo>
                  <a:lnTo>
                    <a:pt x="2310" y="1663"/>
                  </a:lnTo>
                  <a:lnTo>
                    <a:pt x="2300" y="1671"/>
                  </a:lnTo>
                  <a:lnTo>
                    <a:pt x="2294" y="1659"/>
                  </a:lnTo>
                  <a:lnTo>
                    <a:pt x="2271" y="1644"/>
                  </a:lnTo>
                  <a:lnTo>
                    <a:pt x="2259" y="1636"/>
                  </a:lnTo>
                  <a:lnTo>
                    <a:pt x="2249" y="1628"/>
                  </a:lnTo>
                  <a:lnTo>
                    <a:pt x="2251" y="1614"/>
                  </a:lnTo>
                  <a:lnTo>
                    <a:pt x="2239" y="1598"/>
                  </a:lnTo>
                  <a:lnTo>
                    <a:pt x="2226" y="1598"/>
                  </a:lnTo>
                  <a:lnTo>
                    <a:pt x="2212" y="1592"/>
                  </a:lnTo>
                  <a:lnTo>
                    <a:pt x="2194" y="1573"/>
                  </a:lnTo>
                  <a:lnTo>
                    <a:pt x="2184" y="1563"/>
                  </a:lnTo>
                  <a:lnTo>
                    <a:pt x="2167" y="1539"/>
                  </a:lnTo>
                  <a:lnTo>
                    <a:pt x="2141" y="1532"/>
                  </a:lnTo>
                  <a:lnTo>
                    <a:pt x="2129" y="1530"/>
                  </a:lnTo>
                  <a:lnTo>
                    <a:pt x="2114" y="1524"/>
                  </a:lnTo>
                  <a:lnTo>
                    <a:pt x="2102" y="1520"/>
                  </a:lnTo>
                  <a:lnTo>
                    <a:pt x="2078" y="1508"/>
                  </a:lnTo>
                  <a:lnTo>
                    <a:pt x="2066" y="1500"/>
                  </a:lnTo>
                  <a:lnTo>
                    <a:pt x="2053" y="1494"/>
                  </a:lnTo>
                  <a:lnTo>
                    <a:pt x="2041" y="1488"/>
                  </a:lnTo>
                  <a:lnTo>
                    <a:pt x="2027" y="1492"/>
                  </a:lnTo>
                  <a:lnTo>
                    <a:pt x="2011" y="1514"/>
                  </a:lnTo>
                  <a:lnTo>
                    <a:pt x="2003" y="1526"/>
                  </a:lnTo>
                  <a:lnTo>
                    <a:pt x="1993" y="1537"/>
                  </a:lnTo>
                  <a:lnTo>
                    <a:pt x="1985" y="1549"/>
                  </a:lnTo>
                  <a:lnTo>
                    <a:pt x="1977" y="1561"/>
                  </a:lnTo>
                  <a:lnTo>
                    <a:pt x="1936" y="1565"/>
                  </a:lnTo>
                  <a:lnTo>
                    <a:pt x="1924" y="1563"/>
                  </a:lnTo>
                  <a:lnTo>
                    <a:pt x="1910" y="1561"/>
                  </a:lnTo>
                  <a:lnTo>
                    <a:pt x="1873" y="1543"/>
                  </a:lnTo>
                  <a:lnTo>
                    <a:pt x="1859" y="1541"/>
                  </a:lnTo>
                  <a:lnTo>
                    <a:pt x="1847" y="1545"/>
                  </a:lnTo>
                  <a:lnTo>
                    <a:pt x="1833" y="1551"/>
                  </a:lnTo>
                  <a:lnTo>
                    <a:pt x="1810" y="1539"/>
                  </a:lnTo>
                  <a:lnTo>
                    <a:pt x="1802" y="1526"/>
                  </a:lnTo>
                  <a:lnTo>
                    <a:pt x="1790" y="1520"/>
                  </a:lnTo>
                  <a:lnTo>
                    <a:pt x="1778" y="1514"/>
                  </a:lnTo>
                  <a:lnTo>
                    <a:pt x="1753" y="1502"/>
                  </a:lnTo>
                  <a:lnTo>
                    <a:pt x="1741" y="1496"/>
                  </a:lnTo>
                  <a:lnTo>
                    <a:pt x="1729" y="1488"/>
                  </a:lnTo>
                  <a:lnTo>
                    <a:pt x="1717" y="1480"/>
                  </a:lnTo>
                  <a:lnTo>
                    <a:pt x="1704" y="1471"/>
                  </a:lnTo>
                  <a:lnTo>
                    <a:pt x="1692" y="1465"/>
                  </a:lnTo>
                  <a:lnTo>
                    <a:pt x="1678" y="1463"/>
                  </a:lnTo>
                  <a:lnTo>
                    <a:pt x="1666" y="1459"/>
                  </a:lnTo>
                  <a:lnTo>
                    <a:pt x="1657" y="1447"/>
                  </a:lnTo>
                  <a:lnTo>
                    <a:pt x="1651" y="1435"/>
                  </a:lnTo>
                  <a:lnTo>
                    <a:pt x="1643" y="1422"/>
                  </a:lnTo>
                  <a:lnTo>
                    <a:pt x="1635" y="1412"/>
                  </a:lnTo>
                  <a:lnTo>
                    <a:pt x="1623" y="1406"/>
                  </a:lnTo>
                  <a:lnTo>
                    <a:pt x="1613" y="1397"/>
                  </a:lnTo>
                  <a:lnTo>
                    <a:pt x="1592" y="1410"/>
                  </a:lnTo>
                  <a:lnTo>
                    <a:pt x="1580" y="1416"/>
                  </a:lnTo>
                  <a:lnTo>
                    <a:pt x="1554" y="1412"/>
                  </a:lnTo>
                  <a:lnTo>
                    <a:pt x="1541" y="1414"/>
                  </a:lnTo>
                  <a:lnTo>
                    <a:pt x="1527" y="1416"/>
                  </a:lnTo>
                  <a:lnTo>
                    <a:pt x="1513" y="1414"/>
                  </a:lnTo>
                  <a:lnTo>
                    <a:pt x="1483" y="1416"/>
                  </a:lnTo>
                  <a:lnTo>
                    <a:pt x="1459" y="1406"/>
                  </a:lnTo>
                  <a:lnTo>
                    <a:pt x="1435" y="1391"/>
                  </a:lnTo>
                  <a:lnTo>
                    <a:pt x="1414" y="1375"/>
                  </a:lnTo>
                  <a:lnTo>
                    <a:pt x="1404" y="1362"/>
                  </a:lnTo>
                  <a:lnTo>
                    <a:pt x="1384" y="1346"/>
                  </a:lnTo>
                  <a:lnTo>
                    <a:pt x="1371" y="1340"/>
                  </a:lnTo>
                  <a:lnTo>
                    <a:pt x="1357" y="1336"/>
                  </a:lnTo>
                  <a:lnTo>
                    <a:pt x="1345" y="1334"/>
                  </a:lnTo>
                  <a:lnTo>
                    <a:pt x="1321" y="1322"/>
                  </a:lnTo>
                  <a:lnTo>
                    <a:pt x="1310" y="1311"/>
                  </a:lnTo>
                  <a:lnTo>
                    <a:pt x="1300" y="1301"/>
                  </a:lnTo>
                  <a:lnTo>
                    <a:pt x="1290" y="1293"/>
                  </a:lnTo>
                  <a:lnTo>
                    <a:pt x="1276" y="1269"/>
                  </a:lnTo>
                  <a:lnTo>
                    <a:pt x="1272" y="1256"/>
                  </a:lnTo>
                  <a:lnTo>
                    <a:pt x="1260" y="1232"/>
                  </a:lnTo>
                  <a:lnTo>
                    <a:pt x="1249" y="1222"/>
                  </a:lnTo>
                  <a:lnTo>
                    <a:pt x="1239" y="1212"/>
                  </a:lnTo>
                  <a:lnTo>
                    <a:pt x="1229" y="1204"/>
                  </a:lnTo>
                  <a:lnTo>
                    <a:pt x="1233" y="1183"/>
                  </a:lnTo>
                  <a:lnTo>
                    <a:pt x="1227" y="1171"/>
                  </a:lnTo>
                  <a:lnTo>
                    <a:pt x="1221" y="1159"/>
                  </a:lnTo>
                  <a:lnTo>
                    <a:pt x="1196" y="1144"/>
                  </a:lnTo>
                  <a:lnTo>
                    <a:pt x="1184" y="1140"/>
                  </a:lnTo>
                  <a:lnTo>
                    <a:pt x="1166" y="1120"/>
                  </a:lnTo>
                  <a:lnTo>
                    <a:pt x="1152" y="1118"/>
                  </a:lnTo>
                  <a:lnTo>
                    <a:pt x="1127" y="1130"/>
                  </a:lnTo>
                  <a:lnTo>
                    <a:pt x="1115" y="1134"/>
                  </a:lnTo>
                  <a:lnTo>
                    <a:pt x="1111" y="1110"/>
                  </a:lnTo>
                  <a:lnTo>
                    <a:pt x="1111" y="1098"/>
                  </a:lnTo>
                  <a:lnTo>
                    <a:pt x="1103" y="1085"/>
                  </a:lnTo>
                  <a:lnTo>
                    <a:pt x="1091" y="1081"/>
                  </a:lnTo>
                  <a:lnTo>
                    <a:pt x="1078" y="1073"/>
                  </a:lnTo>
                  <a:lnTo>
                    <a:pt x="1054" y="1077"/>
                  </a:lnTo>
                  <a:lnTo>
                    <a:pt x="1042" y="1081"/>
                  </a:lnTo>
                  <a:lnTo>
                    <a:pt x="1015" y="1083"/>
                  </a:lnTo>
                  <a:lnTo>
                    <a:pt x="1001" y="1065"/>
                  </a:lnTo>
                  <a:lnTo>
                    <a:pt x="991" y="1055"/>
                  </a:lnTo>
                  <a:lnTo>
                    <a:pt x="978" y="1061"/>
                  </a:lnTo>
                  <a:lnTo>
                    <a:pt x="965" y="1053"/>
                  </a:lnTo>
                  <a:lnTo>
                    <a:pt x="955" y="1045"/>
                  </a:lnTo>
                  <a:lnTo>
                    <a:pt x="945" y="1034"/>
                  </a:lnTo>
                  <a:lnTo>
                    <a:pt x="921" y="1028"/>
                  </a:lnTo>
                  <a:lnTo>
                    <a:pt x="900" y="1043"/>
                  </a:lnTo>
                  <a:lnTo>
                    <a:pt x="896" y="1055"/>
                  </a:lnTo>
                  <a:lnTo>
                    <a:pt x="890" y="1069"/>
                  </a:lnTo>
                  <a:lnTo>
                    <a:pt x="866" y="1069"/>
                  </a:lnTo>
                  <a:lnTo>
                    <a:pt x="853" y="1061"/>
                  </a:lnTo>
                  <a:lnTo>
                    <a:pt x="827" y="1069"/>
                  </a:lnTo>
                  <a:lnTo>
                    <a:pt x="815" y="1075"/>
                  </a:lnTo>
                  <a:lnTo>
                    <a:pt x="809" y="1087"/>
                  </a:lnTo>
                  <a:lnTo>
                    <a:pt x="807" y="1102"/>
                  </a:lnTo>
                  <a:lnTo>
                    <a:pt x="809" y="1116"/>
                  </a:lnTo>
                  <a:lnTo>
                    <a:pt x="811" y="1128"/>
                  </a:lnTo>
                  <a:lnTo>
                    <a:pt x="809" y="1171"/>
                  </a:lnTo>
                  <a:lnTo>
                    <a:pt x="813" y="1197"/>
                  </a:lnTo>
                  <a:lnTo>
                    <a:pt x="813" y="1212"/>
                  </a:lnTo>
                  <a:lnTo>
                    <a:pt x="794" y="1210"/>
                  </a:lnTo>
                  <a:lnTo>
                    <a:pt x="766" y="1212"/>
                  </a:lnTo>
                  <a:lnTo>
                    <a:pt x="754" y="1214"/>
                  </a:lnTo>
                  <a:lnTo>
                    <a:pt x="725" y="1214"/>
                  </a:lnTo>
                  <a:lnTo>
                    <a:pt x="711" y="1216"/>
                  </a:lnTo>
                  <a:lnTo>
                    <a:pt x="685" y="1222"/>
                  </a:lnTo>
                  <a:lnTo>
                    <a:pt x="672" y="1230"/>
                  </a:lnTo>
                  <a:lnTo>
                    <a:pt x="662" y="1240"/>
                  </a:lnTo>
                  <a:lnTo>
                    <a:pt x="650" y="1240"/>
                  </a:lnTo>
                  <a:lnTo>
                    <a:pt x="644" y="1228"/>
                  </a:lnTo>
                  <a:lnTo>
                    <a:pt x="638" y="1216"/>
                  </a:lnTo>
                  <a:lnTo>
                    <a:pt x="628" y="1206"/>
                  </a:lnTo>
                  <a:lnTo>
                    <a:pt x="613" y="1204"/>
                  </a:lnTo>
                  <a:lnTo>
                    <a:pt x="589" y="1191"/>
                  </a:lnTo>
                  <a:lnTo>
                    <a:pt x="575" y="1191"/>
                  </a:lnTo>
                  <a:lnTo>
                    <a:pt x="548" y="1187"/>
                  </a:lnTo>
                  <a:lnTo>
                    <a:pt x="534" y="1185"/>
                  </a:lnTo>
                  <a:lnTo>
                    <a:pt x="509" y="1177"/>
                  </a:lnTo>
                  <a:lnTo>
                    <a:pt x="497" y="1173"/>
                  </a:lnTo>
                  <a:lnTo>
                    <a:pt x="472" y="1179"/>
                  </a:lnTo>
                  <a:lnTo>
                    <a:pt x="489" y="1199"/>
                  </a:lnTo>
                  <a:lnTo>
                    <a:pt x="495" y="1224"/>
                  </a:lnTo>
                  <a:lnTo>
                    <a:pt x="468" y="1222"/>
                  </a:lnTo>
                  <a:lnTo>
                    <a:pt x="445" y="1208"/>
                  </a:lnTo>
                  <a:lnTo>
                    <a:pt x="433" y="1201"/>
                  </a:lnTo>
                  <a:lnTo>
                    <a:pt x="421" y="1193"/>
                  </a:lnTo>
                  <a:lnTo>
                    <a:pt x="409" y="1197"/>
                  </a:lnTo>
                  <a:lnTo>
                    <a:pt x="390" y="1218"/>
                  </a:lnTo>
                  <a:lnTo>
                    <a:pt x="364" y="1216"/>
                  </a:lnTo>
                  <a:lnTo>
                    <a:pt x="339" y="1206"/>
                  </a:lnTo>
                  <a:lnTo>
                    <a:pt x="327" y="1199"/>
                  </a:lnTo>
                  <a:lnTo>
                    <a:pt x="303" y="1185"/>
                  </a:lnTo>
                  <a:lnTo>
                    <a:pt x="287" y="1165"/>
                  </a:lnTo>
                  <a:lnTo>
                    <a:pt x="274" y="1161"/>
                  </a:lnTo>
                  <a:lnTo>
                    <a:pt x="262" y="1157"/>
                  </a:lnTo>
                  <a:lnTo>
                    <a:pt x="248" y="1157"/>
                  </a:lnTo>
                  <a:lnTo>
                    <a:pt x="219" y="1157"/>
                  </a:lnTo>
                  <a:lnTo>
                    <a:pt x="195" y="1149"/>
                  </a:lnTo>
                  <a:lnTo>
                    <a:pt x="177" y="1126"/>
                  </a:lnTo>
                  <a:lnTo>
                    <a:pt x="171" y="1114"/>
                  </a:lnTo>
                  <a:lnTo>
                    <a:pt x="150" y="1098"/>
                  </a:lnTo>
                  <a:lnTo>
                    <a:pt x="138" y="1094"/>
                  </a:lnTo>
                  <a:lnTo>
                    <a:pt x="124" y="1096"/>
                  </a:lnTo>
                  <a:lnTo>
                    <a:pt x="109" y="1098"/>
                  </a:lnTo>
                  <a:lnTo>
                    <a:pt x="105" y="1079"/>
                  </a:lnTo>
                  <a:lnTo>
                    <a:pt x="107" y="1037"/>
                  </a:lnTo>
                  <a:lnTo>
                    <a:pt x="107" y="1024"/>
                  </a:lnTo>
                  <a:lnTo>
                    <a:pt x="107" y="1010"/>
                  </a:lnTo>
                  <a:lnTo>
                    <a:pt x="107" y="994"/>
                  </a:lnTo>
                  <a:lnTo>
                    <a:pt x="107" y="967"/>
                  </a:lnTo>
                  <a:lnTo>
                    <a:pt x="107" y="953"/>
                  </a:lnTo>
                  <a:lnTo>
                    <a:pt x="105" y="939"/>
                  </a:lnTo>
                  <a:lnTo>
                    <a:pt x="103" y="910"/>
                  </a:lnTo>
                  <a:lnTo>
                    <a:pt x="103" y="896"/>
                  </a:lnTo>
                  <a:lnTo>
                    <a:pt x="101" y="881"/>
                  </a:lnTo>
                  <a:lnTo>
                    <a:pt x="99" y="866"/>
                  </a:lnTo>
                  <a:lnTo>
                    <a:pt x="85" y="842"/>
                  </a:lnTo>
                  <a:lnTo>
                    <a:pt x="75" y="832"/>
                  </a:lnTo>
                  <a:lnTo>
                    <a:pt x="67" y="822"/>
                  </a:lnTo>
                  <a:lnTo>
                    <a:pt x="55" y="813"/>
                  </a:lnTo>
                  <a:lnTo>
                    <a:pt x="46" y="801"/>
                  </a:lnTo>
                  <a:lnTo>
                    <a:pt x="26" y="783"/>
                  </a:lnTo>
                  <a:lnTo>
                    <a:pt x="16" y="773"/>
                  </a:lnTo>
                  <a:lnTo>
                    <a:pt x="8" y="763"/>
                  </a:lnTo>
                  <a:lnTo>
                    <a:pt x="2" y="748"/>
                  </a:lnTo>
                  <a:lnTo>
                    <a:pt x="0" y="736"/>
                  </a:lnTo>
                  <a:lnTo>
                    <a:pt x="0" y="722"/>
                  </a:lnTo>
                  <a:lnTo>
                    <a:pt x="12" y="714"/>
                  </a:lnTo>
                  <a:lnTo>
                    <a:pt x="22" y="703"/>
                  </a:lnTo>
                  <a:lnTo>
                    <a:pt x="32" y="693"/>
                  </a:lnTo>
                  <a:lnTo>
                    <a:pt x="42" y="683"/>
                  </a:lnTo>
                  <a:lnTo>
                    <a:pt x="52" y="673"/>
                  </a:lnTo>
                  <a:lnTo>
                    <a:pt x="63" y="663"/>
                  </a:lnTo>
                  <a:lnTo>
                    <a:pt x="73" y="653"/>
                  </a:lnTo>
                  <a:lnTo>
                    <a:pt x="81" y="642"/>
                  </a:lnTo>
                  <a:lnTo>
                    <a:pt x="93" y="622"/>
                  </a:lnTo>
                  <a:lnTo>
                    <a:pt x="105" y="606"/>
                  </a:lnTo>
                  <a:lnTo>
                    <a:pt x="120" y="583"/>
                  </a:lnTo>
                  <a:lnTo>
                    <a:pt x="130" y="557"/>
                  </a:lnTo>
                  <a:lnTo>
                    <a:pt x="136" y="545"/>
                  </a:lnTo>
                  <a:lnTo>
                    <a:pt x="142" y="530"/>
                  </a:lnTo>
                  <a:lnTo>
                    <a:pt x="146" y="516"/>
                  </a:lnTo>
                  <a:lnTo>
                    <a:pt x="152" y="504"/>
                  </a:lnTo>
                  <a:lnTo>
                    <a:pt x="160" y="477"/>
                  </a:lnTo>
                  <a:lnTo>
                    <a:pt x="171" y="451"/>
                  </a:lnTo>
                  <a:lnTo>
                    <a:pt x="175" y="437"/>
                  </a:lnTo>
                  <a:lnTo>
                    <a:pt x="175" y="422"/>
                  </a:lnTo>
                  <a:lnTo>
                    <a:pt x="168" y="410"/>
                  </a:lnTo>
                  <a:lnTo>
                    <a:pt x="162" y="398"/>
                  </a:lnTo>
                  <a:lnTo>
                    <a:pt x="146" y="375"/>
                  </a:lnTo>
                  <a:lnTo>
                    <a:pt x="138" y="362"/>
                  </a:lnTo>
                  <a:lnTo>
                    <a:pt x="128" y="340"/>
                  </a:lnTo>
                  <a:lnTo>
                    <a:pt x="134" y="311"/>
                  </a:lnTo>
                  <a:lnTo>
                    <a:pt x="138" y="299"/>
                  </a:lnTo>
                  <a:lnTo>
                    <a:pt x="144" y="285"/>
                  </a:lnTo>
                  <a:lnTo>
                    <a:pt x="148" y="273"/>
                  </a:lnTo>
                  <a:lnTo>
                    <a:pt x="154" y="260"/>
                  </a:lnTo>
                  <a:lnTo>
                    <a:pt x="162" y="246"/>
                  </a:lnTo>
                  <a:lnTo>
                    <a:pt x="171" y="236"/>
                  </a:lnTo>
                  <a:lnTo>
                    <a:pt x="189" y="216"/>
                  </a:lnTo>
                  <a:lnTo>
                    <a:pt x="203" y="210"/>
                  </a:lnTo>
                  <a:lnTo>
                    <a:pt x="215" y="201"/>
                  </a:lnTo>
                  <a:lnTo>
                    <a:pt x="230" y="199"/>
                  </a:lnTo>
                  <a:lnTo>
                    <a:pt x="256" y="191"/>
                  </a:lnTo>
                  <a:lnTo>
                    <a:pt x="268" y="185"/>
                  </a:lnTo>
                  <a:lnTo>
                    <a:pt x="295" y="179"/>
                  </a:lnTo>
                  <a:lnTo>
                    <a:pt x="307" y="173"/>
                  </a:lnTo>
                  <a:lnTo>
                    <a:pt x="323" y="171"/>
                  </a:lnTo>
                  <a:lnTo>
                    <a:pt x="335" y="169"/>
                  </a:lnTo>
                  <a:lnTo>
                    <a:pt x="342" y="157"/>
                  </a:lnTo>
                  <a:lnTo>
                    <a:pt x="346" y="140"/>
                  </a:lnTo>
                  <a:lnTo>
                    <a:pt x="350" y="124"/>
                  </a:lnTo>
                  <a:lnTo>
                    <a:pt x="366" y="126"/>
                  </a:lnTo>
                  <a:lnTo>
                    <a:pt x="429" y="124"/>
                  </a:lnTo>
                  <a:lnTo>
                    <a:pt x="443" y="124"/>
                  </a:lnTo>
                  <a:lnTo>
                    <a:pt x="458" y="122"/>
                  </a:lnTo>
                  <a:lnTo>
                    <a:pt x="485" y="116"/>
                  </a:lnTo>
                  <a:lnTo>
                    <a:pt x="505" y="100"/>
                  </a:lnTo>
                  <a:lnTo>
                    <a:pt x="516" y="89"/>
                  </a:lnTo>
                  <a:lnTo>
                    <a:pt x="526" y="79"/>
                  </a:lnTo>
                  <a:lnTo>
                    <a:pt x="532" y="67"/>
                  </a:lnTo>
                  <a:lnTo>
                    <a:pt x="544" y="41"/>
                  </a:lnTo>
                  <a:lnTo>
                    <a:pt x="550" y="26"/>
                  </a:lnTo>
                  <a:lnTo>
                    <a:pt x="556" y="14"/>
                  </a:lnTo>
                  <a:lnTo>
                    <a:pt x="579" y="0"/>
                  </a:lnTo>
                  <a:lnTo>
                    <a:pt x="593" y="2"/>
                  </a:lnTo>
                  <a:lnTo>
                    <a:pt x="611" y="20"/>
                  </a:lnTo>
                  <a:lnTo>
                    <a:pt x="632" y="36"/>
                  </a:lnTo>
                  <a:lnTo>
                    <a:pt x="644" y="41"/>
                  </a:lnTo>
                  <a:lnTo>
                    <a:pt x="658" y="45"/>
                  </a:lnTo>
                  <a:lnTo>
                    <a:pt x="678" y="63"/>
                  </a:lnTo>
                  <a:lnTo>
                    <a:pt x="687" y="89"/>
                  </a:lnTo>
                  <a:lnTo>
                    <a:pt x="691" y="104"/>
                  </a:lnTo>
                  <a:lnTo>
                    <a:pt x="689" y="130"/>
                  </a:lnTo>
                  <a:lnTo>
                    <a:pt x="695" y="142"/>
                  </a:lnTo>
                  <a:lnTo>
                    <a:pt x="699" y="157"/>
                  </a:lnTo>
                  <a:lnTo>
                    <a:pt x="695" y="171"/>
                  </a:lnTo>
                  <a:lnTo>
                    <a:pt x="691" y="185"/>
                  </a:lnTo>
                  <a:lnTo>
                    <a:pt x="691" y="214"/>
                  </a:lnTo>
                  <a:lnTo>
                    <a:pt x="691" y="228"/>
                  </a:lnTo>
                  <a:lnTo>
                    <a:pt x="689" y="256"/>
                  </a:lnTo>
                  <a:lnTo>
                    <a:pt x="685" y="285"/>
                  </a:lnTo>
                  <a:lnTo>
                    <a:pt x="682" y="299"/>
                  </a:lnTo>
                  <a:lnTo>
                    <a:pt x="682" y="313"/>
                  </a:lnTo>
                  <a:lnTo>
                    <a:pt x="687" y="340"/>
                  </a:lnTo>
                  <a:lnTo>
                    <a:pt x="693" y="352"/>
                  </a:lnTo>
                  <a:lnTo>
                    <a:pt x="703" y="362"/>
                  </a:lnTo>
                  <a:lnTo>
                    <a:pt x="711" y="373"/>
                  </a:lnTo>
                  <a:lnTo>
                    <a:pt x="733" y="390"/>
                  </a:lnTo>
                  <a:lnTo>
                    <a:pt x="756" y="408"/>
                  </a:lnTo>
                  <a:lnTo>
                    <a:pt x="768" y="414"/>
                  </a:lnTo>
                  <a:lnTo>
                    <a:pt x="792" y="422"/>
                  </a:lnTo>
                  <a:lnTo>
                    <a:pt x="807" y="429"/>
                  </a:lnTo>
                  <a:lnTo>
                    <a:pt x="819" y="433"/>
                  </a:lnTo>
                  <a:lnTo>
                    <a:pt x="845" y="439"/>
                  </a:lnTo>
                  <a:lnTo>
                    <a:pt x="874" y="439"/>
                  </a:lnTo>
                  <a:lnTo>
                    <a:pt x="888" y="441"/>
                  </a:lnTo>
                  <a:lnTo>
                    <a:pt x="912" y="453"/>
                  </a:lnTo>
                  <a:lnTo>
                    <a:pt x="937" y="465"/>
                  </a:lnTo>
                  <a:lnTo>
                    <a:pt x="951" y="463"/>
                  </a:lnTo>
                  <a:lnTo>
                    <a:pt x="978" y="463"/>
                  </a:lnTo>
                  <a:lnTo>
                    <a:pt x="993" y="463"/>
                  </a:lnTo>
                  <a:lnTo>
                    <a:pt x="1005" y="457"/>
                  </a:lnTo>
                  <a:lnTo>
                    <a:pt x="1009" y="445"/>
                  </a:lnTo>
                  <a:lnTo>
                    <a:pt x="1011" y="431"/>
                  </a:lnTo>
                  <a:lnTo>
                    <a:pt x="1009" y="416"/>
                  </a:lnTo>
                  <a:lnTo>
                    <a:pt x="1036" y="420"/>
                  </a:lnTo>
                  <a:lnTo>
                    <a:pt x="1050" y="416"/>
                  </a:lnTo>
                  <a:lnTo>
                    <a:pt x="1062" y="420"/>
                  </a:lnTo>
                  <a:lnTo>
                    <a:pt x="1076" y="418"/>
                  </a:lnTo>
                  <a:lnTo>
                    <a:pt x="1089" y="422"/>
                  </a:lnTo>
                  <a:lnTo>
                    <a:pt x="1105" y="416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18" name="Rectangle 70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19" name="Rectangle 71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0" name="Rectangle 72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1" name="Rectangle 73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2" name="Rectangle 74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3" name="Rectangle 75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4" name="Rectangle 76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210" tIns="41605" rIns="83210" bIns="41605"/>
            <a:lstStyle/>
            <a:p>
              <a:endParaRPr lang="es-CO" sz="2400">
                <a:latin typeface="Times New Roman" pitchFamily="18" charset="0"/>
              </a:endParaRPr>
            </a:p>
          </p:txBody>
        </p:sp>
        <p:sp>
          <p:nvSpPr>
            <p:cNvPr id="83025" name="Rectangle 77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6" name="Rectangle 78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7" name="Rectangle 79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8" name="Rectangle 80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29" name="Rectangle 81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0" name="Rectangle 82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1" name="Rectangle 83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2" name="Rectangle 84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3" name="Rectangle 85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4" name="Rectangle 86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5" name="Rectangle 87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210" tIns="41605" rIns="83210" bIns="41605"/>
            <a:lstStyle/>
            <a:p>
              <a:endParaRPr lang="es-CO" sz="2400">
                <a:latin typeface="Times New Roman" pitchFamily="18" charset="0"/>
              </a:endParaRPr>
            </a:p>
          </p:txBody>
        </p:sp>
        <p:sp>
          <p:nvSpPr>
            <p:cNvPr id="83036" name="Rectangle 88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7" name="Rectangle 89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8" name="Rectangle 90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39" name="Rectangle 91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0" name="Rectangle 92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1" name="Rectangle 93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2" name="Rectangle 94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210" tIns="41605" rIns="83210" bIns="41605"/>
            <a:lstStyle/>
            <a:p>
              <a:endParaRPr lang="es-CO" sz="2400">
                <a:latin typeface="Times New Roman" pitchFamily="18" charset="0"/>
              </a:endParaRPr>
            </a:p>
          </p:txBody>
        </p:sp>
        <p:sp>
          <p:nvSpPr>
            <p:cNvPr id="83043" name="Rectangle 95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4" name="Rectangle 96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5" name="Rectangle 97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6" name="Rectangle 98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7" name="Rectangle 99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8" name="Rectangle 100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49" name="Rectangle 101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0" name="Rectangle 102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1" name="Rectangle 103"/>
            <p:cNvSpPr>
              <a:spLocks noChangeArrowheads="1"/>
            </p:cNvSpPr>
            <p:nvPr/>
          </p:nvSpPr>
          <p:spPr bwMode="auto">
            <a:xfrm>
              <a:off x="4472" y="7311"/>
              <a:ext cx="55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2" name="Rectangle 104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3" name="Rectangle 105"/>
            <p:cNvSpPr>
              <a:spLocks noChangeArrowheads="1"/>
            </p:cNvSpPr>
            <p:nvPr/>
          </p:nvSpPr>
          <p:spPr bwMode="auto">
            <a:xfrm>
              <a:off x="4650" y="6889"/>
              <a:ext cx="43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210" tIns="41605" rIns="83210" bIns="41605"/>
            <a:lstStyle/>
            <a:p>
              <a:endParaRPr lang="es-CO" sz="2400">
                <a:latin typeface="Times New Roman" pitchFamily="18" charset="0"/>
              </a:endParaRPr>
            </a:p>
          </p:txBody>
        </p:sp>
        <p:sp>
          <p:nvSpPr>
            <p:cNvPr id="83054" name="Rectangle 106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5" name="Rectangle 107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6" name="Rectangle 108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7" name="Rectangle 109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8" name="Rectangle 110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59" name="Rectangle 111"/>
            <p:cNvSpPr>
              <a:spLocks noChangeArrowheads="1"/>
            </p:cNvSpPr>
            <p:nvPr/>
          </p:nvSpPr>
          <p:spPr bwMode="auto">
            <a:xfrm>
              <a:off x="4423" y="7642"/>
              <a:ext cx="46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60" name="Freeform 112"/>
            <p:cNvSpPr>
              <a:spLocks/>
            </p:cNvSpPr>
            <p:nvPr/>
          </p:nvSpPr>
          <p:spPr bwMode="auto">
            <a:xfrm>
              <a:off x="3267" y="7351"/>
              <a:ext cx="1356" cy="1221"/>
            </a:xfrm>
            <a:custGeom>
              <a:avLst/>
              <a:gdLst>
                <a:gd name="T0" fmla="*/ 1 w 2225"/>
                <a:gd name="T1" fmla="*/ 1 h 2359"/>
                <a:gd name="T2" fmla="*/ 1 w 2225"/>
                <a:gd name="T3" fmla="*/ 1 h 2359"/>
                <a:gd name="T4" fmla="*/ 1 w 2225"/>
                <a:gd name="T5" fmla="*/ 1 h 2359"/>
                <a:gd name="T6" fmla="*/ 1 w 2225"/>
                <a:gd name="T7" fmla="*/ 1 h 2359"/>
                <a:gd name="T8" fmla="*/ 1 w 2225"/>
                <a:gd name="T9" fmla="*/ 1 h 2359"/>
                <a:gd name="T10" fmla="*/ 1 w 2225"/>
                <a:gd name="T11" fmla="*/ 1 h 2359"/>
                <a:gd name="T12" fmla="*/ 1 w 2225"/>
                <a:gd name="T13" fmla="*/ 1 h 2359"/>
                <a:gd name="T14" fmla="*/ 1 w 2225"/>
                <a:gd name="T15" fmla="*/ 0 h 2359"/>
                <a:gd name="T16" fmla="*/ 1 w 2225"/>
                <a:gd name="T17" fmla="*/ 1 h 2359"/>
                <a:gd name="T18" fmla="*/ 1 w 2225"/>
                <a:gd name="T19" fmla="*/ 1 h 2359"/>
                <a:gd name="T20" fmla="*/ 1 w 2225"/>
                <a:gd name="T21" fmla="*/ 1 h 2359"/>
                <a:gd name="T22" fmla="*/ 1 w 2225"/>
                <a:gd name="T23" fmla="*/ 1 h 2359"/>
                <a:gd name="T24" fmla="*/ 1 w 2225"/>
                <a:gd name="T25" fmla="*/ 1 h 2359"/>
                <a:gd name="T26" fmla="*/ 1 w 2225"/>
                <a:gd name="T27" fmla="*/ 1 h 2359"/>
                <a:gd name="T28" fmla="*/ 1 w 2225"/>
                <a:gd name="T29" fmla="*/ 1 h 2359"/>
                <a:gd name="T30" fmla="*/ 1 w 2225"/>
                <a:gd name="T31" fmla="*/ 1 h 2359"/>
                <a:gd name="T32" fmla="*/ 1 w 2225"/>
                <a:gd name="T33" fmla="*/ 1 h 2359"/>
                <a:gd name="T34" fmla="*/ 1 w 2225"/>
                <a:gd name="T35" fmla="*/ 1 h 2359"/>
                <a:gd name="T36" fmla="*/ 1 w 2225"/>
                <a:gd name="T37" fmla="*/ 1 h 2359"/>
                <a:gd name="T38" fmla="*/ 1 w 2225"/>
                <a:gd name="T39" fmla="*/ 1 h 2359"/>
                <a:gd name="T40" fmla="*/ 1 w 2225"/>
                <a:gd name="T41" fmla="*/ 1 h 2359"/>
                <a:gd name="T42" fmla="*/ 1 w 2225"/>
                <a:gd name="T43" fmla="*/ 1 h 2359"/>
                <a:gd name="T44" fmla="*/ 1 w 2225"/>
                <a:gd name="T45" fmla="*/ 1 h 2359"/>
                <a:gd name="T46" fmla="*/ 1 w 2225"/>
                <a:gd name="T47" fmla="*/ 1 h 2359"/>
                <a:gd name="T48" fmla="*/ 1 w 2225"/>
                <a:gd name="T49" fmla="*/ 1 h 2359"/>
                <a:gd name="T50" fmla="*/ 1 w 2225"/>
                <a:gd name="T51" fmla="*/ 1 h 2359"/>
                <a:gd name="T52" fmla="*/ 1 w 2225"/>
                <a:gd name="T53" fmla="*/ 1 h 2359"/>
                <a:gd name="T54" fmla="*/ 1 w 2225"/>
                <a:gd name="T55" fmla="*/ 1 h 2359"/>
                <a:gd name="T56" fmla="*/ 1 w 2225"/>
                <a:gd name="T57" fmla="*/ 1 h 2359"/>
                <a:gd name="T58" fmla="*/ 1 w 2225"/>
                <a:gd name="T59" fmla="*/ 1 h 2359"/>
                <a:gd name="T60" fmla="*/ 1 w 2225"/>
                <a:gd name="T61" fmla="*/ 1 h 2359"/>
                <a:gd name="T62" fmla="*/ 1 w 2225"/>
                <a:gd name="T63" fmla="*/ 1 h 2359"/>
                <a:gd name="T64" fmla="*/ 1 w 2225"/>
                <a:gd name="T65" fmla="*/ 1 h 2359"/>
                <a:gd name="T66" fmla="*/ 1 w 2225"/>
                <a:gd name="T67" fmla="*/ 1 h 2359"/>
                <a:gd name="T68" fmla="*/ 1 w 2225"/>
                <a:gd name="T69" fmla="*/ 1 h 2359"/>
                <a:gd name="T70" fmla="*/ 1 w 2225"/>
                <a:gd name="T71" fmla="*/ 1 h 2359"/>
                <a:gd name="T72" fmla="*/ 1 w 2225"/>
                <a:gd name="T73" fmla="*/ 1 h 2359"/>
                <a:gd name="T74" fmla="*/ 1 w 2225"/>
                <a:gd name="T75" fmla="*/ 1 h 2359"/>
                <a:gd name="T76" fmla="*/ 1 w 2225"/>
                <a:gd name="T77" fmla="*/ 1 h 2359"/>
                <a:gd name="T78" fmla="*/ 1 w 2225"/>
                <a:gd name="T79" fmla="*/ 1 h 2359"/>
                <a:gd name="T80" fmla="*/ 1 w 2225"/>
                <a:gd name="T81" fmla="*/ 1 h 2359"/>
                <a:gd name="T82" fmla="*/ 1 w 2225"/>
                <a:gd name="T83" fmla="*/ 1 h 2359"/>
                <a:gd name="T84" fmla="*/ 1 w 2225"/>
                <a:gd name="T85" fmla="*/ 1 h 2359"/>
                <a:gd name="T86" fmla="*/ 1 w 2225"/>
                <a:gd name="T87" fmla="*/ 1 h 2359"/>
                <a:gd name="T88" fmla="*/ 1 w 2225"/>
                <a:gd name="T89" fmla="*/ 1 h 2359"/>
                <a:gd name="T90" fmla="*/ 1 w 2225"/>
                <a:gd name="T91" fmla="*/ 1 h 2359"/>
                <a:gd name="T92" fmla="*/ 1 w 2225"/>
                <a:gd name="T93" fmla="*/ 1 h 2359"/>
                <a:gd name="T94" fmla="*/ 1 w 2225"/>
                <a:gd name="T95" fmla="*/ 1 h 2359"/>
                <a:gd name="T96" fmla="*/ 1 w 2225"/>
                <a:gd name="T97" fmla="*/ 1 h 2359"/>
                <a:gd name="T98" fmla="*/ 1 w 2225"/>
                <a:gd name="T99" fmla="*/ 1 h 2359"/>
                <a:gd name="T100" fmla="*/ 1 w 2225"/>
                <a:gd name="T101" fmla="*/ 1 h 2359"/>
                <a:gd name="T102" fmla="*/ 1 w 2225"/>
                <a:gd name="T103" fmla="*/ 1 h 2359"/>
                <a:gd name="T104" fmla="*/ 1 w 2225"/>
                <a:gd name="T105" fmla="*/ 1 h 2359"/>
                <a:gd name="T106" fmla="*/ 1 w 2225"/>
                <a:gd name="T107" fmla="*/ 1 h 2359"/>
                <a:gd name="T108" fmla="*/ 1 w 2225"/>
                <a:gd name="T109" fmla="*/ 1 h 2359"/>
                <a:gd name="T110" fmla="*/ 1 w 2225"/>
                <a:gd name="T111" fmla="*/ 1 h 2359"/>
                <a:gd name="T112" fmla="*/ 1 w 2225"/>
                <a:gd name="T113" fmla="*/ 1 h 2359"/>
                <a:gd name="T114" fmla="*/ 1 w 2225"/>
                <a:gd name="T115" fmla="*/ 1 h 2359"/>
                <a:gd name="T116" fmla="*/ 1 w 2225"/>
                <a:gd name="T117" fmla="*/ 1 h 2359"/>
                <a:gd name="T118" fmla="*/ 1 w 2225"/>
                <a:gd name="T119" fmla="*/ 1 h 23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25"/>
                <a:gd name="T181" fmla="*/ 0 h 2359"/>
                <a:gd name="T182" fmla="*/ 2225 w 2225"/>
                <a:gd name="T183" fmla="*/ 2359 h 23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25" h="2359">
                  <a:moveTo>
                    <a:pt x="508" y="71"/>
                  </a:moveTo>
                  <a:lnTo>
                    <a:pt x="577" y="57"/>
                  </a:lnTo>
                  <a:lnTo>
                    <a:pt x="603" y="48"/>
                  </a:lnTo>
                  <a:lnTo>
                    <a:pt x="616" y="46"/>
                  </a:lnTo>
                  <a:lnTo>
                    <a:pt x="638" y="59"/>
                  </a:lnTo>
                  <a:lnTo>
                    <a:pt x="654" y="81"/>
                  </a:lnTo>
                  <a:lnTo>
                    <a:pt x="660" y="93"/>
                  </a:lnTo>
                  <a:lnTo>
                    <a:pt x="666" y="105"/>
                  </a:lnTo>
                  <a:lnTo>
                    <a:pt x="683" y="128"/>
                  </a:lnTo>
                  <a:lnTo>
                    <a:pt x="703" y="144"/>
                  </a:lnTo>
                  <a:lnTo>
                    <a:pt x="728" y="144"/>
                  </a:lnTo>
                  <a:lnTo>
                    <a:pt x="742" y="142"/>
                  </a:lnTo>
                  <a:lnTo>
                    <a:pt x="752" y="150"/>
                  </a:lnTo>
                  <a:lnTo>
                    <a:pt x="756" y="165"/>
                  </a:lnTo>
                  <a:lnTo>
                    <a:pt x="784" y="173"/>
                  </a:lnTo>
                  <a:lnTo>
                    <a:pt x="806" y="187"/>
                  </a:lnTo>
                  <a:lnTo>
                    <a:pt x="820" y="185"/>
                  </a:lnTo>
                  <a:lnTo>
                    <a:pt x="832" y="181"/>
                  </a:lnTo>
                  <a:lnTo>
                    <a:pt x="845" y="173"/>
                  </a:lnTo>
                  <a:lnTo>
                    <a:pt x="855" y="165"/>
                  </a:lnTo>
                  <a:lnTo>
                    <a:pt x="865" y="154"/>
                  </a:lnTo>
                  <a:lnTo>
                    <a:pt x="875" y="144"/>
                  </a:lnTo>
                  <a:lnTo>
                    <a:pt x="887" y="138"/>
                  </a:lnTo>
                  <a:lnTo>
                    <a:pt x="902" y="132"/>
                  </a:lnTo>
                  <a:lnTo>
                    <a:pt x="914" y="126"/>
                  </a:lnTo>
                  <a:lnTo>
                    <a:pt x="926" y="124"/>
                  </a:lnTo>
                  <a:lnTo>
                    <a:pt x="940" y="122"/>
                  </a:lnTo>
                  <a:lnTo>
                    <a:pt x="954" y="122"/>
                  </a:lnTo>
                  <a:lnTo>
                    <a:pt x="981" y="134"/>
                  </a:lnTo>
                  <a:lnTo>
                    <a:pt x="1003" y="142"/>
                  </a:lnTo>
                  <a:lnTo>
                    <a:pt x="1016" y="150"/>
                  </a:lnTo>
                  <a:lnTo>
                    <a:pt x="1028" y="156"/>
                  </a:lnTo>
                  <a:lnTo>
                    <a:pt x="1036" y="167"/>
                  </a:lnTo>
                  <a:lnTo>
                    <a:pt x="1046" y="179"/>
                  </a:lnTo>
                  <a:lnTo>
                    <a:pt x="1058" y="187"/>
                  </a:lnTo>
                  <a:lnTo>
                    <a:pt x="1071" y="193"/>
                  </a:lnTo>
                  <a:lnTo>
                    <a:pt x="1083" y="199"/>
                  </a:lnTo>
                  <a:lnTo>
                    <a:pt x="1095" y="205"/>
                  </a:lnTo>
                  <a:lnTo>
                    <a:pt x="1119" y="213"/>
                  </a:lnTo>
                  <a:lnTo>
                    <a:pt x="1132" y="220"/>
                  </a:lnTo>
                  <a:lnTo>
                    <a:pt x="1144" y="228"/>
                  </a:lnTo>
                  <a:lnTo>
                    <a:pt x="1166" y="244"/>
                  </a:lnTo>
                  <a:lnTo>
                    <a:pt x="1180" y="246"/>
                  </a:lnTo>
                  <a:lnTo>
                    <a:pt x="1193" y="242"/>
                  </a:lnTo>
                  <a:lnTo>
                    <a:pt x="1201" y="232"/>
                  </a:lnTo>
                  <a:lnTo>
                    <a:pt x="1205" y="217"/>
                  </a:lnTo>
                  <a:lnTo>
                    <a:pt x="1213" y="205"/>
                  </a:lnTo>
                  <a:lnTo>
                    <a:pt x="1231" y="191"/>
                  </a:lnTo>
                  <a:lnTo>
                    <a:pt x="1233" y="165"/>
                  </a:lnTo>
                  <a:lnTo>
                    <a:pt x="1237" y="150"/>
                  </a:lnTo>
                  <a:lnTo>
                    <a:pt x="1250" y="144"/>
                  </a:lnTo>
                  <a:lnTo>
                    <a:pt x="1271" y="160"/>
                  </a:lnTo>
                  <a:lnTo>
                    <a:pt x="1289" y="183"/>
                  </a:lnTo>
                  <a:lnTo>
                    <a:pt x="1312" y="197"/>
                  </a:lnTo>
                  <a:lnTo>
                    <a:pt x="1320" y="207"/>
                  </a:lnTo>
                  <a:lnTo>
                    <a:pt x="1332" y="213"/>
                  </a:lnTo>
                  <a:lnTo>
                    <a:pt x="1346" y="220"/>
                  </a:lnTo>
                  <a:lnTo>
                    <a:pt x="1359" y="222"/>
                  </a:lnTo>
                  <a:lnTo>
                    <a:pt x="1373" y="217"/>
                  </a:lnTo>
                  <a:lnTo>
                    <a:pt x="1395" y="203"/>
                  </a:lnTo>
                  <a:lnTo>
                    <a:pt x="1420" y="205"/>
                  </a:lnTo>
                  <a:lnTo>
                    <a:pt x="1434" y="207"/>
                  </a:lnTo>
                  <a:lnTo>
                    <a:pt x="1458" y="197"/>
                  </a:lnTo>
                  <a:lnTo>
                    <a:pt x="1479" y="209"/>
                  </a:lnTo>
                  <a:lnTo>
                    <a:pt x="1493" y="205"/>
                  </a:lnTo>
                  <a:lnTo>
                    <a:pt x="1499" y="193"/>
                  </a:lnTo>
                  <a:lnTo>
                    <a:pt x="1503" y="179"/>
                  </a:lnTo>
                  <a:lnTo>
                    <a:pt x="1507" y="167"/>
                  </a:lnTo>
                  <a:lnTo>
                    <a:pt x="1519" y="160"/>
                  </a:lnTo>
                  <a:lnTo>
                    <a:pt x="1530" y="150"/>
                  </a:lnTo>
                  <a:lnTo>
                    <a:pt x="1530" y="124"/>
                  </a:lnTo>
                  <a:lnTo>
                    <a:pt x="1530" y="110"/>
                  </a:lnTo>
                  <a:lnTo>
                    <a:pt x="1536" y="97"/>
                  </a:lnTo>
                  <a:lnTo>
                    <a:pt x="1542" y="71"/>
                  </a:lnTo>
                  <a:lnTo>
                    <a:pt x="1546" y="57"/>
                  </a:lnTo>
                  <a:lnTo>
                    <a:pt x="1548" y="42"/>
                  </a:lnTo>
                  <a:lnTo>
                    <a:pt x="1552" y="30"/>
                  </a:lnTo>
                  <a:lnTo>
                    <a:pt x="1554" y="14"/>
                  </a:lnTo>
                  <a:lnTo>
                    <a:pt x="1564" y="4"/>
                  </a:lnTo>
                  <a:lnTo>
                    <a:pt x="1578" y="0"/>
                  </a:lnTo>
                  <a:lnTo>
                    <a:pt x="1593" y="2"/>
                  </a:lnTo>
                  <a:lnTo>
                    <a:pt x="1605" y="2"/>
                  </a:lnTo>
                  <a:lnTo>
                    <a:pt x="1619" y="10"/>
                  </a:lnTo>
                  <a:lnTo>
                    <a:pt x="1633" y="12"/>
                  </a:lnTo>
                  <a:lnTo>
                    <a:pt x="1652" y="18"/>
                  </a:lnTo>
                  <a:lnTo>
                    <a:pt x="1670" y="28"/>
                  </a:lnTo>
                  <a:lnTo>
                    <a:pt x="1684" y="26"/>
                  </a:lnTo>
                  <a:lnTo>
                    <a:pt x="1711" y="26"/>
                  </a:lnTo>
                  <a:lnTo>
                    <a:pt x="1725" y="26"/>
                  </a:lnTo>
                  <a:lnTo>
                    <a:pt x="1737" y="32"/>
                  </a:lnTo>
                  <a:lnTo>
                    <a:pt x="1747" y="40"/>
                  </a:lnTo>
                  <a:lnTo>
                    <a:pt x="1772" y="55"/>
                  </a:lnTo>
                  <a:lnTo>
                    <a:pt x="1787" y="59"/>
                  </a:lnTo>
                  <a:lnTo>
                    <a:pt x="1811" y="67"/>
                  </a:lnTo>
                  <a:lnTo>
                    <a:pt x="1826" y="69"/>
                  </a:lnTo>
                  <a:lnTo>
                    <a:pt x="1840" y="75"/>
                  </a:lnTo>
                  <a:lnTo>
                    <a:pt x="1852" y="79"/>
                  </a:lnTo>
                  <a:lnTo>
                    <a:pt x="1868" y="81"/>
                  </a:lnTo>
                  <a:lnTo>
                    <a:pt x="1881" y="85"/>
                  </a:lnTo>
                  <a:lnTo>
                    <a:pt x="1893" y="91"/>
                  </a:lnTo>
                  <a:lnTo>
                    <a:pt x="1907" y="93"/>
                  </a:lnTo>
                  <a:lnTo>
                    <a:pt x="1919" y="99"/>
                  </a:lnTo>
                  <a:lnTo>
                    <a:pt x="1942" y="112"/>
                  </a:lnTo>
                  <a:lnTo>
                    <a:pt x="1958" y="114"/>
                  </a:lnTo>
                  <a:lnTo>
                    <a:pt x="1954" y="130"/>
                  </a:lnTo>
                  <a:lnTo>
                    <a:pt x="1944" y="140"/>
                  </a:lnTo>
                  <a:lnTo>
                    <a:pt x="1936" y="150"/>
                  </a:lnTo>
                  <a:lnTo>
                    <a:pt x="1934" y="175"/>
                  </a:lnTo>
                  <a:lnTo>
                    <a:pt x="1934" y="189"/>
                  </a:lnTo>
                  <a:lnTo>
                    <a:pt x="1927" y="201"/>
                  </a:lnTo>
                  <a:lnTo>
                    <a:pt x="1923" y="215"/>
                  </a:lnTo>
                  <a:lnTo>
                    <a:pt x="1921" y="228"/>
                  </a:lnTo>
                  <a:lnTo>
                    <a:pt x="1927" y="242"/>
                  </a:lnTo>
                  <a:lnTo>
                    <a:pt x="1936" y="254"/>
                  </a:lnTo>
                  <a:lnTo>
                    <a:pt x="1940" y="267"/>
                  </a:lnTo>
                  <a:lnTo>
                    <a:pt x="1952" y="292"/>
                  </a:lnTo>
                  <a:lnTo>
                    <a:pt x="1970" y="312"/>
                  </a:lnTo>
                  <a:lnTo>
                    <a:pt x="1978" y="322"/>
                  </a:lnTo>
                  <a:lnTo>
                    <a:pt x="1997" y="339"/>
                  </a:lnTo>
                  <a:lnTo>
                    <a:pt x="1987" y="361"/>
                  </a:lnTo>
                  <a:lnTo>
                    <a:pt x="1995" y="373"/>
                  </a:lnTo>
                  <a:lnTo>
                    <a:pt x="2001" y="386"/>
                  </a:lnTo>
                  <a:lnTo>
                    <a:pt x="2009" y="396"/>
                  </a:lnTo>
                  <a:lnTo>
                    <a:pt x="2025" y="418"/>
                  </a:lnTo>
                  <a:lnTo>
                    <a:pt x="2041" y="441"/>
                  </a:lnTo>
                  <a:lnTo>
                    <a:pt x="2050" y="453"/>
                  </a:lnTo>
                  <a:lnTo>
                    <a:pt x="2060" y="465"/>
                  </a:lnTo>
                  <a:lnTo>
                    <a:pt x="2076" y="485"/>
                  </a:lnTo>
                  <a:lnTo>
                    <a:pt x="2086" y="498"/>
                  </a:lnTo>
                  <a:lnTo>
                    <a:pt x="2096" y="508"/>
                  </a:lnTo>
                  <a:lnTo>
                    <a:pt x="2107" y="518"/>
                  </a:lnTo>
                  <a:lnTo>
                    <a:pt x="2127" y="536"/>
                  </a:lnTo>
                  <a:lnTo>
                    <a:pt x="2135" y="548"/>
                  </a:lnTo>
                  <a:lnTo>
                    <a:pt x="2145" y="559"/>
                  </a:lnTo>
                  <a:lnTo>
                    <a:pt x="2168" y="571"/>
                  </a:lnTo>
                  <a:lnTo>
                    <a:pt x="2180" y="581"/>
                  </a:lnTo>
                  <a:lnTo>
                    <a:pt x="2192" y="587"/>
                  </a:lnTo>
                  <a:lnTo>
                    <a:pt x="2210" y="610"/>
                  </a:lnTo>
                  <a:lnTo>
                    <a:pt x="2219" y="620"/>
                  </a:lnTo>
                  <a:lnTo>
                    <a:pt x="2225" y="632"/>
                  </a:lnTo>
                  <a:lnTo>
                    <a:pt x="2221" y="661"/>
                  </a:lnTo>
                  <a:lnTo>
                    <a:pt x="2219" y="673"/>
                  </a:lnTo>
                  <a:lnTo>
                    <a:pt x="2206" y="681"/>
                  </a:lnTo>
                  <a:lnTo>
                    <a:pt x="2200" y="693"/>
                  </a:lnTo>
                  <a:lnTo>
                    <a:pt x="2192" y="705"/>
                  </a:lnTo>
                  <a:lnTo>
                    <a:pt x="2186" y="718"/>
                  </a:lnTo>
                  <a:lnTo>
                    <a:pt x="2182" y="732"/>
                  </a:lnTo>
                  <a:lnTo>
                    <a:pt x="2182" y="744"/>
                  </a:lnTo>
                  <a:lnTo>
                    <a:pt x="2184" y="758"/>
                  </a:lnTo>
                  <a:lnTo>
                    <a:pt x="2186" y="774"/>
                  </a:lnTo>
                  <a:lnTo>
                    <a:pt x="2186" y="788"/>
                  </a:lnTo>
                  <a:lnTo>
                    <a:pt x="2192" y="816"/>
                  </a:lnTo>
                  <a:lnTo>
                    <a:pt x="2192" y="831"/>
                  </a:lnTo>
                  <a:lnTo>
                    <a:pt x="2188" y="857"/>
                  </a:lnTo>
                  <a:lnTo>
                    <a:pt x="2180" y="869"/>
                  </a:lnTo>
                  <a:lnTo>
                    <a:pt x="2166" y="877"/>
                  </a:lnTo>
                  <a:lnTo>
                    <a:pt x="2145" y="888"/>
                  </a:lnTo>
                  <a:lnTo>
                    <a:pt x="2131" y="888"/>
                  </a:lnTo>
                  <a:lnTo>
                    <a:pt x="2119" y="881"/>
                  </a:lnTo>
                  <a:lnTo>
                    <a:pt x="2107" y="873"/>
                  </a:lnTo>
                  <a:lnTo>
                    <a:pt x="2094" y="865"/>
                  </a:lnTo>
                  <a:lnTo>
                    <a:pt x="2074" y="849"/>
                  </a:lnTo>
                  <a:lnTo>
                    <a:pt x="2062" y="839"/>
                  </a:lnTo>
                  <a:lnTo>
                    <a:pt x="2050" y="831"/>
                  </a:lnTo>
                  <a:lnTo>
                    <a:pt x="2013" y="822"/>
                  </a:lnTo>
                  <a:lnTo>
                    <a:pt x="1999" y="826"/>
                  </a:lnTo>
                  <a:lnTo>
                    <a:pt x="1989" y="835"/>
                  </a:lnTo>
                  <a:lnTo>
                    <a:pt x="1978" y="843"/>
                  </a:lnTo>
                  <a:lnTo>
                    <a:pt x="1966" y="853"/>
                  </a:lnTo>
                  <a:lnTo>
                    <a:pt x="1960" y="865"/>
                  </a:lnTo>
                  <a:lnTo>
                    <a:pt x="1952" y="875"/>
                  </a:lnTo>
                  <a:lnTo>
                    <a:pt x="1934" y="896"/>
                  </a:lnTo>
                  <a:lnTo>
                    <a:pt x="1921" y="900"/>
                  </a:lnTo>
                  <a:lnTo>
                    <a:pt x="1907" y="906"/>
                  </a:lnTo>
                  <a:lnTo>
                    <a:pt x="1903" y="930"/>
                  </a:lnTo>
                  <a:lnTo>
                    <a:pt x="1893" y="941"/>
                  </a:lnTo>
                  <a:lnTo>
                    <a:pt x="1879" y="939"/>
                  </a:lnTo>
                  <a:lnTo>
                    <a:pt x="1866" y="945"/>
                  </a:lnTo>
                  <a:lnTo>
                    <a:pt x="1858" y="957"/>
                  </a:lnTo>
                  <a:lnTo>
                    <a:pt x="1852" y="969"/>
                  </a:lnTo>
                  <a:lnTo>
                    <a:pt x="1846" y="981"/>
                  </a:lnTo>
                  <a:lnTo>
                    <a:pt x="1848" y="998"/>
                  </a:lnTo>
                  <a:lnTo>
                    <a:pt x="1852" y="1010"/>
                  </a:lnTo>
                  <a:lnTo>
                    <a:pt x="1860" y="1020"/>
                  </a:lnTo>
                  <a:lnTo>
                    <a:pt x="1873" y="1028"/>
                  </a:lnTo>
                  <a:lnTo>
                    <a:pt x="1881" y="1038"/>
                  </a:lnTo>
                  <a:lnTo>
                    <a:pt x="1885" y="1065"/>
                  </a:lnTo>
                  <a:lnTo>
                    <a:pt x="1877" y="1075"/>
                  </a:lnTo>
                  <a:lnTo>
                    <a:pt x="1862" y="1079"/>
                  </a:lnTo>
                  <a:lnTo>
                    <a:pt x="1836" y="1079"/>
                  </a:lnTo>
                  <a:lnTo>
                    <a:pt x="1809" y="1089"/>
                  </a:lnTo>
                  <a:lnTo>
                    <a:pt x="1797" y="1081"/>
                  </a:lnTo>
                  <a:lnTo>
                    <a:pt x="1770" y="1079"/>
                  </a:lnTo>
                  <a:lnTo>
                    <a:pt x="1755" y="1073"/>
                  </a:lnTo>
                  <a:lnTo>
                    <a:pt x="1741" y="1067"/>
                  </a:lnTo>
                  <a:lnTo>
                    <a:pt x="1729" y="1061"/>
                  </a:lnTo>
                  <a:lnTo>
                    <a:pt x="1717" y="1055"/>
                  </a:lnTo>
                  <a:lnTo>
                    <a:pt x="1707" y="1044"/>
                  </a:lnTo>
                  <a:lnTo>
                    <a:pt x="1694" y="1036"/>
                  </a:lnTo>
                  <a:lnTo>
                    <a:pt x="1672" y="1022"/>
                  </a:lnTo>
                  <a:lnTo>
                    <a:pt x="1660" y="1016"/>
                  </a:lnTo>
                  <a:lnTo>
                    <a:pt x="1644" y="1028"/>
                  </a:lnTo>
                  <a:lnTo>
                    <a:pt x="1633" y="1038"/>
                  </a:lnTo>
                  <a:lnTo>
                    <a:pt x="1623" y="1044"/>
                  </a:lnTo>
                  <a:lnTo>
                    <a:pt x="1613" y="1055"/>
                  </a:lnTo>
                  <a:lnTo>
                    <a:pt x="1607" y="1069"/>
                  </a:lnTo>
                  <a:lnTo>
                    <a:pt x="1603" y="1081"/>
                  </a:lnTo>
                  <a:lnTo>
                    <a:pt x="1593" y="1089"/>
                  </a:lnTo>
                  <a:lnTo>
                    <a:pt x="1589" y="1104"/>
                  </a:lnTo>
                  <a:lnTo>
                    <a:pt x="1587" y="1118"/>
                  </a:lnTo>
                  <a:lnTo>
                    <a:pt x="1587" y="1132"/>
                  </a:lnTo>
                  <a:lnTo>
                    <a:pt x="1591" y="1146"/>
                  </a:lnTo>
                  <a:lnTo>
                    <a:pt x="1582" y="1171"/>
                  </a:lnTo>
                  <a:lnTo>
                    <a:pt x="1556" y="1175"/>
                  </a:lnTo>
                  <a:lnTo>
                    <a:pt x="1530" y="1175"/>
                  </a:lnTo>
                  <a:lnTo>
                    <a:pt x="1503" y="1167"/>
                  </a:lnTo>
                  <a:lnTo>
                    <a:pt x="1489" y="1169"/>
                  </a:lnTo>
                  <a:lnTo>
                    <a:pt x="1475" y="1169"/>
                  </a:lnTo>
                  <a:lnTo>
                    <a:pt x="1460" y="1167"/>
                  </a:lnTo>
                  <a:lnTo>
                    <a:pt x="1438" y="1181"/>
                  </a:lnTo>
                  <a:lnTo>
                    <a:pt x="1432" y="1193"/>
                  </a:lnTo>
                  <a:lnTo>
                    <a:pt x="1430" y="1207"/>
                  </a:lnTo>
                  <a:lnTo>
                    <a:pt x="1434" y="1220"/>
                  </a:lnTo>
                  <a:lnTo>
                    <a:pt x="1444" y="1232"/>
                  </a:lnTo>
                  <a:lnTo>
                    <a:pt x="1446" y="1246"/>
                  </a:lnTo>
                  <a:lnTo>
                    <a:pt x="1448" y="1258"/>
                  </a:lnTo>
                  <a:lnTo>
                    <a:pt x="1446" y="1286"/>
                  </a:lnTo>
                  <a:lnTo>
                    <a:pt x="1430" y="1310"/>
                  </a:lnTo>
                  <a:lnTo>
                    <a:pt x="1428" y="1322"/>
                  </a:lnTo>
                  <a:lnTo>
                    <a:pt x="1428" y="1337"/>
                  </a:lnTo>
                  <a:lnTo>
                    <a:pt x="1426" y="1351"/>
                  </a:lnTo>
                  <a:lnTo>
                    <a:pt x="1430" y="1375"/>
                  </a:lnTo>
                  <a:lnTo>
                    <a:pt x="1436" y="1388"/>
                  </a:lnTo>
                  <a:lnTo>
                    <a:pt x="1438" y="1414"/>
                  </a:lnTo>
                  <a:lnTo>
                    <a:pt x="1450" y="1437"/>
                  </a:lnTo>
                  <a:lnTo>
                    <a:pt x="1475" y="1447"/>
                  </a:lnTo>
                  <a:lnTo>
                    <a:pt x="1487" y="1453"/>
                  </a:lnTo>
                  <a:lnTo>
                    <a:pt x="1511" y="1463"/>
                  </a:lnTo>
                  <a:lnTo>
                    <a:pt x="1525" y="1469"/>
                  </a:lnTo>
                  <a:lnTo>
                    <a:pt x="1538" y="1475"/>
                  </a:lnTo>
                  <a:lnTo>
                    <a:pt x="1550" y="1479"/>
                  </a:lnTo>
                  <a:lnTo>
                    <a:pt x="1568" y="1502"/>
                  </a:lnTo>
                  <a:lnTo>
                    <a:pt x="1572" y="1530"/>
                  </a:lnTo>
                  <a:lnTo>
                    <a:pt x="1574" y="1544"/>
                  </a:lnTo>
                  <a:lnTo>
                    <a:pt x="1576" y="1559"/>
                  </a:lnTo>
                  <a:lnTo>
                    <a:pt x="1574" y="1587"/>
                  </a:lnTo>
                  <a:lnTo>
                    <a:pt x="1570" y="1602"/>
                  </a:lnTo>
                  <a:lnTo>
                    <a:pt x="1568" y="1616"/>
                  </a:lnTo>
                  <a:lnTo>
                    <a:pt x="1566" y="1630"/>
                  </a:lnTo>
                  <a:lnTo>
                    <a:pt x="1566" y="1644"/>
                  </a:lnTo>
                  <a:lnTo>
                    <a:pt x="1566" y="1671"/>
                  </a:lnTo>
                  <a:lnTo>
                    <a:pt x="1572" y="1683"/>
                  </a:lnTo>
                  <a:lnTo>
                    <a:pt x="1587" y="1687"/>
                  </a:lnTo>
                  <a:lnTo>
                    <a:pt x="1609" y="1701"/>
                  </a:lnTo>
                  <a:lnTo>
                    <a:pt x="1633" y="1716"/>
                  </a:lnTo>
                  <a:lnTo>
                    <a:pt x="1646" y="1720"/>
                  </a:lnTo>
                  <a:lnTo>
                    <a:pt x="1660" y="1724"/>
                  </a:lnTo>
                  <a:lnTo>
                    <a:pt x="1684" y="1730"/>
                  </a:lnTo>
                  <a:lnTo>
                    <a:pt x="1701" y="1734"/>
                  </a:lnTo>
                  <a:lnTo>
                    <a:pt x="1713" y="1740"/>
                  </a:lnTo>
                  <a:lnTo>
                    <a:pt x="1725" y="1746"/>
                  </a:lnTo>
                  <a:lnTo>
                    <a:pt x="1733" y="1756"/>
                  </a:lnTo>
                  <a:lnTo>
                    <a:pt x="1751" y="1777"/>
                  </a:lnTo>
                  <a:lnTo>
                    <a:pt x="1777" y="1786"/>
                  </a:lnTo>
                  <a:lnTo>
                    <a:pt x="1789" y="1780"/>
                  </a:lnTo>
                  <a:lnTo>
                    <a:pt x="1803" y="1775"/>
                  </a:lnTo>
                  <a:lnTo>
                    <a:pt x="1818" y="1773"/>
                  </a:lnTo>
                  <a:lnTo>
                    <a:pt x="1842" y="1782"/>
                  </a:lnTo>
                  <a:lnTo>
                    <a:pt x="1832" y="1800"/>
                  </a:lnTo>
                  <a:lnTo>
                    <a:pt x="1816" y="1820"/>
                  </a:lnTo>
                  <a:lnTo>
                    <a:pt x="1807" y="1835"/>
                  </a:lnTo>
                  <a:lnTo>
                    <a:pt x="1801" y="1847"/>
                  </a:lnTo>
                  <a:lnTo>
                    <a:pt x="1801" y="1861"/>
                  </a:lnTo>
                  <a:lnTo>
                    <a:pt x="1801" y="1875"/>
                  </a:lnTo>
                  <a:lnTo>
                    <a:pt x="1799" y="1890"/>
                  </a:lnTo>
                  <a:lnTo>
                    <a:pt x="1797" y="1904"/>
                  </a:lnTo>
                  <a:lnTo>
                    <a:pt x="1789" y="1914"/>
                  </a:lnTo>
                  <a:lnTo>
                    <a:pt x="1783" y="1928"/>
                  </a:lnTo>
                  <a:lnTo>
                    <a:pt x="1775" y="1939"/>
                  </a:lnTo>
                  <a:lnTo>
                    <a:pt x="1766" y="1951"/>
                  </a:lnTo>
                  <a:lnTo>
                    <a:pt x="1758" y="1963"/>
                  </a:lnTo>
                  <a:lnTo>
                    <a:pt x="1749" y="1975"/>
                  </a:lnTo>
                  <a:lnTo>
                    <a:pt x="1739" y="1985"/>
                  </a:lnTo>
                  <a:lnTo>
                    <a:pt x="1729" y="1994"/>
                  </a:lnTo>
                  <a:lnTo>
                    <a:pt x="1725" y="2022"/>
                  </a:lnTo>
                  <a:lnTo>
                    <a:pt x="1725" y="2036"/>
                  </a:lnTo>
                  <a:lnTo>
                    <a:pt x="1727" y="2049"/>
                  </a:lnTo>
                  <a:lnTo>
                    <a:pt x="1743" y="2069"/>
                  </a:lnTo>
                  <a:lnTo>
                    <a:pt x="1764" y="2089"/>
                  </a:lnTo>
                  <a:lnTo>
                    <a:pt x="1770" y="2102"/>
                  </a:lnTo>
                  <a:lnTo>
                    <a:pt x="1775" y="2116"/>
                  </a:lnTo>
                  <a:lnTo>
                    <a:pt x="1777" y="2130"/>
                  </a:lnTo>
                  <a:lnTo>
                    <a:pt x="1783" y="2142"/>
                  </a:lnTo>
                  <a:lnTo>
                    <a:pt x="1791" y="2152"/>
                  </a:lnTo>
                  <a:lnTo>
                    <a:pt x="1795" y="2167"/>
                  </a:lnTo>
                  <a:lnTo>
                    <a:pt x="1795" y="2193"/>
                  </a:lnTo>
                  <a:lnTo>
                    <a:pt x="1797" y="2205"/>
                  </a:lnTo>
                  <a:lnTo>
                    <a:pt x="1809" y="2214"/>
                  </a:lnTo>
                  <a:lnTo>
                    <a:pt x="1822" y="2207"/>
                  </a:lnTo>
                  <a:lnTo>
                    <a:pt x="1842" y="2220"/>
                  </a:lnTo>
                  <a:lnTo>
                    <a:pt x="1864" y="2236"/>
                  </a:lnTo>
                  <a:lnTo>
                    <a:pt x="1877" y="2240"/>
                  </a:lnTo>
                  <a:lnTo>
                    <a:pt x="1889" y="2250"/>
                  </a:lnTo>
                  <a:lnTo>
                    <a:pt x="1893" y="2277"/>
                  </a:lnTo>
                  <a:lnTo>
                    <a:pt x="1895" y="2290"/>
                  </a:lnTo>
                  <a:lnTo>
                    <a:pt x="1895" y="2304"/>
                  </a:lnTo>
                  <a:lnTo>
                    <a:pt x="1889" y="2316"/>
                  </a:lnTo>
                  <a:lnTo>
                    <a:pt x="1862" y="2312"/>
                  </a:lnTo>
                  <a:lnTo>
                    <a:pt x="1848" y="2314"/>
                  </a:lnTo>
                  <a:lnTo>
                    <a:pt x="1836" y="2310"/>
                  </a:lnTo>
                  <a:lnTo>
                    <a:pt x="1822" y="2314"/>
                  </a:lnTo>
                  <a:lnTo>
                    <a:pt x="1795" y="2310"/>
                  </a:lnTo>
                  <a:lnTo>
                    <a:pt x="1797" y="2325"/>
                  </a:lnTo>
                  <a:lnTo>
                    <a:pt x="1795" y="2339"/>
                  </a:lnTo>
                  <a:lnTo>
                    <a:pt x="1791" y="2351"/>
                  </a:lnTo>
                  <a:lnTo>
                    <a:pt x="1779" y="2357"/>
                  </a:lnTo>
                  <a:lnTo>
                    <a:pt x="1764" y="2357"/>
                  </a:lnTo>
                  <a:lnTo>
                    <a:pt x="1749" y="2355"/>
                  </a:lnTo>
                  <a:lnTo>
                    <a:pt x="1723" y="2359"/>
                  </a:lnTo>
                  <a:lnTo>
                    <a:pt x="1709" y="2355"/>
                  </a:lnTo>
                  <a:lnTo>
                    <a:pt x="1686" y="2341"/>
                  </a:lnTo>
                  <a:lnTo>
                    <a:pt x="1660" y="2333"/>
                  </a:lnTo>
                  <a:lnTo>
                    <a:pt x="1631" y="2333"/>
                  </a:lnTo>
                  <a:lnTo>
                    <a:pt x="1617" y="2331"/>
                  </a:lnTo>
                  <a:lnTo>
                    <a:pt x="1593" y="2323"/>
                  </a:lnTo>
                  <a:lnTo>
                    <a:pt x="1578" y="2316"/>
                  </a:lnTo>
                  <a:lnTo>
                    <a:pt x="1562" y="2310"/>
                  </a:lnTo>
                  <a:lnTo>
                    <a:pt x="1542" y="2302"/>
                  </a:lnTo>
                  <a:lnTo>
                    <a:pt x="1530" y="2292"/>
                  </a:lnTo>
                  <a:lnTo>
                    <a:pt x="1509" y="2275"/>
                  </a:lnTo>
                  <a:lnTo>
                    <a:pt x="1489" y="2256"/>
                  </a:lnTo>
                  <a:lnTo>
                    <a:pt x="1479" y="2246"/>
                  </a:lnTo>
                  <a:lnTo>
                    <a:pt x="1473" y="2234"/>
                  </a:lnTo>
                  <a:lnTo>
                    <a:pt x="1466" y="2222"/>
                  </a:lnTo>
                  <a:lnTo>
                    <a:pt x="1468" y="2193"/>
                  </a:lnTo>
                  <a:lnTo>
                    <a:pt x="1471" y="2179"/>
                  </a:lnTo>
                  <a:lnTo>
                    <a:pt x="1473" y="2165"/>
                  </a:lnTo>
                  <a:lnTo>
                    <a:pt x="1477" y="2122"/>
                  </a:lnTo>
                  <a:lnTo>
                    <a:pt x="1477" y="2108"/>
                  </a:lnTo>
                  <a:lnTo>
                    <a:pt x="1477" y="2091"/>
                  </a:lnTo>
                  <a:lnTo>
                    <a:pt x="1481" y="2065"/>
                  </a:lnTo>
                  <a:lnTo>
                    <a:pt x="1485" y="2051"/>
                  </a:lnTo>
                  <a:lnTo>
                    <a:pt x="1481" y="2036"/>
                  </a:lnTo>
                  <a:lnTo>
                    <a:pt x="1475" y="2024"/>
                  </a:lnTo>
                  <a:lnTo>
                    <a:pt x="1475" y="2010"/>
                  </a:lnTo>
                  <a:lnTo>
                    <a:pt x="1473" y="1983"/>
                  </a:lnTo>
                  <a:lnTo>
                    <a:pt x="1471" y="1969"/>
                  </a:lnTo>
                  <a:lnTo>
                    <a:pt x="1454" y="1947"/>
                  </a:lnTo>
                  <a:lnTo>
                    <a:pt x="1430" y="1935"/>
                  </a:lnTo>
                  <a:lnTo>
                    <a:pt x="1418" y="1930"/>
                  </a:lnTo>
                  <a:lnTo>
                    <a:pt x="1405" y="1924"/>
                  </a:lnTo>
                  <a:lnTo>
                    <a:pt x="1389" y="1902"/>
                  </a:lnTo>
                  <a:lnTo>
                    <a:pt x="1365" y="1894"/>
                  </a:lnTo>
                  <a:lnTo>
                    <a:pt x="1350" y="1898"/>
                  </a:lnTo>
                  <a:lnTo>
                    <a:pt x="1336" y="1920"/>
                  </a:lnTo>
                  <a:lnTo>
                    <a:pt x="1330" y="1935"/>
                  </a:lnTo>
                  <a:lnTo>
                    <a:pt x="1324" y="1947"/>
                  </a:lnTo>
                  <a:lnTo>
                    <a:pt x="1312" y="1973"/>
                  </a:lnTo>
                  <a:lnTo>
                    <a:pt x="1302" y="1983"/>
                  </a:lnTo>
                  <a:lnTo>
                    <a:pt x="1291" y="1994"/>
                  </a:lnTo>
                  <a:lnTo>
                    <a:pt x="1281" y="2002"/>
                  </a:lnTo>
                  <a:lnTo>
                    <a:pt x="1258" y="2016"/>
                  </a:lnTo>
                  <a:lnTo>
                    <a:pt x="1229" y="2018"/>
                  </a:lnTo>
                  <a:lnTo>
                    <a:pt x="1215" y="2018"/>
                  </a:lnTo>
                  <a:lnTo>
                    <a:pt x="1160" y="2018"/>
                  </a:lnTo>
                  <a:lnTo>
                    <a:pt x="1136" y="2018"/>
                  </a:lnTo>
                  <a:lnTo>
                    <a:pt x="1132" y="2004"/>
                  </a:lnTo>
                  <a:lnTo>
                    <a:pt x="1125" y="1992"/>
                  </a:lnTo>
                  <a:lnTo>
                    <a:pt x="1123" y="1977"/>
                  </a:lnTo>
                  <a:lnTo>
                    <a:pt x="1115" y="1965"/>
                  </a:lnTo>
                  <a:lnTo>
                    <a:pt x="1111" y="1953"/>
                  </a:lnTo>
                  <a:lnTo>
                    <a:pt x="1103" y="1941"/>
                  </a:lnTo>
                  <a:lnTo>
                    <a:pt x="1097" y="1926"/>
                  </a:lnTo>
                  <a:lnTo>
                    <a:pt x="1093" y="1914"/>
                  </a:lnTo>
                  <a:lnTo>
                    <a:pt x="1093" y="1900"/>
                  </a:lnTo>
                  <a:lnTo>
                    <a:pt x="1093" y="1886"/>
                  </a:lnTo>
                  <a:lnTo>
                    <a:pt x="1099" y="1873"/>
                  </a:lnTo>
                  <a:lnTo>
                    <a:pt x="1107" y="1861"/>
                  </a:lnTo>
                  <a:lnTo>
                    <a:pt x="1113" y="1849"/>
                  </a:lnTo>
                  <a:lnTo>
                    <a:pt x="1119" y="1835"/>
                  </a:lnTo>
                  <a:lnTo>
                    <a:pt x="1125" y="1825"/>
                  </a:lnTo>
                  <a:lnTo>
                    <a:pt x="1134" y="1810"/>
                  </a:lnTo>
                  <a:lnTo>
                    <a:pt x="1140" y="1800"/>
                  </a:lnTo>
                  <a:lnTo>
                    <a:pt x="1148" y="1788"/>
                  </a:lnTo>
                  <a:lnTo>
                    <a:pt x="1154" y="1773"/>
                  </a:lnTo>
                  <a:lnTo>
                    <a:pt x="1158" y="1758"/>
                  </a:lnTo>
                  <a:lnTo>
                    <a:pt x="1158" y="1744"/>
                  </a:lnTo>
                  <a:lnTo>
                    <a:pt x="1158" y="1732"/>
                  </a:lnTo>
                  <a:lnTo>
                    <a:pt x="1158" y="1703"/>
                  </a:lnTo>
                  <a:lnTo>
                    <a:pt x="1158" y="1689"/>
                  </a:lnTo>
                  <a:lnTo>
                    <a:pt x="1156" y="1675"/>
                  </a:lnTo>
                  <a:lnTo>
                    <a:pt x="1148" y="1663"/>
                  </a:lnTo>
                  <a:lnTo>
                    <a:pt x="1136" y="1654"/>
                  </a:lnTo>
                  <a:lnTo>
                    <a:pt x="1113" y="1642"/>
                  </a:lnTo>
                  <a:lnTo>
                    <a:pt x="1107" y="1628"/>
                  </a:lnTo>
                  <a:lnTo>
                    <a:pt x="1099" y="1602"/>
                  </a:lnTo>
                  <a:lnTo>
                    <a:pt x="1073" y="1595"/>
                  </a:lnTo>
                  <a:lnTo>
                    <a:pt x="1060" y="1597"/>
                  </a:lnTo>
                  <a:lnTo>
                    <a:pt x="1048" y="1604"/>
                  </a:lnTo>
                  <a:lnTo>
                    <a:pt x="1036" y="1614"/>
                  </a:lnTo>
                  <a:lnTo>
                    <a:pt x="1024" y="1614"/>
                  </a:lnTo>
                  <a:lnTo>
                    <a:pt x="1003" y="1618"/>
                  </a:lnTo>
                  <a:lnTo>
                    <a:pt x="989" y="1632"/>
                  </a:lnTo>
                  <a:lnTo>
                    <a:pt x="979" y="1642"/>
                  </a:lnTo>
                  <a:lnTo>
                    <a:pt x="952" y="1648"/>
                  </a:lnTo>
                  <a:lnTo>
                    <a:pt x="938" y="1650"/>
                  </a:lnTo>
                  <a:lnTo>
                    <a:pt x="922" y="1652"/>
                  </a:lnTo>
                  <a:lnTo>
                    <a:pt x="898" y="1654"/>
                  </a:lnTo>
                  <a:lnTo>
                    <a:pt x="885" y="1659"/>
                  </a:lnTo>
                  <a:lnTo>
                    <a:pt x="871" y="1661"/>
                  </a:lnTo>
                  <a:lnTo>
                    <a:pt x="857" y="1661"/>
                  </a:lnTo>
                  <a:lnTo>
                    <a:pt x="828" y="1665"/>
                  </a:lnTo>
                  <a:lnTo>
                    <a:pt x="814" y="1665"/>
                  </a:lnTo>
                  <a:lnTo>
                    <a:pt x="800" y="1663"/>
                  </a:lnTo>
                  <a:lnTo>
                    <a:pt x="788" y="1661"/>
                  </a:lnTo>
                  <a:lnTo>
                    <a:pt x="775" y="1652"/>
                  </a:lnTo>
                  <a:lnTo>
                    <a:pt x="762" y="1648"/>
                  </a:lnTo>
                  <a:lnTo>
                    <a:pt x="734" y="1644"/>
                  </a:lnTo>
                  <a:lnTo>
                    <a:pt x="721" y="1648"/>
                  </a:lnTo>
                  <a:lnTo>
                    <a:pt x="703" y="1642"/>
                  </a:lnTo>
                  <a:lnTo>
                    <a:pt x="703" y="1628"/>
                  </a:lnTo>
                  <a:lnTo>
                    <a:pt x="703" y="1571"/>
                  </a:lnTo>
                  <a:lnTo>
                    <a:pt x="707" y="1544"/>
                  </a:lnTo>
                  <a:lnTo>
                    <a:pt x="713" y="1530"/>
                  </a:lnTo>
                  <a:lnTo>
                    <a:pt x="721" y="1518"/>
                  </a:lnTo>
                  <a:lnTo>
                    <a:pt x="730" y="1506"/>
                  </a:lnTo>
                  <a:lnTo>
                    <a:pt x="738" y="1479"/>
                  </a:lnTo>
                  <a:lnTo>
                    <a:pt x="744" y="1467"/>
                  </a:lnTo>
                  <a:lnTo>
                    <a:pt x="752" y="1455"/>
                  </a:lnTo>
                  <a:lnTo>
                    <a:pt x="762" y="1445"/>
                  </a:lnTo>
                  <a:lnTo>
                    <a:pt x="771" y="1432"/>
                  </a:lnTo>
                  <a:lnTo>
                    <a:pt x="779" y="1420"/>
                  </a:lnTo>
                  <a:lnTo>
                    <a:pt x="788" y="1408"/>
                  </a:lnTo>
                  <a:lnTo>
                    <a:pt x="798" y="1398"/>
                  </a:lnTo>
                  <a:lnTo>
                    <a:pt x="802" y="1386"/>
                  </a:lnTo>
                  <a:lnTo>
                    <a:pt x="804" y="1371"/>
                  </a:lnTo>
                  <a:lnTo>
                    <a:pt x="804" y="1359"/>
                  </a:lnTo>
                  <a:lnTo>
                    <a:pt x="800" y="1345"/>
                  </a:lnTo>
                  <a:lnTo>
                    <a:pt x="794" y="1333"/>
                  </a:lnTo>
                  <a:lnTo>
                    <a:pt x="786" y="1322"/>
                  </a:lnTo>
                  <a:lnTo>
                    <a:pt x="775" y="1312"/>
                  </a:lnTo>
                  <a:lnTo>
                    <a:pt x="762" y="1306"/>
                  </a:lnTo>
                  <a:lnTo>
                    <a:pt x="750" y="1298"/>
                  </a:lnTo>
                  <a:lnTo>
                    <a:pt x="736" y="1292"/>
                  </a:lnTo>
                  <a:lnTo>
                    <a:pt x="723" y="1286"/>
                  </a:lnTo>
                  <a:lnTo>
                    <a:pt x="711" y="1282"/>
                  </a:lnTo>
                  <a:lnTo>
                    <a:pt x="699" y="1274"/>
                  </a:lnTo>
                  <a:lnTo>
                    <a:pt x="699" y="1260"/>
                  </a:lnTo>
                  <a:lnTo>
                    <a:pt x="701" y="1246"/>
                  </a:lnTo>
                  <a:lnTo>
                    <a:pt x="705" y="1232"/>
                  </a:lnTo>
                  <a:lnTo>
                    <a:pt x="707" y="1220"/>
                  </a:lnTo>
                  <a:lnTo>
                    <a:pt x="709" y="1205"/>
                  </a:lnTo>
                  <a:lnTo>
                    <a:pt x="705" y="1191"/>
                  </a:lnTo>
                  <a:lnTo>
                    <a:pt x="695" y="1181"/>
                  </a:lnTo>
                  <a:lnTo>
                    <a:pt x="675" y="1163"/>
                  </a:lnTo>
                  <a:lnTo>
                    <a:pt x="664" y="1154"/>
                  </a:lnTo>
                  <a:lnTo>
                    <a:pt x="652" y="1146"/>
                  </a:lnTo>
                  <a:lnTo>
                    <a:pt x="640" y="1142"/>
                  </a:lnTo>
                  <a:lnTo>
                    <a:pt x="626" y="1142"/>
                  </a:lnTo>
                  <a:lnTo>
                    <a:pt x="612" y="1142"/>
                  </a:lnTo>
                  <a:lnTo>
                    <a:pt x="599" y="1140"/>
                  </a:lnTo>
                  <a:lnTo>
                    <a:pt x="585" y="1138"/>
                  </a:lnTo>
                  <a:lnTo>
                    <a:pt x="559" y="1146"/>
                  </a:lnTo>
                  <a:lnTo>
                    <a:pt x="532" y="1156"/>
                  </a:lnTo>
                  <a:lnTo>
                    <a:pt x="520" y="1161"/>
                  </a:lnTo>
                  <a:lnTo>
                    <a:pt x="493" y="1169"/>
                  </a:lnTo>
                  <a:lnTo>
                    <a:pt x="479" y="1175"/>
                  </a:lnTo>
                  <a:lnTo>
                    <a:pt x="465" y="1177"/>
                  </a:lnTo>
                  <a:lnTo>
                    <a:pt x="451" y="1177"/>
                  </a:lnTo>
                  <a:lnTo>
                    <a:pt x="434" y="1179"/>
                  </a:lnTo>
                  <a:lnTo>
                    <a:pt x="420" y="1181"/>
                  </a:lnTo>
                  <a:lnTo>
                    <a:pt x="408" y="1187"/>
                  </a:lnTo>
                  <a:lnTo>
                    <a:pt x="394" y="1195"/>
                  </a:lnTo>
                  <a:lnTo>
                    <a:pt x="381" y="1201"/>
                  </a:lnTo>
                  <a:lnTo>
                    <a:pt x="367" y="1203"/>
                  </a:lnTo>
                  <a:lnTo>
                    <a:pt x="353" y="1205"/>
                  </a:lnTo>
                  <a:lnTo>
                    <a:pt x="327" y="1207"/>
                  </a:lnTo>
                  <a:lnTo>
                    <a:pt x="300" y="1203"/>
                  </a:lnTo>
                  <a:lnTo>
                    <a:pt x="274" y="1193"/>
                  </a:lnTo>
                  <a:lnTo>
                    <a:pt x="261" y="1185"/>
                  </a:lnTo>
                  <a:lnTo>
                    <a:pt x="250" y="1177"/>
                  </a:lnTo>
                  <a:lnTo>
                    <a:pt x="228" y="1163"/>
                  </a:lnTo>
                  <a:lnTo>
                    <a:pt x="203" y="1148"/>
                  </a:lnTo>
                  <a:lnTo>
                    <a:pt x="195" y="1138"/>
                  </a:lnTo>
                  <a:lnTo>
                    <a:pt x="185" y="1128"/>
                  </a:lnTo>
                  <a:lnTo>
                    <a:pt x="175" y="1118"/>
                  </a:lnTo>
                  <a:lnTo>
                    <a:pt x="165" y="1108"/>
                  </a:lnTo>
                  <a:lnTo>
                    <a:pt x="155" y="1095"/>
                  </a:lnTo>
                  <a:lnTo>
                    <a:pt x="148" y="1083"/>
                  </a:lnTo>
                  <a:lnTo>
                    <a:pt x="140" y="1071"/>
                  </a:lnTo>
                  <a:lnTo>
                    <a:pt x="134" y="1059"/>
                  </a:lnTo>
                  <a:lnTo>
                    <a:pt x="128" y="1044"/>
                  </a:lnTo>
                  <a:lnTo>
                    <a:pt x="124" y="1032"/>
                  </a:lnTo>
                  <a:lnTo>
                    <a:pt x="116" y="1018"/>
                  </a:lnTo>
                  <a:lnTo>
                    <a:pt x="112" y="1006"/>
                  </a:lnTo>
                  <a:lnTo>
                    <a:pt x="108" y="991"/>
                  </a:lnTo>
                  <a:lnTo>
                    <a:pt x="102" y="977"/>
                  </a:lnTo>
                  <a:lnTo>
                    <a:pt x="98" y="965"/>
                  </a:lnTo>
                  <a:lnTo>
                    <a:pt x="93" y="951"/>
                  </a:lnTo>
                  <a:lnTo>
                    <a:pt x="87" y="939"/>
                  </a:lnTo>
                  <a:lnTo>
                    <a:pt x="83" y="924"/>
                  </a:lnTo>
                  <a:lnTo>
                    <a:pt x="77" y="910"/>
                  </a:lnTo>
                  <a:lnTo>
                    <a:pt x="73" y="898"/>
                  </a:lnTo>
                  <a:lnTo>
                    <a:pt x="61" y="873"/>
                  </a:lnTo>
                  <a:lnTo>
                    <a:pt x="55" y="861"/>
                  </a:lnTo>
                  <a:lnTo>
                    <a:pt x="51" y="847"/>
                  </a:lnTo>
                  <a:lnTo>
                    <a:pt x="45" y="833"/>
                  </a:lnTo>
                  <a:lnTo>
                    <a:pt x="34" y="806"/>
                  </a:lnTo>
                  <a:lnTo>
                    <a:pt x="26" y="792"/>
                  </a:lnTo>
                  <a:lnTo>
                    <a:pt x="14" y="764"/>
                  </a:lnTo>
                  <a:lnTo>
                    <a:pt x="8" y="752"/>
                  </a:lnTo>
                  <a:lnTo>
                    <a:pt x="0" y="734"/>
                  </a:lnTo>
                  <a:lnTo>
                    <a:pt x="8" y="720"/>
                  </a:lnTo>
                  <a:lnTo>
                    <a:pt x="16" y="705"/>
                  </a:lnTo>
                  <a:lnTo>
                    <a:pt x="20" y="691"/>
                  </a:lnTo>
                  <a:lnTo>
                    <a:pt x="28" y="679"/>
                  </a:lnTo>
                  <a:lnTo>
                    <a:pt x="45" y="697"/>
                  </a:lnTo>
                  <a:lnTo>
                    <a:pt x="53" y="707"/>
                  </a:lnTo>
                  <a:lnTo>
                    <a:pt x="61" y="720"/>
                  </a:lnTo>
                  <a:lnTo>
                    <a:pt x="73" y="724"/>
                  </a:lnTo>
                  <a:lnTo>
                    <a:pt x="81" y="713"/>
                  </a:lnTo>
                  <a:lnTo>
                    <a:pt x="85" y="699"/>
                  </a:lnTo>
                  <a:lnTo>
                    <a:pt x="81" y="685"/>
                  </a:lnTo>
                  <a:lnTo>
                    <a:pt x="77" y="661"/>
                  </a:lnTo>
                  <a:lnTo>
                    <a:pt x="89" y="658"/>
                  </a:lnTo>
                  <a:lnTo>
                    <a:pt x="91" y="673"/>
                  </a:lnTo>
                  <a:lnTo>
                    <a:pt x="104" y="679"/>
                  </a:lnTo>
                  <a:lnTo>
                    <a:pt x="106" y="665"/>
                  </a:lnTo>
                  <a:lnTo>
                    <a:pt x="104" y="638"/>
                  </a:lnTo>
                  <a:lnTo>
                    <a:pt x="114" y="628"/>
                  </a:lnTo>
                  <a:lnTo>
                    <a:pt x="138" y="634"/>
                  </a:lnTo>
                  <a:lnTo>
                    <a:pt x="150" y="642"/>
                  </a:lnTo>
                  <a:lnTo>
                    <a:pt x="159" y="654"/>
                  </a:lnTo>
                  <a:lnTo>
                    <a:pt x="167" y="667"/>
                  </a:lnTo>
                  <a:lnTo>
                    <a:pt x="175" y="677"/>
                  </a:lnTo>
                  <a:lnTo>
                    <a:pt x="195" y="693"/>
                  </a:lnTo>
                  <a:lnTo>
                    <a:pt x="195" y="667"/>
                  </a:lnTo>
                  <a:lnTo>
                    <a:pt x="193" y="640"/>
                  </a:lnTo>
                  <a:lnTo>
                    <a:pt x="207" y="634"/>
                  </a:lnTo>
                  <a:lnTo>
                    <a:pt x="218" y="626"/>
                  </a:lnTo>
                  <a:lnTo>
                    <a:pt x="212" y="614"/>
                  </a:lnTo>
                  <a:lnTo>
                    <a:pt x="193" y="593"/>
                  </a:lnTo>
                  <a:lnTo>
                    <a:pt x="218" y="585"/>
                  </a:lnTo>
                  <a:lnTo>
                    <a:pt x="232" y="585"/>
                  </a:lnTo>
                  <a:lnTo>
                    <a:pt x="256" y="577"/>
                  </a:lnTo>
                  <a:lnTo>
                    <a:pt x="270" y="581"/>
                  </a:lnTo>
                  <a:lnTo>
                    <a:pt x="282" y="573"/>
                  </a:lnTo>
                  <a:lnTo>
                    <a:pt x="294" y="567"/>
                  </a:lnTo>
                  <a:lnTo>
                    <a:pt x="302" y="557"/>
                  </a:lnTo>
                  <a:lnTo>
                    <a:pt x="278" y="561"/>
                  </a:lnTo>
                  <a:lnTo>
                    <a:pt x="263" y="561"/>
                  </a:lnTo>
                  <a:lnTo>
                    <a:pt x="238" y="553"/>
                  </a:lnTo>
                  <a:lnTo>
                    <a:pt x="226" y="548"/>
                  </a:lnTo>
                  <a:lnTo>
                    <a:pt x="242" y="528"/>
                  </a:lnTo>
                  <a:lnTo>
                    <a:pt x="270" y="524"/>
                  </a:lnTo>
                  <a:lnTo>
                    <a:pt x="294" y="526"/>
                  </a:lnTo>
                  <a:lnTo>
                    <a:pt x="298" y="502"/>
                  </a:lnTo>
                  <a:lnTo>
                    <a:pt x="308" y="493"/>
                  </a:lnTo>
                  <a:lnTo>
                    <a:pt x="337" y="496"/>
                  </a:lnTo>
                  <a:lnTo>
                    <a:pt x="355" y="477"/>
                  </a:lnTo>
                  <a:lnTo>
                    <a:pt x="351" y="463"/>
                  </a:lnTo>
                  <a:lnTo>
                    <a:pt x="339" y="469"/>
                  </a:lnTo>
                  <a:lnTo>
                    <a:pt x="325" y="467"/>
                  </a:lnTo>
                  <a:lnTo>
                    <a:pt x="320" y="479"/>
                  </a:lnTo>
                  <a:lnTo>
                    <a:pt x="310" y="455"/>
                  </a:lnTo>
                  <a:lnTo>
                    <a:pt x="314" y="428"/>
                  </a:lnTo>
                  <a:lnTo>
                    <a:pt x="322" y="416"/>
                  </a:lnTo>
                  <a:lnTo>
                    <a:pt x="349" y="410"/>
                  </a:lnTo>
                  <a:lnTo>
                    <a:pt x="361" y="416"/>
                  </a:lnTo>
                  <a:lnTo>
                    <a:pt x="361" y="402"/>
                  </a:lnTo>
                  <a:lnTo>
                    <a:pt x="349" y="379"/>
                  </a:lnTo>
                  <a:lnTo>
                    <a:pt x="359" y="365"/>
                  </a:lnTo>
                  <a:lnTo>
                    <a:pt x="381" y="355"/>
                  </a:lnTo>
                  <a:lnTo>
                    <a:pt x="355" y="355"/>
                  </a:lnTo>
                  <a:lnTo>
                    <a:pt x="343" y="363"/>
                  </a:lnTo>
                  <a:lnTo>
                    <a:pt x="335" y="341"/>
                  </a:lnTo>
                  <a:lnTo>
                    <a:pt x="325" y="349"/>
                  </a:lnTo>
                  <a:lnTo>
                    <a:pt x="308" y="371"/>
                  </a:lnTo>
                  <a:lnTo>
                    <a:pt x="322" y="349"/>
                  </a:lnTo>
                  <a:lnTo>
                    <a:pt x="331" y="322"/>
                  </a:lnTo>
                  <a:lnTo>
                    <a:pt x="337" y="308"/>
                  </a:lnTo>
                  <a:lnTo>
                    <a:pt x="341" y="294"/>
                  </a:lnTo>
                  <a:lnTo>
                    <a:pt x="363" y="306"/>
                  </a:lnTo>
                  <a:lnTo>
                    <a:pt x="390" y="306"/>
                  </a:lnTo>
                  <a:lnTo>
                    <a:pt x="408" y="290"/>
                  </a:lnTo>
                  <a:lnTo>
                    <a:pt x="381" y="284"/>
                  </a:lnTo>
                  <a:lnTo>
                    <a:pt x="371" y="276"/>
                  </a:lnTo>
                  <a:lnTo>
                    <a:pt x="384" y="269"/>
                  </a:lnTo>
                  <a:lnTo>
                    <a:pt x="408" y="258"/>
                  </a:lnTo>
                  <a:lnTo>
                    <a:pt x="420" y="232"/>
                  </a:lnTo>
                  <a:lnTo>
                    <a:pt x="428" y="222"/>
                  </a:lnTo>
                  <a:lnTo>
                    <a:pt x="438" y="211"/>
                  </a:lnTo>
                  <a:lnTo>
                    <a:pt x="449" y="203"/>
                  </a:lnTo>
                  <a:lnTo>
                    <a:pt x="459" y="193"/>
                  </a:lnTo>
                  <a:lnTo>
                    <a:pt x="473" y="171"/>
                  </a:lnTo>
                  <a:lnTo>
                    <a:pt x="487" y="148"/>
                  </a:lnTo>
                  <a:lnTo>
                    <a:pt x="498" y="140"/>
                  </a:lnTo>
                  <a:lnTo>
                    <a:pt x="510" y="156"/>
                  </a:lnTo>
                  <a:lnTo>
                    <a:pt x="510" y="171"/>
                  </a:lnTo>
                  <a:lnTo>
                    <a:pt x="528" y="150"/>
                  </a:lnTo>
                  <a:lnTo>
                    <a:pt x="538" y="142"/>
                  </a:lnTo>
                  <a:lnTo>
                    <a:pt x="548" y="122"/>
                  </a:lnTo>
                  <a:lnTo>
                    <a:pt x="530" y="103"/>
                  </a:lnTo>
                  <a:lnTo>
                    <a:pt x="516" y="101"/>
                  </a:lnTo>
                  <a:lnTo>
                    <a:pt x="504" y="105"/>
                  </a:lnTo>
                  <a:lnTo>
                    <a:pt x="489" y="103"/>
                  </a:lnTo>
                  <a:lnTo>
                    <a:pt x="491" y="89"/>
                  </a:lnTo>
                  <a:lnTo>
                    <a:pt x="498" y="77"/>
                  </a:lnTo>
                  <a:lnTo>
                    <a:pt x="508" y="7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61" name="Freeform 113"/>
            <p:cNvSpPr>
              <a:spLocks/>
            </p:cNvSpPr>
            <p:nvPr/>
          </p:nvSpPr>
          <p:spPr bwMode="auto">
            <a:xfrm>
              <a:off x="2659" y="7696"/>
              <a:ext cx="1320" cy="1204"/>
            </a:xfrm>
            <a:custGeom>
              <a:avLst/>
              <a:gdLst>
                <a:gd name="T0" fmla="*/ 1 w 2164"/>
                <a:gd name="T1" fmla="*/ 1 h 2321"/>
                <a:gd name="T2" fmla="*/ 1 w 2164"/>
                <a:gd name="T3" fmla="*/ 1 h 2321"/>
                <a:gd name="T4" fmla="*/ 1 w 2164"/>
                <a:gd name="T5" fmla="*/ 1 h 2321"/>
                <a:gd name="T6" fmla="*/ 1 w 2164"/>
                <a:gd name="T7" fmla="*/ 1 h 2321"/>
                <a:gd name="T8" fmla="*/ 1 w 2164"/>
                <a:gd name="T9" fmla="*/ 1 h 2321"/>
                <a:gd name="T10" fmla="*/ 1 w 2164"/>
                <a:gd name="T11" fmla="*/ 1 h 2321"/>
                <a:gd name="T12" fmla="*/ 1 w 2164"/>
                <a:gd name="T13" fmla="*/ 1 h 2321"/>
                <a:gd name="T14" fmla="*/ 1 w 2164"/>
                <a:gd name="T15" fmla="*/ 1 h 2321"/>
                <a:gd name="T16" fmla="*/ 1 w 2164"/>
                <a:gd name="T17" fmla="*/ 1 h 2321"/>
                <a:gd name="T18" fmla="*/ 1 w 2164"/>
                <a:gd name="T19" fmla="*/ 1 h 2321"/>
                <a:gd name="T20" fmla="*/ 1 w 2164"/>
                <a:gd name="T21" fmla="*/ 1 h 2321"/>
                <a:gd name="T22" fmla="*/ 1 w 2164"/>
                <a:gd name="T23" fmla="*/ 1 h 2321"/>
                <a:gd name="T24" fmla="*/ 1 w 2164"/>
                <a:gd name="T25" fmla="*/ 1 h 2321"/>
                <a:gd name="T26" fmla="*/ 1 w 2164"/>
                <a:gd name="T27" fmla="*/ 1 h 2321"/>
                <a:gd name="T28" fmla="*/ 1 w 2164"/>
                <a:gd name="T29" fmla="*/ 1 h 2321"/>
                <a:gd name="T30" fmla="*/ 1 w 2164"/>
                <a:gd name="T31" fmla="*/ 1 h 2321"/>
                <a:gd name="T32" fmla="*/ 1 w 2164"/>
                <a:gd name="T33" fmla="*/ 1 h 2321"/>
                <a:gd name="T34" fmla="*/ 1 w 2164"/>
                <a:gd name="T35" fmla="*/ 1 h 2321"/>
                <a:gd name="T36" fmla="*/ 1 w 2164"/>
                <a:gd name="T37" fmla="*/ 1 h 2321"/>
                <a:gd name="T38" fmla="*/ 1 w 2164"/>
                <a:gd name="T39" fmla="*/ 1 h 2321"/>
                <a:gd name="T40" fmla="*/ 1 w 2164"/>
                <a:gd name="T41" fmla="*/ 1 h 2321"/>
                <a:gd name="T42" fmla="*/ 1 w 2164"/>
                <a:gd name="T43" fmla="*/ 1 h 2321"/>
                <a:gd name="T44" fmla="*/ 1 w 2164"/>
                <a:gd name="T45" fmla="*/ 1 h 2321"/>
                <a:gd name="T46" fmla="*/ 1 w 2164"/>
                <a:gd name="T47" fmla="*/ 1 h 2321"/>
                <a:gd name="T48" fmla="*/ 1 w 2164"/>
                <a:gd name="T49" fmla="*/ 1 h 2321"/>
                <a:gd name="T50" fmla="*/ 1 w 2164"/>
                <a:gd name="T51" fmla="*/ 1 h 2321"/>
                <a:gd name="T52" fmla="*/ 1 w 2164"/>
                <a:gd name="T53" fmla="*/ 1 h 2321"/>
                <a:gd name="T54" fmla="*/ 1 w 2164"/>
                <a:gd name="T55" fmla="*/ 1 h 2321"/>
                <a:gd name="T56" fmla="*/ 1 w 2164"/>
                <a:gd name="T57" fmla="*/ 1 h 2321"/>
                <a:gd name="T58" fmla="*/ 1 w 2164"/>
                <a:gd name="T59" fmla="*/ 1 h 2321"/>
                <a:gd name="T60" fmla="*/ 1 w 2164"/>
                <a:gd name="T61" fmla="*/ 1 h 2321"/>
                <a:gd name="T62" fmla="*/ 1 w 2164"/>
                <a:gd name="T63" fmla="*/ 1 h 2321"/>
                <a:gd name="T64" fmla="*/ 1 w 2164"/>
                <a:gd name="T65" fmla="*/ 1 h 2321"/>
                <a:gd name="T66" fmla="*/ 1 w 2164"/>
                <a:gd name="T67" fmla="*/ 0 h 2321"/>
                <a:gd name="T68" fmla="*/ 1 w 2164"/>
                <a:gd name="T69" fmla="*/ 1 h 2321"/>
                <a:gd name="T70" fmla="*/ 1 w 2164"/>
                <a:gd name="T71" fmla="*/ 1 h 2321"/>
                <a:gd name="T72" fmla="*/ 1 w 2164"/>
                <a:gd name="T73" fmla="*/ 1 h 2321"/>
                <a:gd name="T74" fmla="*/ 1 w 2164"/>
                <a:gd name="T75" fmla="*/ 1 h 2321"/>
                <a:gd name="T76" fmla="*/ 1 w 2164"/>
                <a:gd name="T77" fmla="*/ 1 h 2321"/>
                <a:gd name="T78" fmla="*/ 1 w 2164"/>
                <a:gd name="T79" fmla="*/ 1 h 2321"/>
                <a:gd name="T80" fmla="*/ 1 w 2164"/>
                <a:gd name="T81" fmla="*/ 1 h 2321"/>
                <a:gd name="T82" fmla="*/ 1 w 2164"/>
                <a:gd name="T83" fmla="*/ 1 h 2321"/>
                <a:gd name="T84" fmla="*/ 1 w 2164"/>
                <a:gd name="T85" fmla="*/ 1 h 2321"/>
                <a:gd name="T86" fmla="*/ 1 w 2164"/>
                <a:gd name="T87" fmla="*/ 1 h 2321"/>
                <a:gd name="T88" fmla="*/ 1 w 2164"/>
                <a:gd name="T89" fmla="*/ 1 h 2321"/>
                <a:gd name="T90" fmla="*/ 1 w 2164"/>
                <a:gd name="T91" fmla="*/ 1 h 2321"/>
                <a:gd name="T92" fmla="*/ 1 w 2164"/>
                <a:gd name="T93" fmla="*/ 1 h 2321"/>
                <a:gd name="T94" fmla="*/ 1 w 2164"/>
                <a:gd name="T95" fmla="*/ 1 h 2321"/>
                <a:gd name="T96" fmla="*/ 1 w 2164"/>
                <a:gd name="T97" fmla="*/ 1 h 2321"/>
                <a:gd name="T98" fmla="*/ 1 w 2164"/>
                <a:gd name="T99" fmla="*/ 1 h 2321"/>
                <a:gd name="T100" fmla="*/ 1 w 2164"/>
                <a:gd name="T101" fmla="*/ 1 h 2321"/>
                <a:gd name="T102" fmla="*/ 1 w 2164"/>
                <a:gd name="T103" fmla="*/ 1 h 2321"/>
                <a:gd name="T104" fmla="*/ 1 w 2164"/>
                <a:gd name="T105" fmla="*/ 1 h 2321"/>
                <a:gd name="T106" fmla="*/ 1 w 2164"/>
                <a:gd name="T107" fmla="*/ 1 h 2321"/>
                <a:gd name="T108" fmla="*/ 1 w 2164"/>
                <a:gd name="T109" fmla="*/ 1 h 2321"/>
                <a:gd name="T110" fmla="*/ 1 w 2164"/>
                <a:gd name="T111" fmla="*/ 1 h 2321"/>
                <a:gd name="T112" fmla="*/ 1 w 2164"/>
                <a:gd name="T113" fmla="*/ 1 h 2321"/>
                <a:gd name="T114" fmla="*/ 1 w 2164"/>
                <a:gd name="T115" fmla="*/ 1 h 2321"/>
                <a:gd name="T116" fmla="*/ 1 w 2164"/>
                <a:gd name="T117" fmla="*/ 1 h 2321"/>
                <a:gd name="T118" fmla="*/ 1 w 2164"/>
                <a:gd name="T119" fmla="*/ 1 h 2321"/>
                <a:gd name="T120" fmla="*/ 1 w 2164"/>
                <a:gd name="T121" fmla="*/ 1 h 2321"/>
                <a:gd name="T122" fmla="*/ 1 w 2164"/>
                <a:gd name="T123" fmla="*/ 1 h 23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64"/>
                <a:gd name="T187" fmla="*/ 0 h 2321"/>
                <a:gd name="T188" fmla="*/ 2164 w 2164"/>
                <a:gd name="T189" fmla="*/ 2321 h 23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64" h="2321">
                  <a:moveTo>
                    <a:pt x="1899" y="2301"/>
                  </a:moveTo>
                  <a:lnTo>
                    <a:pt x="1877" y="2307"/>
                  </a:lnTo>
                  <a:lnTo>
                    <a:pt x="1865" y="2315"/>
                  </a:lnTo>
                  <a:lnTo>
                    <a:pt x="1853" y="2321"/>
                  </a:lnTo>
                  <a:lnTo>
                    <a:pt x="1838" y="2321"/>
                  </a:lnTo>
                  <a:lnTo>
                    <a:pt x="1828" y="2313"/>
                  </a:lnTo>
                  <a:lnTo>
                    <a:pt x="1802" y="2305"/>
                  </a:lnTo>
                  <a:lnTo>
                    <a:pt x="1773" y="2303"/>
                  </a:lnTo>
                  <a:lnTo>
                    <a:pt x="1748" y="2295"/>
                  </a:lnTo>
                  <a:lnTo>
                    <a:pt x="1721" y="2286"/>
                  </a:lnTo>
                  <a:lnTo>
                    <a:pt x="1695" y="2284"/>
                  </a:lnTo>
                  <a:lnTo>
                    <a:pt x="1683" y="2292"/>
                  </a:lnTo>
                  <a:lnTo>
                    <a:pt x="1672" y="2301"/>
                  </a:lnTo>
                  <a:lnTo>
                    <a:pt x="1662" y="2309"/>
                  </a:lnTo>
                  <a:lnTo>
                    <a:pt x="1642" y="2295"/>
                  </a:lnTo>
                  <a:lnTo>
                    <a:pt x="1636" y="2270"/>
                  </a:lnTo>
                  <a:lnTo>
                    <a:pt x="1634" y="2256"/>
                  </a:lnTo>
                  <a:lnTo>
                    <a:pt x="1630" y="2242"/>
                  </a:lnTo>
                  <a:lnTo>
                    <a:pt x="1605" y="2233"/>
                  </a:lnTo>
                  <a:lnTo>
                    <a:pt x="1585" y="2225"/>
                  </a:lnTo>
                  <a:lnTo>
                    <a:pt x="1577" y="2199"/>
                  </a:lnTo>
                  <a:lnTo>
                    <a:pt x="1575" y="2187"/>
                  </a:lnTo>
                  <a:lnTo>
                    <a:pt x="1567" y="2160"/>
                  </a:lnTo>
                  <a:lnTo>
                    <a:pt x="1556" y="2152"/>
                  </a:lnTo>
                  <a:lnTo>
                    <a:pt x="1544" y="2146"/>
                  </a:lnTo>
                  <a:lnTo>
                    <a:pt x="1542" y="2132"/>
                  </a:lnTo>
                  <a:lnTo>
                    <a:pt x="1544" y="2117"/>
                  </a:lnTo>
                  <a:lnTo>
                    <a:pt x="1554" y="2092"/>
                  </a:lnTo>
                  <a:lnTo>
                    <a:pt x="1567" y="2067"/>
                  </a:lnTo>
                  <a:lnTo>
                    <a:pt x="1554" y="2057"/>
                  </a:lnTo>
                  <a:lnTo>
                    <a:pt x="1544" y="2049"/>
                  </a:lnTo>
                  <a:lnTo>
                    <a:pt x="1534" y="2039"/>
                  </a:lnTo>
                  <a:lnTo>
                    <a:pt x="1522" y="2031"/>
                  </a:lnTo>
                  <a:lnTo>
                    <a:pt x="1508" y="2029"/>
                  </a:lnTo>
                  <a:lnTo>
                    <a:pt x="1481" y="2027"/>
                  </a:lnTo>
                  <a:lnTo>
                    <a:pt x="1469" y="2019"/>
                  </a:lnTo>
                  <a:lnTo>
                    <a:pt x="1457" y="2012"/>
                  </a:lnTo>
                  <a:lnTo>
                    <a:pt x="1436" y="1994"/>
                  </a:lnTo>
                  <a:lnTo>
                    <a:pt x="1426" y="1986"/>
                  </a:lnTo>
                  <a:lnTo>
                    <a:pt x="1402" y="1976"/>
                  </a:lnTo>
                  <a:lnTo>
                    <a:pt x="1394" y="1964"/>
                  </a:lnTo>
                  <a:lnTo>
                    <a:pt x="1373" y="1947"/>
                  </a:lnTo>
                  <a:lnTo>
                    <a:pt x="1369" y="1935"/>
                  </a:lnTo>
                  <a:lnTo>
                    <a:pt x="1373" y="1906"/>
                  </a:lnTo>
                  <a:lnTo>
                    <a:pt x="1398" y="1894"/>
                  </a:lnTo>
                  <a:lnTo>
                    <a:pt x="1402" y="1868"/>
                  </a:lnTo>
                  <a:lnTo>
                    <a:pt x="1390" y="1843"/>
                  </a:lnTo>
                  <a:lnTo>
                    <a:pt x="1375" y="1839"/>
                  </a:lnTo>
                  <a:lnTo>
                    <a:pt x="1349" y="1835"/>
                  </a:lnTo>
                  <a:lnTo>
                    <a:pt x="1335" y="1833"/>
                  </a:lnTo>
                  <a:lnTo>
                    <a:pt x="1308" y="1839"/>
                  </a:lnTo>
                  <a:lnTo>
                    <a:pt x="1282" y="1847"/>
                  </a:lnTo>
                  <a:lnTo>
                    <a:pt x="1269" y="1849"/>
                  </a:lnTo>
                  <a:lnTo>
                    <a:pt x="1254" y="1852"/>
                  </a:lnTo>
                  <a:lnTo>
                    <a:pt x="1240" y="1854"/>
                  </a:lnTo>
                  <a:lnTo>
                    <a:pt x="1230" y="1862"/>
                  </a:lnTo>
                  <a:lnTo>
                    <a:pt x="1218" y="1868"/>
                  </a:lnTo>
                  <a:lnTo>
                    <a:pt x="1203" y="1872"/>
                  </a:lnTo>
                  <a:lnTo>
                    <a:pt x="1177" y="1876"/>
                  </a:lnTo>
                  <a:lnTo>
                    <a:pt x="1165" y="1880"/>
                  </a:lnTo>
                  <a:lnTo>
                    <a:pt x="1148" y="1880"/>
                  </a:lnTo>
                  <a:lnTo>
                    <a:pt x="1122" y="1876"/>
                  </a:lnTo>
                  <a:lnTo>
                    <a:pt x="1108" y="1876"/>
                  </a:lnTo>
                  <a:lnTo>
                    <a:pt x="1083" y="1866"/>
                  </a:lnTo>
                  <a:lnTo>
                    <a:pt x="1071" y="1862"/>
                  </a:lnTo>
                  <a:lnTo>
                    <a:pt x="1057" y="1856"/>
                  </a:lnTo>
                  <a:lnTo>
                    <a:pt x="1045" y="1847"/>
                  </a:lnTo>
                  <a:lnTo>
                    <a:pt x="1034" y="1839"/>
                  </a:lnTo>
                  <a:lnTo>
                    <a:pt x="1022" y="1831"/>
                  </a:lnTo>
                  <a:lnTo>
                    <a:pt x="1010" y="1823"/>
                  </a:lnTo>
                  <a:lnTo>
                    <a:pt x="990" y="1805"/>
                  </a:lnTo>
                  <a:lnTo>
                    <a:pt x="979" y="1794"/>
                  </a:lnTo>
                  <a:lnTo>
                    <a:pt x="961" y="1776"/>
                  </a:lnTo>
                  <a:lnTo>
                    <a:pt x="949" y="1768"/>
                  </a:lnTo>
                  <a:lnTo>
                    <a:pt x="922" y="1766"/>
                  </a:lnTo>
                  <a:lnTo>
                    <a:pt x="910" y="1762"/>
                  </a:lnTo>
                  <a:lnTo>
                    <a:pt x="894" y="1739"/>
                  </a:lnTo>
                  <a:lnTo>
                    <a:pt x="884" y="1729"/>
                  </a:lnTo>
                  <a:lnTo>
                    <a:pt x="859" y="1713"/>
                  </a:lnTo>
                  <a:lnTo>
                    <a:pt x="835" y="1701"/>
                  </a:lnTo>
                  <a:lnTo>
                    <a:pt x="827" y="1691"/>
                  </a:lnTo>
                  <a:lnTo>
                    <a:pt x="819" y="1680"/>
                  </a:lnTo>
                  <a:lnTo>
                    <a:pt x="800" y="1658"/>
                  </a:lnTo>
                  <a:lnTo>
                    <a:pt x="792" y="1648"/>
                  </a:lnTo>
                  <a:lnTo>
                    <a:pt x="782" y="1640"/>
                  </a:lnTo>
                  <a:lnTo>
                    <a:pt x="768" y="1638"/>
                  </a:lnTo>
                  <a:lnTo>
                    <a:pt x="740" y="1636"/>
                  </a:lnTo>
                  <a:lnTo>
                    <a:pt x="714" y="1625"/>
                  </a:lnTo>
                  <a:lnTo>
                    <a:pt x="689" y="1617"/>
                  </a:lnTo>
                  <a:lnTo>
                    <a:pt x="679" y="1607"/>
                  </a:lnTo>
                  <a:lnTo>
                    <a:pt x="659" y="1586"/>
                  </a:lnTo>
                  <a:lnTo>
                    <a:pt x="636" y="1578"/>
                  </a:lnTo>
                  <a:lnTo>
                    <a:pt x="628" y="1567"/>
                  </a:lnTo>
                  <a:lnTo>
                    <a:pt x="616" y="1541"/>
                  </a:lnTo>
                  <a:lnTo>
                    <a:pt x="608" y="1531"/>
                  </a:lnTo>
                  <a:lnTo>
                    <a:pt x="590" y="1510"/>
                  </a:lnTo>
                  <a:lnTo>
                    <a:pt x="579" y="1502"/>
                  </a:lnTo>
                  <a:lnTo>
                    <a:pt x="567" y="1494"/>
                  </a:lnTo>
                  <a:lnTo>
                    <a:pt x="555" y="1486"/>
                  </a:lnTo>
                  <a:lnTo>
                    <a:pt x="531" y="1476"/>
                  </a:lnTo>
                  <a:lnTo>
                    <a:pt x="516" y="1476"/>
                  </a:lnTo>
                  <a:lnTo>
                    <a:pt x="492" y="1472"/>
                  </a:lnTo>
                  <a:lnTo>
                    <a:pt x="482" y="1463"/>
                  </a:lnTo>
                  <a:lnTo>
                    <a:pt x="455" y="1457"/>
                  </a:lnTo>
                  <a:lnTo>
                    <a:pt x="443" y="1453"/>
                  </a:lnTo>
                  <a:lnTo>
                    <a:pt x="431" y="1445"/>
                  </a:lnTo>
                  <a:lnTo>
                    <a:pt x="425" y="1433"/>
                  </a:lnTo>
                  <a:lnTo>
                    <a:pt x="423" y="1406"/>
                  </a:lnTo>
                  <a:lnTo>
                    <a:pt x="398" y="1398"/>
                  </a:lnTo>
                  <a:lnTo>
                    <a:pt x="374" y="1392"/>
                  </a:lnTo>
                  <a:lnTo>
                    <a:pt x="362" y="1384"/>
                  </a:lnTo>
                  <a:lnTo>
                    <a:pt x="351" y="1376"/>
                  </a:lnTo>
                  <a:lnTo>
                    <a:pt x="343" y="1364"/>
                  </a:lnTo>
                  <a:lnTo>
                    <a:pt x="333" y="1356"/>
                  </a:lnTo>
                  <a:lnTo>
                    <a:pt x="325" y="1343"/>
                  </a:lnTo>
                  <a:lnTo>
                    <a:pt x="311" y="1321"/>
                  </a:lnTo>
                  <a:lnTo>
                    <a:pt x="296" y="1296"/>
                  </a:lnTo>
                  <a:lnTo>
                    <a:pt x="288" y="1286"/>
                  </a:lnTo>
                  <a:lnTo>
                    <a:pt x="276" y="1278"/>
                  </a:lnTo>
                  <a:lnTo>
                    <a:pt x="264" y="1272"/>
                  </a:lnTo>
                  <a:lnTo>
                    <a:pt x="238" y="1260"/>
                  </a:lnTo>
                  <a:lnTo>
                    <a:pt x="230" y="1250"/>
                  </a:lnTo>
                  <a:lnTo>
                    <a:pt x="210" y="1231"/>
                  </a:lnTo>
                  <a:lnTo>
                    <a:pt x="200" y="1223"/>
                  </a:lnTo>
                  <a:lnTo>
                    <a:pt x="188" y="1217"/>
                  </a:lnTo>
                  <a:lnTo>
                    <a:pt x="186" y="1203"/>
                  </a:lnTo>
                  <a:lnTo>
                    <a:pt x="173" y="1184"/>
                  </a:lnTo>
                  <a:lnTo>
                    <a:pt x="161" y="1178"/>
                  </a:lnTo>
                  <a:lnTo>
                    <a:pt x="159" y="1152"/>
                  </a:lnTo>
                  <a:lnTo>
                    <a:pt x="139" y="1160"/>
                  </a:lnTo>
                  <a:lnTo>
                    <a:pt x="118" y="1148"/>
                  </a:lnTo>
                  <a:lnTo>
                    <a:pt x="94" y="1136"/>
                  </a:lnTo>
                  <a:lnTo>
                    <a:pt x="72" y="1125"/>
                  </a:lnTo>
                  <a:lnTo>
                    <a:pt x="63" y="1113"/>
                  </a:lnTo>
                  <a:lnTo>
                    <a:pt x="51" y="1119"/>
                  </a:lnTo>
                  <a:lnTo>
                    <a:pt x="35" y="1097"/>
                  </a:lnTo>
                  <a:lnTo>
                    <a:pt x="23" y="1089"/>
                  </a:lnTo>
                  <a:lnTo>
                    <a:pt x="17" y="1075"/>
                  </a:lnTo>
                  <a:lnTo>
                    <a:pt x="23" y="1063"/>
                  </a:lnTo>
                  <a:lnTo>
                    <a:pt x="49" y="1063"/>
                  </a:lnTo>
                  <a:lnTo>
                    <a:pt x="25" y="1051"/>
                  </a:lnTo>
                  <a:lnTo>
                    <a:pt x="12" y="1045"/>
                  </a:lnTo>
                  <a:lnTo>
                    <a:pt x="0" y="1051"/>
                  </a:lnTo>
                  <a:lnTo>
                    <a:pt x="4" y="1039"/>
                  </a:lnTo>
                  <a:lnTo>
                    <a:pt x="27" y="1033"/>
                  </a:lnTo>
                  <a:lnTo>
                    <a:pt x="45" y="1012"/>
                  </a:lnTo>
                  <a:lnTo>
                    <a:pt x="53" y="1000"/>
                  </a:lnTo>
                  <a:lnTo>
                    <a:pt x="61" y="988"/>
                  </a:lnTo>
                  <a:lnTo>
                    <a:pt x="72" y="978"/>
                  </a:lnTo>
                  <a:lnTo>
                    <a:pt x="80" y="965"/>
                  </a:lnTo>
                  <a:lnTo>
                    <a:pt x="96" y="945"/>
                  </a:lnTo>
                  <a:lnTo>
                    <a:pt x="106" y="935"/>
                  </a:lnTo>
                  <a:lnTo>
                    <a:pt x="112" y="923"/>
                  </a:lnTo>
                  <a:lnTo>
                    <a:pt x="122" y="913"/>
                  </a:lnTo>
                  <a:lnTo>
                    <a:pt x="135" y="904"/>
                  </a:lnTo>
                  <a:lnTo>
                    <a:pt x="141" y="892"/>
                  </a:lnTo>
                  <a:lnTo>
                    <a:pt x="153" y="868"/>
                  </a:lnTo>
                  <a:lnTo>
                    <a:pt x="159" y="856"/>
                  </a:lnTo>
                  <a:lnTo>
                    <a:pt x="179" y="849"/>
                  </a:lnTo>
                  <a:lnTo>
                    <a:pt x="192" y="841"/>
                  </a:lnTo>
                  <a:lnTo>
                    <a:pt x="216" y="851"/>
                  </a:lnTo>
                  <a:lnTo>
                    <a:pt x="238" y="853"/>
                  </a:lnTo>
                  <a:lnTo>
                    <a:pt x="254" y="858"/>
                  </a:lnTo>
                  <a:lnTo>
                    <a:pt x="280" y="858"/>
                  </a:lnTo>
                  <a:lnTo>
                    <a:pt x="292" y="862"/>
                  </a:lnTo>
                  <a:lnTo>
                    <a:pt x="303" y="872"/>
                  </a:lnTo>
                  <a:lnTo>
                    <a:pt x="329" y="870"/>
                  </a:lnTo>
                  <a:lnTo>
                    <a:pt x="351" y="860"/>
                  </a:lnTo>
                  <a:lnTo>
                    <a:pt x="378" y="866"/>
                  </a:lnTo>
                  <a:lnTo>
                    <a:pt x="404" y="860"/>
                  </a:lnTo>
                  <a:lnTo>
                    <a:pt x="419" y="882"/>
                  </a:lnTo>
                  <a:lnTo>
                    <a:pt x="441" y="894"/>
                  </a:lnTo>
                  <a:lnTo>
                    <a:pt x="453" y="894"/>
                  </a:lnTo>
                  <a:lnTo>
                    <a:pt x="465" y="886"/>
                  </a:lnTo>
                  <a:lnTo>
                    <a:pt x="465" y="874"/>
                  </a:lnTo>
                  <a:lnTo>
                    <a:pt x="474" y="862"/>
                  </a:lnTo>
                  <a:lnTo>
                    <a:pt x="492" y="849"/>
                  </a:lnTo>
                  <a:lnTo>
                    <a:pt x="480" y="839"/>
                  </a:lnTo>
                  <a:lnTo>
                    <a:pt x="490" y="815"/>
                  </a:lnTo>
                  <a:lnTo>
                    <a:pt x="490" y="788"/>
                  </a:lnTo>
                  <a:lnTo>
                    <a:pt x="486" y="762"/>
                  </a:lnTo>
                  <a:lnTo>
                    <a:pt x="463" y="756"/>
                  </a:lnTo>
                  <a:lnTo>
                    <a:pt x="451" y="762"/>
                  </a:lnTo>
                  <a:lnTo>
                    <a:pt x="439" y="752"/>
                  </a:lnTo>
                  <a:lnTo>
                    <a:pt x="445" y="727"/>
                  </a:lnTo>
                  <a:lnTo>
                    <a:pt x="445" y="711"/>
                  </a:lnTo>
                  <a:lnTo>
                    <a:pt x="445" y="697"/>
                  </a:lnTo>
                  <a:lnTo>
                    <a:pt x="443" y="682"/>
                  </a:lnTo>
                  <a:lnTo>
                    <a:pt x="437" y="656"/>
                  </a:lnTo>
                  <a:lnTo>
                    <a:pt x="425" y="642"/>
                  </a:lnTo>
                  <a:lnTo>
                    <a:pt x="404" y="636"/>
                  </a:lnTo>
                  <a:lnTo>
                    <a:pt x="384" y="650"/>
                  </a:lnTo>
                  <a:lnTo>
                    <a:pt x="370" y="652"/>
                  </a:lnTo>
                  <a:lnTo>
                    <a:pt x="366" y="638"/>
                  </a:lnTo>
                  <a:lnTo>
                    <a:pt x="372" y="611"/>
                  </a:lnTo>
                  <a:lnTo>
                    <a:pt x="396" y="601"/>
                  </a:lnTo>
                  <a:lnTo>
                    <a:pt x="419" y="607"/>
                  </a:lnTo>
                  <a:lnTo>
                    <a:pt x="394" y="597"/>
                  </a:lnTo>
                  <a:lnTo>
                    <a:pt x="382" y="593"/>
                  </a:lnTo>
                  <a:lnTo>
                    <a:pt x="374" y="567"/>
                  </a:lnTo>
                  <a:lnTo>
                    <a:pt x="372" y="553"/>
                  </a:lnTo>
                  <a:lnTo>
                    <a:pt x="366" y="541"/>
                  </a:lnTo>
                  <a:lnTo>
                    <a:pt x="364" y="527"/>
                  </a:lnTo>
                  <a:lnTo>
                    <a:pt x="370" y="514"/>
                  </a:lnTo>
                  <a:lnTo>
                    <a:pt x="394" y="522"/>
                  </a:lnTo>
                  <a:lnTo>
                    <a:pt x="406" y="522"/>
                  </a:lnTo>
                  <a:lnTo>
                    <a:pt x="396" y="510"/>
                  </a:lnTo>
                  <a:lnTo>
                    <a:pt x="378" y="492"/>
                  </a:lnTo>
                  <a:lnTo>
                    <a:pt x="374" y="476"/>
                  </a:lnTo>
                  <a:lnTo>
                    <a:pt x="388" y="472"/>
                  </a:lnTo>
                  <a:lnTo>
                    <a:pt x="400" y="470"/>
                  </a:lnTo>
                  <a:lnTo>
                    <a:pt x="386" y="459"/>
                  </a:lnTo>
                  <a:lnTo>
                    <a:pt x="374" y="457"/>
                  </a:lnTo>
                  <a:lnTo>
                    <a:pt x="347" y="461"/>
                  </a:lnTo>
                  <a:lnTo>
                    <a:pt x="333" y="451"/>
                  </a:lnTo>
                  <a:lnTo>
                    <a:pt x="339" y="439"/>
                  </a:lnTo>
                  <a:lnTo>
                    <a:pt x="341" y="425"/>
                  </a:lnTo>
                  <a:lnTo>
                    <a:pt x="358" y="402"/>
                  </a:lnTo>
                  <a:lnTo>
                    <a:pt x="378" y="388"/>
                  </a:lnTo>
                  <a:lnTo>
                    <a:pt x="390" y="380"/>
                  </a:lnTo>
                  <a:lnTo>
                    <a:pt x="402" y="376"/>
                  </a:lnTo>
                  <a:lnTo>
                    <a:pt x="410" y="366"/>
                  </a:lnTo>
                  <a:lnTo>
                    <a:pt x="415" y="339"/>
                  </a:lnTo>
                  <a:lnTo>
                    <a:pt x="415" y="323"/>
                  </a:lnTo>
                  <a:lnTo>
                    <a:pt x="419" y="311"/>
                  </a:lnTo>
                  <a:lnTo>
                    <a:pt x="423" y="296"/>
                  </a:lnTo>
                  <a:lnTo>
                    <a:pt x="433" y="286"/>
                  </a:lnTo>
                  <a:lnTo>
                    <a:pt x="443" y="278"/>
                  </a:lnTo>
                  <a:lnTo>
                    <a:pt x="447" y="264"/>
                  </a:lnTo>
                  <a:lnTo>
                    <a:pt x="445" y="250"/>
                  </a:lnTo>
                  <a:lnTo>
                    <a:pt x="451" y="223"/>
                  </a:lnTo>
                  <a:lnTo>
                    <a:pt x="457" y="197"/>
                  </a:lnTo>
                  <a:lnTo>
                    <a:pt x="467" y="188"/>
                  </a:lnTo>
                  <a:lnTo>
                    <a:pt x="461" y="203"/>
                  </a:lnTo>
                  <a:lnTo>
                    <a:pt x="478" y="197"/>
                  </a:lnTo>
                  <a:lnTo>
                    <a:pt x="486" y="184"/>
                  </a:lnTo>
                  <a:lnTo>
                    <a:pt x="498" y="178"/>
                  </a:lnTo>
                  <a:lnTo>
                    <a:pt x="520" y="164"/>
                  </a:lnTo>
                  <a:lnTo>
                    <a:pt x="535" y="164"/>
                  </a:lnTo>
                  <a:lnTo>
                    <a:pt x="549" y="162"/>
                  </a:lnTo>
                  <a:lnTo>
                    <a:pt x="561" y="158"/>
                  </a:lnTo>
                  <a:lnTo>
                    <a:pt x="565" y="144"/>
                  </a:lnTo>
                  <a:lnTo>
                    <a:pt x="567" y="131"/>
                  </a:lnTo>
                  <a:lnTo>
                    <a:pt x="569" y="117"/>
                  </a:lnTo>
                  <a:lnTo>
                    <a:pt x="583" y="111"/>
                  </a:lnTo>
                  <a:lnTo>
                    <a:pt x="604" y="97"/>
                  </a:lnTo>
                  <a:lnTo>
                    <a:pt x="616" y="91"/>
                  </a:lnTo>
                  <a:lnTo>
                    <a:pt x="626" y="101"/>
                  </a:lnTo>
                  <a:lnTo>
                    <a:pt x="634" y="127"/>
                  </a:lnTo>
                  <a:lnTo>
                    <a:pt x="642" y="138"/>
                  </a:lnTo>
                  <a:lnTo>
                    <a:pt x="653" y="148"/>
                  </a:lnTo>
                  <a:lnTo>
                    <a:pt x="669" y="168"/>
                  </a:lnTo>
                  <a:lnTo>
                    <a:pt x="687" y="176"/>
                  </a:lnTo>
                  <a:lnTo>
                    <a:pt x="695" y="164"/>
                  </a:lnTo>
                  <a:lnTo>
                    <a:pt x="683" y="142"/>
                  </a:lnTo>
                  <a:lnTo>
                    <a:pt x="681" y="115"/>
                  </a:lnTo>
                  <a:lnTo>
                    <a:pt x="693" y="107"/>
                  </a:lnTo>
                  <a:lnTo>
                    <a:pt x="720" y="107"/>
                  </a:lnTo>
                  <a:lnTo>
                    <a:pt x="726" y="133"/>
                  </a:lnTo>
                  <a:lnTo>
                    <a:pt x="748" y="119"/>
                  </a:lnTo>
                  <a:lnTo>
                    <a:pt x="766" y="99"/>
                  </a:lnTo>
                  <a:lnTo>
                    <a:pt x="778" y="91"/>
                  </a:lnTo>
                  <a:lnTo>
                    <a:pt x="788" y="83"/>
                  </a:lnTo>
                  <a:lnTo>
                    <a:pt x="796" y="69"/>
                  </a:lnTo>
                  <a:lnTo>
                    <a:pt x="796" y="55"/>
                  </a:lnTo>
                  <a:lnTo>
                    <a:pt x="796" y="29"/>
                  </a:lnTo>
                  <a:lnTo>
                    <a:pt x="804" y="14"/>
                  </a:lnTo>
                  <a:lnTo>
                    <a:pt x="827" y="4"/>
                  </a:lnTo>
                  <a:lnTo>
                    <a:pt x="841" y="2"/>
                  </a:lnTo>
                  <a:lnTo>
                    <a:pt x="855" y="0"/>
                  </a:lnTo>
                  <a:lnTo>
                    <a:pt x="871" y="0"/>
                  </a:lnTo>
                  <a:lnTo>
                    <a:pt x="896" y="0"/>
                  </a:lnTo>
                  <a:lnTo>
                    <a:pt x="906" y="8"/>
                  </a:lnTo>
                  <a:lnTo>
                    <a:pt x="912" y="20"/>
                  </a:lnTo>
                  <a:lnTo>
                    <a:pt x="920" y="33"/>
                  </a:lnTo>
                  <a:lnTo>
                    <a:pt x="922" y="47"/>
                  </a:lnTo>
                  <a:lnTo>
                    <a:pt x="924" y="61"/>
                  </a:lnTo>
                  <a:lnTo>
                    <a:pt x="928" y="76"/>
                  </a:lnTo>
                  <a:lnTo>
                    <a:pt x="933" y="91"/>
                  </a:lnTo>
                  <a:lnTo>
                    <a:pt x="935" y="103"/>
                  </a:lnTo>
                  <a:lnTo>
                    <a:pt x="947" y="103"/>
                  </a:lnTo>
                  <a:lnTo>
                    <a:pt x="967" y="91"/>
                  </a:lnTo>
                  <a:lnTo>
                    <a:pt x="988" y="76"/>
                  </a:lnTo>
                  <a:lnTo>
                    <a:pt x="996" y="63"/>
                  </a:lnTo>
                  <a:lnTo>
                    <a:pt x="1006" y="43"/>
                  </a:lnTo>
                  <a:lnTo>
                    <a:pt x="1014" y="61"/>
                  </a:lnTo>
                  <a:lnTo>
                    <a:pt x="1020" y="73"/>
                  </a:lnTo>
                  <a:lnTo>
                    <a:pt x="1032" y="101"/>
                  </a:lnTo>
                  <a:lnTo>
                    <a:pt x="1040" y="115"/>
                  </a:lnTo>
                  <a:lnTo>
                    <a:pt x="1047" y="129"/>
                  </a:lnTo>
                  <a:lnTo>
                    <a:pt x="1057" y="156"/>
                  </a:lnTo>
                  <a:lnTo>
                    <a:pt x="1061" y="170"/>
                  </a:lnTo>
                  <a:lnTo>
                    <a:pt x="1067" y="182"/>
                  </a:lnTo>
                  <a:lnTo>
                    <a:pt x="1079" y="207"/>
                  </a:lnTo>
                  <a:lnTo>
                    <a:pt x="1083" y="219"/>
                  </a:lnTo>
                  <a:lnTo>
                    <a:pt x="1089" y="233"/>
                  </a:lnTo>
                  <a:lnTo>
                    <a:pt x="1093" y="248"/>
                  </a:lnTo>
                  <a:lnTo>
                    <a:pt x="1099" y="260"/>
                  </a:lnTo>
                  <a:lnTo>
                    <a:pt x="1104" y="274"/>
                  </a:lnTo>
                  <a:lnTo>
                    <a:pt x="1108" y="286"/>
                  </a:lnTo>
                  <a:lnTo>
                    <a:pt x="1114" y="300"/>
                  </a:lnTo>
                  <a:lnTo>
                    <a:pt x="1118" y="315"/>
                  </a:lnTo>
                  <a:lnTo>
                    <a:pt x="1122" y="327"/>
                  </a:lnTo>
                  <a:lnTo>
                    <a:pt x="1130" y="341"/>
                  </a:lnTo>
                  <a:lnTo>
                    <a:pt x="1134" y="353"/>
                  </a:lnTo>
                  <a:lnTo>
                    <a:pt x="1140" y="368"/>
                  </a:lnTo>
                  <a:lnTo>
                    <a:pt x="1146" y="380"/>
                  </a:lnTo>
                  <a:lnTo>
                    <a:pt x="1154" y="392"/>
                  </a:lnTo>
                  <a:lnTo>
                    <a:pt x="1161" y="404"/>
                  </a:lnTo>
                  <a:lnTo>
                    <a:pt x="1171" y="417"/>
                  </a:lnTo>
                  <a:lnTo>
                    <a:pt x="1181" y="427"/>
                  </a:lnTo>
                  <a:lnTo>
                    <a:pt x="1191" y="437"/>
                  </a:lnTo>
                  <a:lnTo>
                    <a:pt x="1201" y="447"/>
                  </a:lnTo>
                  <a:lnTo>
                    <a:pt x="1209" y="457"/>
                  </a:lnTo>
                  <a:lnTo>
                    <a:pt x="1222" y="465"/>
                  </a:lnTo>
                  <a:lnTo>
                    <a:pt x="1244" y="480"/>
                  </a:lnTo>
                  <a:lnTo>
                    <a:pt x="1267" y="494"/>
                  </a:lnTo>
                  <a:lnTo>
                    <a:pt x="1280" y="502"/>
                  </a:lnTo>
                  <a:lnTo>
                    <a:pt x="1292" y="508"/>
                  </a:lnTo>
                  <a:lnTo>
                    <a:pt x="1318" y="514"/>
                  </a:lnTo>
                  <a:lnTo>
                    <a:pt x="1345" y="516"/>
                  </a:lnTo>
                  <a:lnTo>
                    <a:pt x="1373" y="512"/>
                  </a:lnTo>
                  <a:lnTo>
                    <a:pt x="1387" y="510"/>
                  </a:lnTo>
                  <a:lnTo>
                    <a:pt x="1400" y="504"/>
                  </a:lnTo>
                  <a:lnTo>
                    <a:pt x="1414" y="496"/>
                  </a:lnTo>
                  <a:lnTo>
                    <a:pt x="1426" y="490"/>
                  </a:lnTo>
                  <a:lnTo>
                    <a:pt x="1440" y="488"/>
                  </a:lnTo>
                  <a:lnTo>
                    <a:pt x="1457" y="486"/>
                  </a:lnTo>
                  <a:lnTo>
                    <a:pt x="1471" y="486"/>
                  </a:lnTo>
                  <a:lnTo>
                    <a:pt x="1485" y="484"/>
                  </a:lnTo>
                  <a:lnTo>
                    <a:pt x="1499" y="478"/>
                  </a:lnTo>
                  <a:lnTo>
                    <a:pt x="1514" y="474"/>
                  </a:lnTo>
                  <a:lnTo>
                    <a:pt x="1538" y="465"/>
                  </a:lnTo>
                  <a:lnTo>
                    <a:pt x="1552" y="461"/>
                  </a:lnTo>
                  <a:lnTo>
                    <a:pt x="1579" y="449"/>
                  </a:lnTo>
                  <a:lnTo>
                    <a:pt x="1605" y="449"/>
                  </a:lnTo>
                  <a:lnTo>
                    <a:pt x="1618" y="451"/>
                  </a:lnTo>
                  <a:lnTo>
                    <a:pt x="1632" y="451"/>
                  </a:lnTo>
                  <a:lnTo>
                    <a:pt x="1646" y="451"/>
                  </a:lnTo>
                  <a:lnTo>
                    <a:pt x="1658" y="455"/>
                  </a:lnTo>
                  <a:lnTo>
                    <a:pt x="1670" y="463"/>
                  </a:lnTo>
                  <a:lnTo>
                    <a:pt x="1681" y="472"/>
                  </a:lnTo>
                  <a:lnTo>
                    <a:pt x="1701" y="490"/>
                  </a:lnTo>
                  <a:lnTo>
                    <a:pt x="1711" y="500"/>
                  </a:lnTo>
                  <a:lnTo>
                    <a:pt x="1715" y="514"/>
                  </a:lnTo>
                  <a:lnTo>
                    <a:pt x="1713" y="529"/>
                  </a:lnTo>
                  <a:lnTo>
                    <a:pt x="1711" y="541"/>
                  </a:lnTo>
                  <a:lnTo>
                    <a:pt x="1707" y="555"/>
                  </a:lnTo>
                  <a:lnTo>
                    <a:pt x="1705" y="569"/>
                  </a:lnTo>
                  <a:lnTo>
                    <a:pt x="1705" y="583"/>
                  </a:lnTo>
                  <a:lnTo>
                    <a:pt x="1717" y="591"/>
                  </a:lnTo>
                  <a:lnTo>
                    <a:pt x="1729" y="595"/>
                  </a:lnTo>
                  <a:lnTo>
                    <a:pt x="1742" y="601"/>
                  </a:lnTo>
                  <a:lnTo>
                    <a:pt x="1756" y="607"/>
                  </a:lnTo>
                  <a:lnTo>
                    <a:pt x="1768" y="615"/>
                  </a:lnTo>
                  <a:lnTo>
                    <a:pt x="1781" y="621"/>
                  </a:lnTo>
                  <a:lnTo>
                    <a:pt x="1792" y="631"/>
                  </a:lnTo>
                  <a:lnTo>
                    <a:pt x="1800" y="642"/>
                  </a:lnTo>
                  <a:lnTo>
                    <a:pt x="1806" y="654"/>
                  </a:lnTo>
                  <a:lnTo>
                    <a:pt x="1810" y="668"/>
                  </a:lnTo>
                  <a:lnTo>
                    <a:pt x="1810" y="680"/>
                  </a:lnTo>
                  <a:lnTo>
                    <a:pt x="1808" y="695"/>
                  </a:lnTo>
                  <a:lnTo>
                    <a:pt x="1804" y="707"/>
                  </a:lnTo>
                  <a:lnTo>
                    <a:pt x="1794" y="717"/>
                  </a:lnTo>
                  <a:lnTo>
                    <a:pt x="1785" y="729"/>
                  </a:lnTo>
                  <a:lnTo>
                    <a:pt x="1777" y="741"/>
                  </a:lnTo>
                  <a:lnTo>
                    <a:pt x="1768" y="754"/>
                  </a:lnTo>
                  <a:lnTo>
                    <a:pt x="1758" y="764"/>
                  </a:lnTo>
                  <a:lnTo>
                    <a:pt x="1750" y="776"/>
                  </a:lnTo>
                  <a:lnTo>
                    <a:pt x="1744" y="788"/>
                  </a:lnTo>
                  <a:lnTo>
                    <a:pt x="1736" y="815"/>
                  </a:lnTo>
                  <a:lnTo>
                    <a:pt x="1727" y="827"/>
                  </a:lnTo>
                  <a:lnTo>
                    <a:pt x="1719" y="839"/>
                  </a:lnTo>
                  <a:lnTo>
                    <a:pt x="1713" y="853"/>
                  </a:lnTo>
                  <a:lnTo>
                    <a:pt x="1711" y="866"/>
                  </a:lnTo>
                  <a:lnTo>
                    <a:pt x="1709" y="937"/>
                  </a:lnTo>
                  <a:lnTo>
                    <a:pt x="1709" y="951"/>
                  </a:lnTo>
                  <a:lnTo>
                    <a:pt x="1727" y="957"/>
                  </a:lnTo>
                  <a:lnTo>
                    <a:pt x="1740" y="953"/>
                  </a:lnTo>
                  <a:lnTo>
                    <a:pt x="1754" y="953"/>
                  </a:lnTo>
                  <a:lnTo>
                    <a:pt x="1777" y="961"/>
                  </a:lnTo>
                  <a:lnTo>
                    <a:pt x="1794" y="970"/>
                  </a:lnTo>
                  <a:lnTo>
                    <a:pt x="1806" y="972"/>
                  </a:lnTo>
                  <a:lnTo>
                    <a:pt x="1820" y="974"/>
                  </a:lnTo>
                  <a:lnTo>
                    <a:pt x="1834" y="974"/>
                  </a:lnTo>
                  <a:lnTo>
                    <a:pt x="1851" y="972"/>
                  </a:lnTo>
                  <a:lnTo>
                    <a:pt x="1877" y="970"/>
                  </a:lnTo>
                  <a:lnTo>
                    <a:pt x="1891" y="968"/>
                  </a:lnTo>
                  <a:lnTo>
                    <a:pt x="1904" y="963"/>
                  </a:lnTo>
                  <a:lnTo>
                    <a:pt x="1918" y="963"/>
                  </a:lnTo>
                  <a:lnTo>
                    <a:pt x="1944" y="959"/>
                  </a:lnTo>
                  <a:lnTo>
                    <a:pt x="1958" y="957"/>
                  </a:lnTo>
                  <a:lnTo>
                    <a:pt x="1973" y="955"/>
                  </a:lnTo>
                  <a:lnTo>
                    <a:pt x="1995" y="941"/>
                  </a:lnTo>
                  <a:lnTo>
                    <a:pt x="2005" y="931"/>
                  </a:lnTo>
                  <a:lnTo>
                    <a:pt x="2015" y="921"/>
                  </a:lnTo>
                  <a:lnTo>
                    <a:pt x="2042" y="923"/>
                  </a:lnTo>
                  <a:lnTo>
                    <a:pt x="2054" y="913"/>
                  </a:lnTo>
                  <a:lnTo>
                    <a:pt x="2066" y="906"/>
                  </a:lnTo>
                  <a:lnTo>
                    <a:pt x="2079" y="904"/>
                  </a:lnTo>
                  <a:lnTo>
                    <a:pt x="2105" y="911"/>
                  </a:lnTo>
                  <a:lnTo>
                    <a:pt x="2109" y="925"/>
                  </a:lnTo>
                  <a:lnTo>
                    <a:pt x="2119" y="951"/>
                  </a:lnTo>
                  <a:lnTo>
                    <a:pt x="2129" y="959"/>
                  </a:lnTo>
                  <a:lnTo>
                    <a:pt x="2154" y="972"/>
                  </a:lnTo>
                  <a:lnTo>
                    <a:pt x="2162" y="984"/>
                  </a:lnTo>
                  <a:lnTo>
                    <a:pt x="2164" y="998"/>
                  </a:lnTo>
                  <a:lnTo>
                    <a:pt x="2164" y="1012"/>
                  </a:lnTo>
                  <a:lnTo>
                    <a:pt x="2164" y="1041"/>
                  </a:lnTo>
                  <a:lnTo>
                    <a:pt x="2164" y="1053"/>
                  </a:lnTo>
                  <a:lnTo>
                    <a:pt x="2164" y="1067"/>
                  </a:lnTo>
                  <a:lnTo>
                    <a:pt x="2160" y="1082"/>
                  </a:lnTo>
                  <a:lnTo>
                    <a:pt x="2154" y="1097"/>
                  </a:lnTo>
                  <a:lnTo>
                    <a:pt x="2146" y="1109"/>
                  </a:lnTo>
                  <a:lnTo>
                    <a:pt x="2140" y="1119"/>
                  </a:lnTo>
                  <a:lnTo>
                    <a:pt x="2131" y="1134"/>
                  </a:lnTo>
                  <a:lnTo>
                    <a:pt x="2125" y="1144"/>
                  </a:lnTo>
                  <a:lnTo>
                    <a:pt x="2119" y="1158"/>
                  </a:lnTo>
                  <a:lnTo>
                    <a:pt x="2113" y="1170"/>
                  </a:lnTo>
                  <a:lnTo>
                    <a:pt x="2105" y="1182"/>
                  </a:lnTo>
                  <a:lnTo>
                    <a:pt x="2099" y="1195"/>
                  </a:lnTo>
                  <a:lnTo>
                    <a:pt x="2099" y="1209"/>
                  </a:lnTo>
                  <a:lnTo>
                    <a:pt x="2099" y="1223"/>
                  </a:lnTo>
                  <a:lnTo>
                    <a:pt x="2103" y="1235"/>
                  </a:lnTo>
                  <a:lnTo>
                    <a:pt x="2109" y="1250"/>
                  </a:lnTo>
                  <a:lnTo>
                    <a:pt x="2117" y="1262"/>
                  </a:lnTo>
                  <a:lnTo>
                    <a:pt x="2121" y="1274"/>
                  </a:lnTo>
                  <a:lnTo>
                    <a:pt x="2129" y="1286"/>
                  </a:lnTo>
                  <a:lnTo>
                    <a:pt x="2131" y="1301"/>
                  </a:lnTo>
                  <a:lnTo>
                    <a:pt x="2138" y="1313"/>
                  </a:lnTo>
                  <a:lnTo>
                    <a:pt x="2140" y="1327"/>
                  </a:lnTo>
                  <a:lnTo>
                    <a:pt x="2138" y="1343"/>
                  </a:lnTo>
                  <a:lnTo>
                    <a:pt x="2134" y="1360"/>
                  </a:lnTo>
                  <a:lnTo>
                    <a:pt x="2127" y="1372"/>
                  </a:lnTo>
                  <a:lnTo>
                    <a:pt x="2115" y="1374"/>
                  </a:lnTo>
                  <a:lnTo>
                    <a:pt x="2099" y="1376"/>
                  </a:lnTo>
                  <a:lnTo>
                    <a:pt x="2087" y="1382"/>
                  </a:lnTo>
                  <a:lnTo>
                    <a:pt x="2074" y="1388"/>
                  </a:lnTo>
                  <a:lnTo>
                    <a:pt x="2048" y="1394"/>
                  </a:lnTo>
                  <a:lnTo>
                    <a:pt x="2034" y="1398"/>
                  </a:lnTo>
                  <a:lnTo>
                    <a:pt x="2007" y="1404"/>
                  </a:lnTo>
                  <a:lnTo>
                    <a:pt x="1995" y="1413"/>
                  </a:lnTo>
                  <a:lnTo>
                    <a:pt x="1981" y="1419"/>
                  </a:lnTo>
                  <a:lnTo>
                    <a:pt x="1973" y="1429"/>
                  </a:lnTo>
                  <a:lnTo>
                    <a:pt x="1954" y="1449"/>
                  </a:lnTo>
                  <a:lnTo>
                    <a:pt x="1946" y="1463"/>
                  </a:lnTo>
                  <a:lnTo>
                    <a:pt x="1940" y="1476"/>
                  </a:lnTo>
                  <a:lnTo>
                    <a:pt x="1936" y="1488"/>
                  </a:lnTo>
                  <a:lnTo>
                    <a:pt x="1930" y="1502"/>
                  </a:lnTo>
                  <a:lnTo>
                    <a:pt x="1926" y="1514"/>
                  </a:lnTo>
                  <a:lnTo>
                    <a:pt x="1922" y="1529"/>
                  </a:lnTo>
                  <a:lnTo>
                    <a:pt x="1920" y="1555"/>
                  </a:lnTo>
                  <a:lnTo>
                    <a:pt x="1938" y="1578"/>
                  </a:lnTo>
                  <a:lnTo>
                    <a:pt x="1946" y="1588"/>
                  </a:lnTo>
                  <a:lnTo>
                    <a:pt x="1960" y="1613"/>
                  </a:lnTo>
                  <a:lnTo>
                    <a:pt x="1967" y="1625"/>
                  </a:lnTo>
                  <a:lnTo>
                    <a:pt x="1967" y="1640"/>
                  </a:lnTo>
                  <a:lnTo>
                    <a:pt x="1963" y="1654"/>
                  </a:lnTo>
                  <a:lnTo>
                    <a:pt x="1958" y="1668"/>
                  </a:lnTo>
                  <a:lnTo>
                    <a:pt x="1948" y="1693"/>
                  </a:lnTo>
                  <a:lnTo>
                    <a:pt x="1938" y="1719"/>
                  </a:lnTo>
                  <a:lnTo>
                    <a:pt x="1934" y="1733"/>
                  </a:lnTo>
                  <a:lnTo>
                    <a:pt x="1928" y="1748"/>
                  </a:lnTo>
                  <a:lnTo>
                    <a:pt x="1922" y="1760"/>
                  </a:lnTo>
                  <a:lnTo>
                    <a:pt x="1916" y="1774"/>
                  </a:lnTo>
                  <a:lnTo>
                    <a:pt x="1897" y="1809"/>
                  </a:lnTo>
                  <a:lnTo>
                    <a:pt x="1887" y="1821"/>
                  </a:lnTo>
                  <a:lnTo>
                    <a:pt x="1881" y="1833"/>
                  </a:lnTo>
                  <a:lnTo>
                    <a:pt x="1865" y="1856"/>
                  </a:lnTo>
                  <a:lnTo>
                    <a:pt x="1855" y="1866"/>
                  </a:lnTo>
                  <a:lnTo>
                    <a:pt x="1844" y="1876"/>
                  </a:lnTo>
                  <a:lnTo>
                    <a:pt x="1834" y="1886"/>
                  </a:lnTo>
                  <a:lnTo>
                    <a:pt x="1824" y="1896"/>
                  </a:lnTo>
                  <a:lnTo>
                    <a:pt x="1814" y="1906"/>
                  </a:lnTo>
                  <a:lnTo>
                    <a:pt x="1804" y="1917"/>
                  </a:lnTo>
                  <a:lnTo>
                    <a:pt x="1792" y="1925"/>
                  </a:lnTo>
                  <a:lnTo>
                    <a:pt x="1792" y="1939"/>
                  </a:lnTo>
                  <a:lnTo>
                    <a:pt x="1794" y="1951"/>
                  </a:lnTo>
                  <a:lnTo>
                    <a:pt x="1800" y="1966"/>
                  </a:lnTo>
                  <a:lnTo>
                    <a:pt x="1808" y="1976"/>
                  </a:lnTo>
                  <a:lnTo>
                    <a:pt x="1818" y="1986"/>
                  </a:lnTo>
                  <a:lnTo>
                    <a:pt x="1828" y="1996"/>
                  </a:lnTo>
                  <a:lnTo>
                    <a:pt x="1847" y="2016"/>
                  </a:lnTo>
                  <a:lnTo>
                    <a:pt x="1859" y="2025"/>
                  </a:lnTo>
                  <a:lnTo>
                    <a:pt x="1867" y="2035"/>
                  </a:lnTo>
                  <a:lnTo>
                    <a:pt x="1877" y="2045"/>
                  </a:lnTo>
                  <a:lnTo>
                    <a:pt x="1885" y="2057"/>
                  </a:lnTo>
                  <a:lnTo>
                    <a:pt x="1893" y="2084"/>
                  </a:lnTo>
                  <a:lnTo>
                    <a:pt x="1895" y="2099"/>
                  </a:lnTo>
                  <a:lnTo>
                    <a:pt x="1895" y="2113"/>
                  </a:lnTo>
                  <a:lnTo>
                    <a:pt x="1895" y="2130"/>
                  </a:lnTo>
                  <a:lnTo>
                    <a:pt x="1899" y="2156"/>
                  </a:lnTo>
                  <a:lnTo>
                    <a:pt x="1899" y="2170"/>
                  </a:lnTo>
                  <a:lnTo>
                    <a:pt x="1899" y="2185"/>
                  </a:lnTo>
                  <a:lnTo>
                    <a:pt x="1899" y="2199"/>
                  </a:lnTo>
                  <a:lnTo>
                    <a:pt x="1899" y="2227"/>
                  </a:lnTo>
                  <a:lnTo>
                    <a:pt x="1899" y="2240"/>
                  </a:lnTo>
                  <a:lnTo>
                    <a:pt x="1897" y="2282"/>
                  </a:lnTo>
                  <a:lnTo>
                    <a:pt x="1899" y="230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62" name="Rectangle 114"/>
            <p:cNvSpPr>
              <a:spLocks noChangeArrowheads="1"/>
            </p:cNvSpPr>
            <p:nvPr/>
          </p:nvSpPr>
          <p:spPr bwMode="auto">
            <a:xfrm>
              <a:off x="3294" y="7426"/>
              <a:ext cx="100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63" name="Rectangle 115"/>
            <p:cNvSpPr>
              <a:spLocks noChangeArrowheads="1"/>
            </p:cNvSpPr>
            <p:nvPr/>
          </p:nvSpPr>
          <p:spPr bwMode="auto">
            <a:xfrm>
              <a:off x="3356" y="7447"/>
              <a:ext cx="999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CO"/>
            </a:p>
          </p:txBody>
        </p:sp>
        <p:sp>
          <p:nvSpPr>
            <p:cNvPr id="83064" name="Freeform 116"/>
            <p:cNvSpPr>
              <a:spLocks/>
            </p:cNvSpPr>
            <p:nvPr/>
          </p:nvSpPr>
          <p:spPr bwMode="auto">
            <a:xfrm>
              <a:off x="3588" y="6445"/>
              <a:ext cx="1111" cy="1003"/>
            </a:xfrm>
            <a:custGeom>
              <a:avLst/>
              <a:gdLst>
                <a:gd name="T0" fmla="*/ 1 w 1819"/>
                <a:gd name="T1" fmla="*/ 1 h 1940"/>
                <a:gd name="T2" fmla="*/ 1 w 1819"/>
                <a:gd name="T3" fmla="*/ 1 h 1940"/>
                <a:gd name="T4" fmla="*/ 1 w 1819"/>
                <a:gd name="T5" fmla="*/ 1 h 1940"/>
                <a:gd name="T6" fmla="*/ 1 w 1819"/>
                <a:gd name="T7" fmla="*/ 1 h 1940"/>
                <a:gd name="T8" fmla="*/ 1 w 1819"/>
                <a:gd name="T9" fmla="*/ 1 h 1940"/>
                <a:gd name="T10" fmla="*/ 1 w 1819"/>
                <a:gd name="T11" fmla="*/ 1 h 1940"/>
                <a:gd name="T12" fmla="*/ 1 w 1819"/>
                <a:gd name="T13" fmla="*/ 1 h 1940"/>
                <a:gd name="T14" fmla="*/ 1 w 1819"/>
                <a:gd name="T15" fmla="*/ 1 h 1940"/>
                <a:gd name="T16" fmla="*/ 1 w 1819"/>
                <a:gd name="T17" fmla="*/ 1 h 1940"/>
                <a:gd name="T18" fmla="*/ 1 w 1819"/>
                <a:gd name="T19" fmla="*/ 1 h 1940"/>
                <a:gd name="T20" fmla="*/ 1 w 1819"/>
                <a:gd name="T21" fmla="*/ 1 h 1940"/>
                <a:gd name="T22" fmla="*/ 1 w 1819"/>
                <a:gd name="T23" fmla="*/ 1 h 1940"/>
                <a:gd name="T24" fmla="*/ 1 w 1819"/>
                <a:gd name="T25" fmla="*/ 1 h 1940"/>
                <a:gd name="T26" fmla="*/ 1 w 1819"/>
                <a:gd name="T27" fmla="*/ 1 h 1940"/>
                <a:gd name="T28" fmla="*/ 1 w 1819"/>
                <a:gd name="T29" fmla="*/ 1 h 1940"/>
                <a:gd name="T30" fmla="*/ 1 w 1819"/>
                <a:gd name="T31" fmla="*/ 1 h 1940"/>
                <a:gd name="T32" fmla="*/ 1 w 1819"/>
                <a:gd name="T33" fmla="*/ 1 h 1940"/>
                <a:gd name="T34" fmla="*/ 1 w 1819"/>
                <a:gd name="T35" fmla="*/ 1 h 1940"/>
                <a:gd name="T36" fmla="*/ 1 w 1819"/>
                <a:gd name="T37" fmla="*/ 1 h 1940"/>
                <a:gd name="T38" fmla="*/ 1 w 1819"/>
                <a:gd name="T39" fmla="*/ 1 h 1940"/>
                <a:gd name="T40" fmla="*/ 1 w 1819"/>
                <a:gd name="T41" fmla="*/ 1 h 1940"/>
                <a:gd name="T42" fmla="*/ 1 w 1819"/>
                <a:gd name="T43" fmla="*/ 1 h 1940"/>
                <a:gd name="T44" fmla="*/ 1 w 1819"/>
                <a:gd name="T45" fmla="*/ 1 h 1940"/>
                <a:gd name="T46" fmla="*/ 1 w 1819"/>
                <a:gd name="T47" fmla="*/ 1 h 1940"/>
                <a:gd name="T48" fmla="*/ 1 w 1819"/>
                <a:gd name="T49" fmla="*/ 1 h 1940"/>
                <a:gd name="T50" fmla="*/ 1 w 1819"/>
                <a:gd name="T51" fmla="*/ 1 h 1940"/>
                <a:gd name="T52" fmla="*/ 1 w 1819"/>
                <a:gd name="T53" fmla="*/ 1 h 1940"/>
                <a:gd name="T54" fmla="*/ 1 w 1819"/>
                <a:gd name="T55" fmla="*/ 1 h 1940"/>
                <a:gd name="T56" fmla="*/ 1 w 1819"/>
                <a:gd name="T57" fmla="*/ 1 h 1940"/>
                <a:gd name="T58" fmla="*/ 1 w 1819"/>
                <a:gd name="T59" fmla="*/ 1 h 1940"/>
                <a:gd name="T60" fmla="*/ 1 w 1819"/>
                <a:gd name="T61" fmla="*/ 1 h 1940"/>
                <a:gd name="T62" fmla="*/ 1 w 1819"/>
                <a:gd name="T63" fmla="*/ 1 h 1940"/>
                <a:gd name="T64" fmla="*/ 1 w 1819"/>
                <a:gd name="T65" fmla="*/ 1 h 1940"/>
                <a:gd name="T66" fmla="*/ 1 w 1819"/>
                <a:gd name="T67" fmla="*/ 1 h 1940"/>
                <a:gd name="T68" fmla="*/ 1 w 1819"/>
                <a:gd name="T69" fmla="*/ 1 h 1940"/>
                <a:gd name="T70" fmla="*/ 1 w 1819"/>
                <a:gd name="T71" fmla="*/ 1 h 1940"/>
                <a:gd name="T72" fmla="*/ 1 w 1819"/>
                <a:gd name="T73" fmla="*/ 1 h 1940"/>
                <a:gd name="T74" fmla="*/ 1 w 1819"/>
                <a:gd name="T75" fmla="*/ 1 h 1940"/>
                <a:gd name="T76" fmla="*/ 1 w 1819"/>
                <a:gd name="T77" fmla="*/ 1 h 1940"/>
                <a:gd name="T78" fmla="*/ 1 w 1819"/>
                <a:gd name="T79" fmla="*/ 1 h 1940"/>
                <a:gd name="T80" fmla="*/ 1 w 1819"/>
                <a:gd name="T81" fmla="*/ 1 h 1940"/>
                <a:gd name="T82" fmla="*/ 1 w 1819"/>
                <a:gd name="T83" fmla="*/ 1 h 1940"/>
                <a:gd name="T84" fmla="*/ 1 w 1819"/>
                <a:gd name="T85" fmla="*/ 1 h 1940"/>
                <a:gd name="T86" fmla="*/ 1 w 1819"/>
                <a:gd name="T87" fmla="*/ 1 h 1940"/>
                <a:gd name="T88" fmla="*/ 1 w 1819"/>
                <a:gd name="T89" fmla="*/ 1 h 1940"/>
                <a:gd name="T90" fmla="*/ 1 w 1819"/>
                <a:gd name="T91" fmla="*/ 1 h 1940"/>
                <a:gd name="T92" fmla="*/ 1 w 1819"/>
                <a:gd name="T93" fmla="*/ 1 h 1940"/>
                <a:gd name="T94" fmla="*/ 1 w 1819"/>
                <a:gd name="T95" fmla="*/ 1 h 1940"/>
                <a:gd name="T96" fmla="*/ 1 w 1819"/>
                <a:gd name="T97" fmla="*/ 1 h 1940"/>
                <a:gd name="T98" fmla="*/ 1 w 1819"/>
                <a:gd name="T99" fmla="*/ 1 h 1940"/>
                <a:gd name="T100" fmla="*/ 1 w 1819"/>
                <a:gd name="T101" fmla="*/ 1 h 1940"/>
                <a:gd name="T102" fmla="*/ 1 w 1819"/>
                <a:gd name="T103" fmla="*/ 1 h 1940"/>
                <a:gd name="T104" fmla="*/ 1 w 1819"/>
                <a:gd name="T105" fmla="*/ 1 h 1940"/>
                <a:gd name="T106" fmla="*/ 1 w 1819"/>
                <a:gd name="T107" fmla="*/ 1 h 1940"/>
                <a:gd name="T108" fmla="*/ 1 w 1819"/>
                <a:gd name="T109" fmla="*/ 1 h 1940"/>
                <a:gd name="T110" fmla="*/ 1 w 1819"/>
                <a:gd name="T111" fmla="*/ 1 h 1940"/>
                <a:gd name="T112" fmla="*/ 1 w 1819"/>
                <a:gd name="T113" fmla="*/ 1 h 1940"/>
                <a:gd name="T114" fmla="*/ 1 w 1819"/>
                <a:gd name="T115" fmla="*/ 1 h 19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19"/>
                <a:gd name="T175" fmla="*/ 0 h 1940"/>
                <a:gd name="T176" fmla="*/ 1819 w 1819"/>
                <a:gd name="T177" fmla="*/ 1940 h 19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19" h="1940">
                  <a:moveTo>
                    <a:pt x="130" y="881"/>
                  </a:moveTo>
                  <a:lnTo>
                    <a:pt x="142" y="873"/>
                  </a:lnTo>
                  <a:lnTo>
                    <a:pt x="169" y="871"/>
                  </a:lnTo>
                  <a:lnTo>
                    <a:pt x="183" y="877"/>
                  </a:lnTo>
                  <a:lnTo>
                    <a:pt x="207" y="869"/>
                  </a:lnTo>
                  <a:lnTo>
                    <a:pt x="213" y="854"/>
                  </a:lnTo>
                  <a:lnTo>
                    <a:pt x="234" y="844"/>
                  </a:lnTo>
                  <a:lnTo>
                    <a:pt x="244" y="856"/>
                  </a:lnTo>
                  <a:lnTo>
                    <a:pt x="246" y="869"/>
                  </a:lnTo>
                  <a:lnTo>
                    <a:pt x="250" y="883"/>
                  </a:lnTo>
                  <a:lnTo>
                    <a:pt x="275" y="887"/>
                  </a:lnTo>
                  <a:lnTo>
                    <a:pt x="288" y="891"/>
                  </a:lnTo>
                  <a:lnTo>
                    <a:pt x="314" y="883"/>
                  </a:lnTo>
                  <a:lnTo>
                    <a:pt x="326" y="879"/>
                  </a:lnTo>
                  <a:lnTo>
                    <a:pt x="351" y="891"/>
                  </a:lnTo>
                  <a:lnTo>
                    <a:pt x="361" y="899"/>
                  </a:lnTo>
                  <a:lnTo>
                    <a:pt x="373" y="907"/>
                  </a:lnTo>
                  <a:lnTo>
                    <a:pt x="396" y="924"/>
                  </a:lnTo>
                  <a:lnTo>
                    <a:pt x="408" y="932"/>
                  </a:lnTo>
                  <a:lnTo>
                    <a:pt x="420" y="938"/>
                  </a:lnTo>
                  <a:lnTo>
                    <a:pt x="434" y="940"/>
                  </a:lnTo>
                  <a:lnTo>
                    <a:pt x="461" y="936"/>
                  </a:lnTo>
                  <a:lnTo>
                    <a:pt x="475" y="938"/>
                  </a:lnTo>
                  <a:lnTo>
                    <a:pt x="489" y="940"/>
                  </a:lnTo>
                  <a:lnTo>
                    <a:pt x="518" y="936"/>
                  </a:lnTo>
                  <a:lnTo>
                    <a:pt x="532" y="936"/>
                  </a:lnTo>
                  <a:lnTo>
                    <a:pt x="544" y="940"/>
                  </a:lnTo>
                  <a:lnTo>
                    <a:pt x="554" y="951"/>
                  </a:lnTo>
                  <a:lnTo>
                    <a:pt x="566" y="959"/>
                  </a:lnTo>
                  <a:lnTo>
                    <a:pt x="581" y="963"/>
                  </a:lnTo>
                  <a:lnTo>
                    <a:pt x="605" y="974"/>
                  </a:lnTo>
                  <a:lnTo>
                    <a:pt x="615" y="982"/>
                  </a:lnTo>
                  <a:lnTo>
                    <a:pt x="630" y="990"/>
                  </a:lnTo>
                  <a:lnTo>
                    <a:pt x="644" y="996"/>
                  </a:lnTo>
                  <a:lnTo>
                    <a:pt x="654" y="1004"/>
                  </a:lnTo>
                  <a:lnTo>
                    <a:pt x="664" y="1014"/>
                  </a:lnTo>
                  <a:lnTo>
                    <a:pt x="674" y="1022"/>
                  </a:lnTo>
                  <a:lnTo>
                    <a:pt x="687" y="1031"/>
                  </a:lnTo>
                  <a:lnTo>
                    <a:pt x="701" y="1035"/>
                  </a:lnTo>
                  <a:lnTo>
                    <a:pt x="713" y="1041"/>
                  </a:lnTo>
                  <a:lnTo>
                    <a:pt x="725" y="1049"/>
                  </a:lnTo>
                  <a:lnTo>
                    <a:pt x="740" y="1047"/>
                  </a:lnTo>
                  <a:lnTo>
                    <a:pt x="754" y="1045"/>
                  </a:lnTo>
                  <a:lnTo>
                    <a:pt x="769" y="1039"/>
                  </a:lnTo>
                  <a:lnTo>
                    <a:pt x="781" y="1039"/>
                  </a:lnTo>
                  <a:lnTo>
                    <a:pt x="795" y="1037"/>
                  </a:lnTo>
                  <a:lnTo>
                    <a:pt x="810" y="1033"/>
                  </a:lnTo>
                  <a:lnTo>
                    <a:pt x="822" y="1024"/>
                  </a:lnTo>
                  <a:lnTo>
                    <a:pt x="834" y="1016"/>
                  </a:lnTo>
                  <a:lnTo>
                    <a:pt x="844" y="1006"/>
                  </a:lnTo>
                  <a:lnTo>
                    <a:pt x="859" y="1006"/>
                  </a:lnTo>
                  <a:lnTo>
                    <a:pt x="885" y="1010"/>
                  </a:lnTo>
                  <a:lnTo>
                    <a:pt x="897" y="1004"/>
                  </a:lnTo>
                  <a:lnTo>
                    <a:pt x="932" y="982"/>
                  </a:lnTo>
                  <a:lnTo>
                    <a:pt x="981" y="922"/>
                  </a:lnTo>
                  <a:lnTo>
                    <a:pt x="1005" y="913"/>
                  </a:lnTo>
                  <a:lnTo>
                    <a:pt x="1017" y="903"/>
                  </a:lnTo>
                  <a:lnTo>
                    <a:pt x="1036" y="889"/>
                  </a:lnTo>
                  <a:lnTo>
                    <a:pt x="1050" y="877"/>
                  </a:lnTo>
                  <a:lnTo>
                    <a:pt x="1060" y="869"/>
                  </a:lnTo>
                  <a:lnTo>
                    <a:pt x="1082" y="852"/>
                  </a:lnTo>
                  <a:lnTo>
                    <a:pt x="1089" y="840"/>
                  </a:lnTo>
                  <a:lnTo>
                    <a:pt x="1087" y="816"/>
                  </a:lnTo>
                  <a:lnTo>
                    <a:pt x="1074" y="806"/>
                  </a:lnTo>
                  <a:lnTo>
                    <a:pt x="1050" y="791"/>
                  </a:lnTo>
                  <a:lnTo>
                    <a:pt x="1036" y="783"/>
                  </a:lnTo>
                  <a:lnTo>
                    <a:pt x="1025" y="765"/>
                  </a:lnTo>
                  <a:lnTo>
                    <a:pt x="1017" y="755"/>
                  </a:lnTo>
                  <a:lnTo>
                    <a:pt x="1017" y="740"/>
                  </a:lnTo>
                  <a:lnTo>
                    <a:pt x="1021" y="728"/>
                  </a:lnTo>
                  <a:lnTo>
                    <a:pt x="1021" y="714"/>
                  </a:lnTo>
                  <a:lnTo>
                    <a:pt x="1023" y="700"/>
                  </a:lnTo>
                  <a:lnTo>
                    <a:pt x="1023" y="687"/>
                  </a:lnTo>
                  <a:lnTo>
                    <a:pt x="1019" y="673"/>
                  </a:lnTo>
                  <a:lnTo>
                    <a:pt x="1013" y="661"/>
                  </a:lnTo>
                  <a:lnTo>
                    <a:pt x="999" y="643"/>
                  </a:lnTo>
                  <a:lnTo>
                    <a:pt x="987" y="628"/>
                  </a:lnTo>
                  <a:lnTo>
                    <a:pt x="987" y="614"/>
                  </a:lnTo>
                  <a:lnTo>
                    <a:pt x="993" y="602"/>
                  </a:lnTo>
                  <a:lnTo>
                    <a:pt x="1003" y="592"/>
                  </a:lnTo>
                  <a:lnTo>
                    <a:pt x="1019" y="571"/>
                  </a:lnTo>
                  <a:lnTo>
                    <a:pt x="1036" y="549"/>
                  </a:lnTo>
                  <a:lnTo>
                    <a:pt x="1046" y="539"/>
                  </a:lnTo>
                  <a:lnTo>
                    <a:pt x="1060" y="516"/>
                  </a:lnTo>
                  <a:lnTo>
                    <a:pt x="1062" y="502"/>
                  </a:lnTo>
                  <a:lnTo>
                    <a:pt x="1068" y="490"/>
                  </a:lnTo>
                  <a:lnTo>
                    <a:pt x="1078" y="463"/>
                  </a:lnTo>
                  <a:lnTo>
                    <a:pt x="1087" y="439"/>
                  </a:lnTo>
                  <a:lnTo>
                    <a:pt x="1095" y="426"/>
                  </a:lnTo>
                  <a:lnTo>
                    <a:pt x="1101" y="413"/>
                  </a:lnTo>
                  <a:lnTo>
                    <a:pt x="1109" y="401"/>
                  </a:lnTo>
                  <a:lnTo>
                    <a:pt x="1123" y="379"/>
                  </a:lnTo>
                  <a:lnTo>
                    <a:pt x="1137" y="354"/>
                  </a:lnTo>
                  <a:lnTo>
                    <a:pt x="1144" y="344"/>
                  </a:lnTo>
                  <a:lnTo>
                    <a:pt x="1152" y="332"/>
                  </a:lnTo>
                  <a:lnTo>
                    <a:pt x="1162" y="308"/>
                  </a:lnTo>
                  <a:lnTo>
                    <a:pt x="1170" y="295"/>
                  </a:lnTo>
                  <a:lnTo>
                    <a:pt x="1178" y="283"/>
                  </a:lnTo>
                  <a:lnTo>
                    <a:pt x="1192" y="261"/>
                  </a:lnTo>
                  <a:lnTo>
                    <a:pt x="1209" y="238"/>
                  </a:lnTo>
                  <a:lnTo>
                    <a:pt x="1221" y="230"/>
                  </a:lnTo>
                  <a:lnTo>
                    <a:pt x="1233" y="218"/>
                  </a:lnTo>
                  <a:lnTo>
                    <a:pt x="1251" y="204"/>
                  </a:lnTo>
                  <a:lnTo>
                    <a:pt x="1264" y="202"/>
                  </a:lnTo>
                  <a:lnTo>
                    <a:pt x="1279" y="198"/>
                  </a:lnTo>
                  <a:lnTo>
                    <a:pt x="1289" y="189"/>
                  </a:lnTo>
                  <a:lnTo>
                    <a:pt x="1299" y="181"/>
                  </a:lnTo>
                  <a:lnTo>
                    <a:pt x="1307" y="171"/>
                  </a:lnTo>
                  <a:lnTo>
                    <a:pt x="1320" y="163"/>
                  </a:lnTo>
                  <a:lnTo>
                    <a:pt x="1332" y="157"/>
                  </a:lnTo>
                  <a:lnTo>
                    <a:pt x="1354" y="138"/>
                  </a:lnTo>
                  <a:lnTo>
                    <a:pt x="1362" y="128"/>
                  </a:lnTo>
                  <a:lnTo>
                    <a:pt x="1373" y="118"/>
                  </a:lnTo>
                  <a:lnTo>
                    <a:pt x="1383" y="94"/>
                  </a:lnTo>
                  <a:lnTo>
                    <a:pt x="1387" y="79"/>
                  </a:lnTo>
                  <a:lnTo>
                    <a:pt x="1395" y="55"/>
                  </a:lnTo>
                  <a:lnTo>
                    <a:pt x="1405" y="45"/>
                  </a:lnTo>
                  <a:lnTo>
                    <a:pt x="1417" y="37"/>
                  </a:lnTo>
                  <a:lnTo>
                    <a:pt x="1442" y="26"/>
                  </a:lnTo>
                  <a:lnTo>
                    <a:pt x="1464" y="12"/>
                  </a:lnTo>
                  <a:lnTo>
                    <a:pt x="1470" y="0"/>
                  </a:lnTo>
                  <a:lnTo>
                    <a:pt x="1487" y="8"/>
                  </a:lnTo>
                  <a:lnTo>
                    <a:pt x="1493" y="20"/>
                  </a:lnTo>
                  <a:lnTo>
                    <a:pt x="1511" y="41"/>
                  </a:lnTo>
                  <a:lnTo>
                    <a:pt x="1519" y="53"/>
                  </a:lnTo>
                  <a:lnTo>
                    <a:pt x="1523" y="79"/>
                  </a:lnTo>
                  <a:lnTo>
                    <a:pt x="1533" y="90"/>
                  </a:lnTo>
                  <a:lnTo>
                    <a:pt x="1546" y="96"/>
                  </a:lnTo>
                  <a:lnTo>
                    <a:pt x="1570" y="96"/>
                  </a:lnTo>
                  <a:lnTo>
                    <a:pt x="1572" y="108"/>
                  </a:lnTo>
                  <a:lnTo>
                    <a:pt x="1572" y="136"/>
                  </a:lnTo>
                  <a:lnTo>
                    <a:pt x="1574" y="163"/>
                  </a:lnTo>
                  <a:lnTo>
                    <a:pt x="1580" y="173"/>
                  </a:lnTo>
                  <a:lnTo>
                    <a:pt x="1607" y="171"/>
                  </a:lnTo>
                  <a:lnTo>
                    <a:pt x="1629" y="159"/>
                  </a:lnTo>
                  <a:lnTo>
                    <a:pt x="1633" y="173"/>
                  </a:lnTo>
                  <a:lnTo>
                    <a:pt x="1631" y="185"/>
                  </a:lnTo>
                  <a:lnTo>
                    <a:pt x="1623" y="198"/>
                  </a:lnTo>
                  <a:lnTo>
                    <a:pt x="1615" y="208"/>
                  </a:lnTo>
                  <a:lnTo>
                    <a:pt x="1607" y="234"/>
                  </a:lnTo>
                  <a:lnTo>
                    <a:pt x="1617" y="259"/>
                  </a:lnTo>
                  <a:lnTo>
                    <a:pt x="1625" y="271"/>
                  </a:lnTo>
                  <a:lnTo>
                    <a:pt x="1635" y="281"/>
                  </a:lnTo>
                  <a:lnTo>
                    <a:pt x="1658" y="269"/>
                  </a:lnTo>
                  <a:lnTo>
                    <a:pt x="1664" y="257"/>
                  </a:lnTo>
                  <a:lnTo>
                    <a:pt x="1682" y="253"/>
                  </a:lnTo>
                  <a:lnTo>
                    <a:pt x="1690" y="265"/>
                  </a:lnTo>
                  <a:lnTo>
                    <a:pt x="1702" y="271"/>
                  </a:lnTo>
                  <a:lnTo>
                    <a:pt x="1729" y="269"/>
                  </a:lnTo>
                  <a:lnTo>
                    <a:pt x="1755" y="273"/>
                  </a:lnTo>
                  <a:lnTo>
                    <a:pt x="1769" y="277"/>
                  </a:lnTo>
                  <a:lnTo>
                    <a:pt x="1783" y="279"/>
                  </a:lnTo>
                  <a:lnTo>
                    <a:pt x="1797" y="285"/>
                  </a:lnTo>
                  <a:lnTo>
                    <a:pt x="1817" y="289"/>
                  </a:lnTo>
                  <a:lnTo>
                    <a:pt x="1819" y="301"/>
                  </a:lnTo>
                  <a:lnTo>
                    <a:pt x="1815" y="328"/>
                  </a:lnTo>
                  <a:lnTo>
                    <a:pt x="1809" y="340"/>
                  </a:lnTo>
                  <a:lnTo>
                    <a:pt x="1799" y="350"/>
                  </a:lnTo>
                  <a:lnTo>
                    <a:pt x="1785" y="352"/>
                  </a:lnTo>
                  <a:lnTo>
                    <a:pt x="1769" y="354"/>
                  </a:lnTo>
                  <a:lnTo>
                    <a:pt x="1757" y="358"/>
                  </a:lnTo>
                  <a:lnTo>
                    <a:pt x="1731" y="363"/>
                  </a:lnTo>
                  <a:lnTo>
                    <a:pt x="1717" y="367"/>
                  </a:lnTo>
                  <a:lnTo>
                    <a:pt x="1692" y="373"/>
                  </a:lnTo>
                  <a:lnTo>
                    <a:pt x="1682" y="383"/>
                  </a:lnTo>
                  <a:lnTo>
                    <a:pt x="1680" y="397"/>
                  </a:lnTo>
                  <a:lnTo>
                    <a:pt x="1678" y="424"/>
                  </a:lnTo>
                  <a:lnTo>
                    <a:pt x="1676" y="439"/>
                  </a:lnTo>
                  <a:lnTo>
                    <a:pt x="1668" y="455"/>
                  </a:lnTo>
                  <a:lnTo>
                    <a:pt x="1664" y="476"/>
                  </a:lnTo>
                  <a:lnTo>
                    <a:pt x="1668" y="490"/>
                  </a:lnTo>
                  <a:lnTo>
                    <a:pt x="1672" y="502"/>
                  </a:lnTo>
                  <a:lnTo>
                    <a:pt x="1672" y="516"/>
                  </a:lnTo>
                  <a:lnTo>
                    <a:pt x="1666" y="529"/>
                  </a:lnTo>
                  <a:lnTo>
                    <a:pt x="1664" y="545"/>
                  </a:lnTo>
                  <a:lnTo>
                    <a:pt x="1660" y="557"/>
                  </a:lnTo>
                  <a:lnTo>
                    <a:pt x="1651" y="569"/>
                  </a:lnTo>
                  <a:lnTo>
                    <a:pt x="1651" y="584"/>
                  </a:lnTo>
                  <a:lnTo>
                    <a:pt x="1660" y="608"/>
                  </a:lnTo>
                  <a:lnTo>
                    <a:pt x="1672" y="608"/>
                  </a:lnTo>
                  <a:lnTo>
                    <a:pt x="1700" y="606"/>
                  </a:lnTo>
                  <a:lnTo>
                    <a:pt x="1712" y="610"/>
                  </a:lnTo>
                  <a:lnTo>
                    <a:pt x="1733" y="628"/>
                  </a:lnTo>
                  <a:lnTo>
                    <a:pt x="1737" y="643"/>
                  </a:lnTo>
                  <a:lnTo>
                    <a:pt x="1741" y="655"/>
                  </a:lnTo>
                  <a:lnTo>
                    <a:pt x="1743" y="669"/>
                  </a:lnTo>
                  <a:lnTo>
                    <a:pt x="1743" y="689"/>
                  </a:lnTo>
                  <a:lnTo>
                    <a:pt x="1737" y="710"/>
                  </a:lnTo>
                  <a:lnTo>
                    <a:pt x="1733" y="724"/>
                  </a:lnTo>
                  <a:lnTo>
                    <a:pt x="1729" y="738"/>
                  </a:lnTo>
                  <a:lnTo>
                    <a:pt x="1723" y="751"/>
                  </a:lnTo>
                  <a:lnTo>
                    <a:pt x="1717" y="761"/>
                  </a:lnTo>
                  <a:lnTo>
                    <a:pt x="1708" y="775"/>
                  </a:lnTo>
                  <a:lnTo>
                    <a:pt x="1702" y="787"/>
                  </a:lnTo>
                  <a:lnTo>
                    <a:pt x="1698" y="801"/>
                  </a:lnTo>
                  <a:lnTo>
                    <a:pt x="1700" y="816"/>
                  </a:lnTo>
                  <a:lnTo>
                    <a:pt x="1704" y="842"/>
                  </a:lnTo>
                  <a:lnTo>
                    <a:pt x="1704" y="869"/>
                  </a:lnTo>
                  <a:lnTo>
                    <a:pt x="1702" y="895"/>
                  </a:lnTo>
                  <a:lnTo>
                    <a:pt x="1725" y="905"/>
                  </a:lnTo>
                  <a:lnTo>
                    <a:pt x="1751" y="911"/>
                  </a:lnTo>
                  <a:lnTo>
                    <a:pt x="1779" y="913"/>
                  </a:lnTo>
                  <a:lnTo>
                    <a:pt x="1765" y="936"/>
                  </a:lnTo>
                  <a:lnTo>
                    <a:pt x="1765" y="951"/>
                  </a:lnTo>
                  <a:lnTo>
                    <a:pt x="1761" y="965"/>
                  </a:lnTo>
                  <a:lnTo>
                    <a:pt x="1759" y="978"/>
                  </a:lnTo>
                  <a:lnTo>
                    <a:pt x="1737" y="994"/>
                  </a:lnTo>
                  <a:lnTo>
                    <a:pt x="1727" y="1004"/>
                  </a:lnTo>
                  <a:lnTo>
                    <a:pt x="1715" y="1008"/>
                  </a:lnTo>
                  <a:lnTo>
                    <a:pt x="1704" y="1020"/>
                  </a:lnTo>
                  <a:lnTo>
                    <a:pt x="1700" y="1033"/>
                  </a:lnTo>
                  <a:lnTo>
                    <a:pt x="1694" y="1045"/>
                  </a:lnTo>
                  <a:lnTo>
                    <a:pt x="1686" y="1057"/>
                  </a:lnTo>
                  <a:lnTo>
                    <a:pt x="1682" y="1069"/>
                  </a:lnTo>
                  <a:lnTo>
                    <a:pt x="1680" y="1088"/>
                  </a:lnTo>
                  <a:lnTo>
                    <a:pt x="1676" y="1110"/>
                  </a:lnTo>
                  <a:lnTo>
                    <a:pt x="1670" y="1124"/>
                  </a:lnTo>
                  <a:lnTo>
                    <a:pt x="1662" y="1136"/>
                  </a:lnTo>
                  <a:lnTo>
                    <a:pt x="1647" y="1161"/>
                  </a:lnTo>
                  <a:lnTo>
                    <a:pt x="1637" y="1171"/>
                  </a:lnTo>
                  <a:lnTo>
                    <a:pt x="1631" y="1185"/>
                  </a:lnTo>
                  <a:lnTo>
                    <a:pt x="1625" y="1198"/>
                  </a:lnTo>
                  <a:lnTo>
                    <a:pt x="1619" y="1212"/>
                  </a:lnTo>
                  <a:lnTo>
                    <a:pt x="1611" y="1224"/>
                  </a:lnTo>
                  <a:lnTo>
                    <a:pt x="1601" y="1234"/>
                  </a:lnTo>
                  <a:lnTo>
                    <a:pt x="1590" y="1244"/>
                  </a:lnTo>
                  <a:lnTo>
                    <a:pt x="1582" y="1255"/>
                  </a:lnTo>
                  <a:lnTo>
                    <a:pt x="1574" y="1267"/>
                  </a:lnTo>
                  <a:lnTo>
                    <a:pt x="1570" y="1279"/>
                  </a:lnTo>
                  <a:lnTo>
                    <a:pt x="1564" y="1306"/>
                  </a:lnTo>
                  <a:lnTo>
                    <a:pt x="1556" y="1318"/>
                  </a:lnTo>
                  <a:lnTo>
                    <a:pt x="1552" y="1330"/>
                  </a:lnTo>
                  <a:lnTo>
                    <a:pt x="1550" y="1344"/>
                  </a:lnTo>
                  <a:lnTo>
                    <a:pt x="1548" y="1359"/>
                  </a:lnTo>
                  <a:lnTo>
                    <a:pt x="1544" y="1373"/>
                  </a:lnTo>
                  <a:lnTo>
                    <a:pt x="1544" y="1387"/>
                  </a:lnTo>
                  <a:lnTo>
                    <a:pt x="1546" y="1401"/>
                  </a:lnTo>
                  <a:lnTo>
                    <a:pt x="1548" y="1416"/>
                  </a:lnTo>
                  <a:lnTo>
                    <a:pt x="1550" y="1430"/>
                  </a:lnTo>
                  <a:lnTo>
                    <a:pt x="1550" y="1442"/>
                  </a:lnTo>
                  <a:lnTo>
                    <a:pt x="1548" y="1457"/>
                  </a:lnTo>
                  <a:lnTo>
                    <a:pt x="1548" y="1486"/>
                  </a:lnTo>
                  <a:lnTo>
                    <a:pt x="1546" y="1500"/>
                  </a:lnTo>
                  <a:lnTo>
                    <a:pt x="1542" y="1512"/>
                  </a:lnTo>
                  <a:lnTo>
                    <a:pt x="1537" y="1527"/>
                  </a:lnTo>
                  <a:lnTo>
                    <a:pt x="1519" y="1547"/>
                  </a:lnTo>
                  <a:lnTo>
                    <a:pt x="1513" y="1559"/>
                  </a:lnTo>
                  <a:lnTo>
                    <a:pt x="1511" y="1571"/>
                  </a:lnTo>
                  <a:lnTo>
                    <a:pt x="1509" y="1586"/>
                  </a:lnTo>
                  <a:lnTo>
                    <a:pt x="1505" y="1612"/>
                  </a:lnTo>
                  <a:lnTo>
                    <a:pt x="1503" y="1626"/>
                  </a:lnTo>
                  <a:lnTo>
                    <a:pt x="1499" y="1641"/>
                  </a:lnTo>
                  <a:lnTo>
                    <a:pt x="1497" y="1653"/>
                  </a:lnTo>
                  <a:lnTo>
                    <a:pt x="1493" y="1667"/>
                  </a:lnTo>
                  <a:lnTo>
                    <a:pt x="1489" y="1679"/>
                  </a:lnTo>
                  <a:lnTo>
                    <a:pt x="1482" y="1694"/>
                  </a:lnTo>
                  <a:lnTo>
                    <a:pt x="1480" y="1708"/>
                  </a:lnTo>
                  <a:lnTo>
                    <a:pt x="1468" y="1716"/>
                  </a:lnTo>
                  <a:lnTo>
                    <a:pt x="1462" y="1728"/>
                  </a:lnTo>
                  <a:lnTo>
                    <a:pt x="1462" y="1755"/>
                  </a:lnTo>
                  <a:lnTo>
                    <a:pt x="1460" y="1783"/>
                  </a:lnTo>
                  <a:lnTo>
                    <a:pt x="1458" y="1797"/>
                  </a:lnTo>
                  <a:lnTo>
                    <a:pt x="1440" y="1806"/>
                  </a:lnTo>
                  <a:lnTo>
                    <a:pt x="1417" y="1793"/>
                  </a:lnTo>
                  <a:lnTo>
                    <a:pt x="1405" y="1787"/>
                  </a:lnTo>
                  <a:lnTo>
                    <a:pt x="1391" y="1785"/>
                  </a:lnTo>
                  <a:lnTo>
                    <a:pt x="1379" y="1779"/>
                  </a:lnTo>
                  <a:lnTo>
                    <a:pt x="1366" y="1775"/>
                  </a:lnTo>
                  <a:lnTo>
                    <a:pt x="1350" y="1773"/>
                  </a:lnTo>
                  <a:lnTo>
                    <a:pt x="1338" y="1769"/>
                  </a:lnTo>
                  <a:lnTo>
                    <a:pt x="1324" y="1763"/>
                  </a:lnTo>
                  <a:lnTo>
                    <a:pt x="1309" y="1761"/>
                  </a:lnTo>
                  <a:lnTo>
                    <a:pt x="1297" y="1755"/>
                  </a:lnTo>
                  <a:lnTo>
                    <a:pt x="1270" y="1749"/>
                  </a:lnTo>
                  <a:lnTo>
                    <a:pt x="1258" y="1742"/>
                  </a:lnTo>
                  <a:lnTo>
                    <a:pt x="1235" y="1726"/>
                  </a:lnTo>
                  <a:lnTo>
                    <a:pt x="1223" y="1720"/>
                  </a:lnTo>
                  <a:lnTo>
                    <a:pt x="1209" y="1720"/>
                  </a:lnTo>
                  <a:lnTo>
                    <a:pt x="1194" y="1720"/>
                  </a:lnTo>
                  <a:lnTo>
                    <a:pt x="1172" y="1722"/>
                  </a:lnTo>
                  <a:lnTo>
                    <a:pt x="1156" y="1716"/>
                  </a:lnTo>
                  <a:lnTo>
                    <a:pt x="1144" y="1710"/>
                  </a:lnTo>
                  <a:lnTo>
                    <a:pt x="1117" y="1704"/>
                  </a:lnTo>
                  <a:lnTo>
                    <a:pt x="1103" y="1696"/>
                  </a:lnTo>
                  <a:lnTo>
                    <a:pt x="1091" y="1696"/>
                  </a:lnTo>
                  <a:lnTo>
                    <a:pt x="1076" y="1694"/>
                  </a:lnTo>
                  <a:lnTo>
                    <a:pt x="1062" y="1698"/>
                  </a:lnTo>
                  <a:lnTo>
                    <a:pt x="1052" y="1708"/>
                  </a:lnTo>
                  <a:lnTo>
                    <a:pt x="1050" y="1724"/>
                  </a:lnTo>
                  <a:lnTo>
                    <a:pt x="1046" y="1736"/>
                  </a:lnTo>
                  <a:lnTo>
                    <a:pt x="1044" y="1751"/>
                  </a:lnTo>
                  <a:lnTo>
                    <a:pt x="1040" y="1765"/>
                  </a:lnTo>
                  <a:lnTo>
                    <a:pt x="1038" y="1779"/>
                  </a:lnTo>
                  <a:lnTo>
                    <a:pt x="1028" y="1804"/>
                  </a:lnTo>
                  <a:lnTo>
                    <a:pt x="1028" y="1818"/>
                  </a:lnTo>
                  <a:lnTo>
                    <a:pt x="1028" y="1832"/>
                  </a:lnTo>
                  <a:lnTo>
                    <a:pt x="1017" y="1854"/>
                  </a:lnTo>
                  <a:lnTo>
                    <a:pt x="1005" y="1861"/>
                  </a:lnTo>
                  <a:lnTo>
                    <a:pt x="1001" y="1873"/>
                  </a:lnTo>
                  <a:lnTo>
                    <a:pt x="997" y="1887"/>
                  </a:lnTo>
                  <a:lnTo>
                    <a:pt x="991" y="1899"/>
                  </a:lnTo>
                  <a:lnTo>
                    <a:pt x="977" y="1903"/>
                  </a:lnTo>
                  <a:lnTo>
                    <a:pt x="956" y="1891"/>
                  </a:lnTo>
                  <a:lnTo>
                    <a:pt x="932" y="1901"/>
                  </a:lnTo>
                  <a:lnTo>
                    <a:pt x="918" y="1899"/>
                  </a:lnTo>
                  <a:lnTo>
                    <a:pt x="907" y="1891"/>
                  </a:lnTo>
                  <a:lnTo>
                    <a:pt x="883" y="1903"/>
                  </a:lnTo>
                  <a:lnTo>
                    <a:pt x="857" y="1916"/>
                  </a:lnTo>
                  <a:lnTo>
                    <a:pt x="844" y="1914"/>
                  </a:lnTo>
                  <a:lnTo>
                    <a:pt x="830" y="1907"/>
                  </a:lnTo>
                  <a:lnTo>
                    <a:pt x="818" y="1901"/>
                  </a:lnTo>
                  <a:lnTo>
                    <a:pt x="810" y="1891"/>
                  </a:lnTo>
                  <a:lnTo>
                    <a:pt x="787" y="1877"/>
                  </a:lnTo>
                  <a:lnTo>
                    <a:pt x="769" y="1854"/>
                  </a:lnTo>
                  <a:lnTo>
                    <a:pt x="762" y="1844"/>
                  </a:lnTo>
                  <a:lnTo>
                    <a:pt x="735" y="1844"/>
                  </a:lnTo>
                  <a:lnTo>
                    <a:pt x="731" y="1859"/>
                  </a:lnTo>
                  <a:lnTo>
                    <a:pt x="729" y="1885"/>
                  </a:lnTo>
                  <a:lnTo>
                    <a:pt x="723" y="1897"/>
                  </a:lnTo>
                  <a:lnTo>
                    <a:pt x="707" y="1907"/>
                  </a:lnTo>
                  <a:lnTo>
                    <a:pt x="699" y="1926"/>
                  </a:lnTo>
                  <a:lnTo>
                    <a:pt x="691" y="1936"/>
                  </a:lnTo>
                  <a:lnTo>
                    <a:pt x="678" y="1940"/>
                  </a:lnTo>
                  <a:lnTo>
                    <a:pt x="664" y="1938"/>
                  </a:lnTo>
                  <a:lnTo>
                    <a:pt x="652" y="1932"/>
                  </a:lnTo>
                  <a:lnTo>
                    <a:pt x="630" y="1914"/>
                  </a:lnTo>
                  <a:lnTo>
                    <a:pt x="617" y="1907"/>
                  </a:lnTo>
                  <a:lnTo>
                    <a:pt x="605" y="1903"/>
                  </a:lnTo>
                  <a:lnTo>
                    <a:pt x="581" y="1893"/>
                  </a:lnTo>
                  <a:lnTo>
                    <a:pt x="569" y="1887"/>
                  </a:lnTo>
                  <a:lnTo>
                    <a:pt x="556" y="1881"/>
                  </a:lnTo>
                  <a:lnTo>
                    <a:pt x="544" y="1873"/>
                  </a:lnTo>
                  <a:lnTo>
                    <a:pt x="534" y="1861"/>
                  </a:lnTo>
                  <a:lnTo>
                    <a:pt x="526" y="1850"/>
                  </a:lnTo>
                  <a:lnTo>
                    <a:pt x="514" y="1844"/>
                  </a:lnTo>
                  <a:lnTo>
                    <a:pt x="501" y="1836"/>
                  </a:lnTo>
                  <a:lnTo>
                    <a:pt x="493" y="1826"/>
                  </a:lnTo>
                  <a:lnTo>
                    <a:pt x="467" y="1820"/>
                  </a:lnTo>
                  <a:lnTo>
                    <a:pt x="438" y="1816"/>
                  </a:lnTo>
                  <a:lnTo>
                    <a:pt x="424" y="1818"/>
                  </a:lnTo>
                  <a:lnTo>
                    <a:pt x="412" y="1820"/>
                  </a:lnTo>
                  <a:lnTo>
                    <a:pt x="400" y="1826"/>
                  </a:lnTo>
                  <a:lnTo>
                    <a:pt x="385" y="1832"/>
                  </a:lnTo>
                  <a:lnTo>
                    <a:pt x="373" y="1838"/>
                  </a:lnTo>
                  <a:lnTo>
                    <a:pt x="363" y="1848"/>
                  </a:lnTo>
                  <a:lnTo>
                    <a:pt x="353" y="1859"/>
                  </a:lnTo>
                  <a:lnTo>
                    <a:pt x="343" y="1867"/>
                  </a:lnTo>
                  <a:lnTo>
                    <a:pt x="330" y="1875"/>
                  </a:lnTo>
                  <a:lnTo>
                    <a:pt x="318" y="1879"/>
                  </a:lnTo>
                  <a:lnTo>
                    <a:pt x="304" y="1881"/>
                  </a:lnTo>
                  <a:lnTo>
                    <a:pt x="292" y="1877"/>
                  </a:lnTo>
                  <a:lnTo>
                    <a:pt x="269" y="1863"/>
                  </a:lnTo>
                  <a:lnTo>
                    <a:pt x="250" y="1844"/>
                  </a:lnTo>
                  <a:lnTo>
                    <a:pt x="240" y="1836"/>
                  </a:lnTo>
                  <a:lnTo>
                    <a:pt x="226" y="1838"/>
                  </a:lnTo>
                  <a:lnTo>
                    <a:pt x="201" y="1838"/>
                  </a:lnTo>
                  <a:lnTo>
                    <a:pt x="191" y="1830"/>
                  </a:lnTo>
                  <a:lnTo>
                    <a:pt x="173" y="1812"/>
                  </a:lnTo>
                  <a:lnTo>
                    <a:pt x="158" y="1787"/>
                  </a:lnTo>
                  <a:lnTo>
                    <a:pt x="152" y="1775"/>
                  </a:lnTo>
                  <a:lnTo>
                    <a:pt x="146" y="1763"/>
                  </a:lnTo>
                  <a:lnTo>
                    <a:pt x="128" y="1742"/>
                  </a:lnTo>
                  <a:lnTo>
                    <a:pt x="101" y="1742"/>
                  </a:lnTo>
                  <a:lnTo>
                    <a:pt x="87" y="1749"/>
                  </a:lnTo>
                  <a:lnTo>
                    <a:pt x="6" y="1765"/>
                  </a:lnTo>
                  <a:lnTo>
                    <a:pt x="20" y="1757"/>
                  </a:lnTo>
                  <a:lnTo>
                    <a:pt x="30" y="1749"/>
                  </a:lnTo>
                  <a:lnTo>
                    <a:pt x="38" y="1736"/>
                  </a:lnTo>
                  <a:lnTo>
                    <a:pt x="61" y="1724"/>
                  </a:lnTo>
                  <a:lnTo>
                    <a:pt x="85" y="1736"/>
                  </a:lnTo>
                  <a:lnTo>
                    <a:pt x="97" y="1734"/>
                  </a:lnTo>
                  <a:lnTo>
                    <a:pt x="85" y="1712"/>
                  </a:lnTo>
                  <a:lnTo>
                    <a:pt x="91" y="1692"/>
                  </a:lnTo>
                  <a:lnTo>
                    <a:pt x="103" y="1685"/>
                  </a:lnTo>
                  <a:lnTo>
                    <a:pt x="124" y="1687"/>
                  </a:lnTo>
                  <a:lnTo>
                    <a:pt x="134" y="1665"/>
                  </a:lnTo>
                  <a:lnTo>
                    <a:pt x="144" y="1657"/>
                  </a:lnTo>
                  <a:lnTo>
                    <a:pt x="156" y="1663"/>
                  </a:lnTo>
                  <a:lnTo>
                    <a:pt x="181" y="1673"/>
                  </a:lnTo>
                  <a:lnTo>
                    <a:pt x="179" y="1647"/>
                  </a:lnTo>
                  <a:lnTo>
                    <a:pt x="175" y="1622"/>
                  </a:lnTo>
                  <a:lnTo>
                    <a:pt x="185" y="1614"/>
                  </a:lnTo>
                  <a:lnTo>
                    <a:pt x="205" y="1598"/>
                  </a:lnTo>
                  <a:lnTo>
                    <a:pt x="199" y="1586"/>
                  </a:lnTo>
                  <a:lnTo>
                    <a:pt x="187" y="1579"/>
                  </a:lnTo>
                  <a:lnTo>
                    <a:pt x="169" y="1573"/>
                  </a:lnTo>
                  <a:lnTo>
                    <a:pt x="175" y="1561"/>
                  </a:lnTo>
                  <a:lnTo>
                    <a:pt x="181" y="1549"/>
                  </a:lnTo>
                  <a:lnTo>
                    <a:pt x="195" y="1527"/>
                  </a:lnTo>
                  <a:lnTo>
                    <a:pt x="201" y="1512"/>
                  </a:lnTo>
                  <a:lnTo>
                    <a:pt x="209" y="1502"/>
                  </a:lnTo>
                  <a:lnTo>
                    <a:pt x="215" y="1490"/>
                  </a:lnTo>
                  <a:lnTo>
                    <a:pt x="223" y="1478"/>
                  </a:lnTo>
                  <a:lnTo>
                    <a:pt x="232" y="1465"/>
                  </a:lnTo>
                  <a:lnTo>
                    <a:pt x="244" y="1459"/>
                  </a:lnTo>
                  <a:lnTo>
                    <a:pt x="271" y="1457"/>
                  </a:lnTo>
                  <a:lnTo>
                    <a:pt x="286" y="1459"/>
                  </a:lnTo>
                  <a:lnTo>
                    <a:pt x="300" y="1457"/>
                  </a:lnTo>
                  <a:lnTo>
                    <a:pt x="312" y="1453"/>
                  </a:lnTo>
                  <a:lnTo>
                    <a:pt x="324" y="1444"/>
                  </a:lnTo>
                  <a:lnTo>
                    <a:pt x="336" y="1438"/>
                  </a:lnTo>
                  <a:lnTo>
                    <a:pt x="339" y="1424"/>
                  </a:lnTo>
                  <a:lnTo>
                    <a:pt x="341" y="1397"/>
                  </a:lnTo>
                  <a:lnTo>
                    <a:pt x="349" y="1385"/>
                  </a:lnTo>
                  <a:lnTo>
                    <a:pt x="375" y="1383"/>
                  </a:lnTo>
                  <a:lnTo>
                    <a:pt x="369" y="1371"/>
                  </a:lnTo>
                  <a:lnTo>
                    <a:pt x="367" y="1356"/>
                  </a:lnTo>
                  <a:lnTo>
                    <a:pt x="343" y="1367"/>
                  </a:lnTo>
                  <a:lnTo>
                    <a:pt x="347" y="1340"/>
                  </a:lnTo>
                  <a:lnTo>
                    <a:pt x="345" y="1314"/>
                  </a:lnTo>
                  <a:lnTo>
                    <a:pt x="349" y="1287"/>
                  </a:lnTo>
                  <a:lnTo>
                    <a:pt x="357" y="1277"/>
                  </a:lnTo>
                  <a:lnTo>
                    <a:pt x="367" y="1265"/>
                  </a:lnTo>
                  <a:lnTo>
                    <a:pt x="361" y="1240"/>
                  </a:lnTo>
                  <a:lnTo>
                    <a:pt x="369" y="1228"/>
                  </a:lnTo>
                  <a:lnTo>
                    <a:pt x="383" y="1232"/>
                  </a:lnTo>
                  <a:lnTo>
                    <a:pt x="391" y="1242"/>
                  </a:lnTo>
                  <a:lnTo>
                    <a:pt x="400" y="1255"/>
                  </a:lnTo>
                  <a:lnTo>
                    <a:pt x="412" y="1251"/>
                  </a:lnTo>
                  <a:lnTo>
                    <a:pt x="422" y="1228"/>
                  </a:lnTo>
                  <a:lnTo>
                    <a:pt x="432" y="1218"/>
                  </a:lnTo>
                  <a:lnTo>
                    <a:pt x="432" y="1191"/>
                  </a:lnTo>
                  <a:lnTo>
                    <a:pt x="432" y="1177"/>
                  </a:lnTo>
                  <a:lnTo>
                    <a:pt x="459" y="1169"/>
                  </a:lnTo>
                  <a:lnTo>
                    <a:pt x="485" y="1165"/>
                  </a:lnTo>
                  <a:lnTo>
                    <a:pt x="473" y="1143"/>
                  </a:lnTo>
                  <a:lnTo>
                    <a:pt x="461" y="1149"/>
                  </a:lnTo>
                  <a:lnTo>
                    <a:pt x="448" y="1157"/>
                  </a:lnTo>
                  <a:lnTo>
                    <a:pt x="432" y="1159"/>
                  </a:lnTo>
                  <a:lnTo>
                    <a:pt x="418" y="1141"/>
                  </a:lnTo>
                  <a:lnTo>
                    <a:pt x="424" y="1126"/>
                  </a:lnTo>
                  <a:lnTo>
                    <a:pt x="438" y="1124"/>
                  </a:lnTo>
                  <a:lnTo>
                    <a:pt x="450" y="1116"/>
                  </a:lnTo>
                  <a:lnTo>
                    <a:pt x="436" y="1112"/>
                  </a:lnTo>
                  <a:lnTo>
                    <a:pt x="422" y="1118"/>
                  </a:lnTo>
                  <a:lnTo>
                    <a:pt x="412" y="1126"/>
                  </a:lnTo>
                  <a:lnTo>
                    <a:pt x="385" y="1124"/>
                  </a:lnTo>
                  <a:lnTo>
                    <a:pt x="377" y="1134"/>
                  </a:lnTo>
                  <a:lnTo>
                    <a:pt x="371" y="1147"/>
                  </a:lnTo>
                  <a:lnTo>
                    <a:pt x="365" y="1159"/>
                  </a:lnTo>
                  <a:lnTo>
                    <a:pt x="353" y="1165"/>
                  </a:lnTo>
                  <a:lnTo>
                    <a:pt x="369" y="1163"/>
                  </a:lnTo>
                  <a:lnTo>
                    <a:pt x="377" y="1153"/>
                  </a:lnTo>
                  <a:lnTo>
                    <a:pt x="383" y="1141"/>
                  </a:lnTo>
                  <a:lnTo>
                    <a:pt x="396" y="1143"/>
                  </a:lnTo>
                  <a:lnTo>
                    <a:pt x="402" y="1163"/>
                  </a:lnTo>
                  <a:lnTo>
                    <a:pt x="391" y="1175"/>
                  </a:lnTo>
                  <a:lnTo>
                    <a:pt x="375" y="1194"/>
                  </a:lnTo>
                  <a:lnTo>
                    <a:pt x="334" y="1198"/>
                  </a:lnTo>
                  <a:lnTo>
                    <a:pt x="320" y="1198"/>
                  </a:lnTo>
                  <a:lnTo>
                    <a:pt x="306" y="1196"/>
                  </a:lnTo>
                  <a:lnTo>
                    <a:pt x="294" y="1191"/>
                  </a:lnTo>
                  <a:lnTo>
                    <a:pt x="279" y="1187"/>
                  </a:lnTo>
                  <a:lnTo>
                    <a:pt x="265" y="1187"/>
                  </a:lnTo>
                  <a:lnTo>
                    <a:pt x="250" y="1189"/>
                  </a:lnTo>
                  <a:lnTo>
                    <a:pt x="238" y="1194"/>
                  </a:lnTo>
                  <a:lnTo>
                    <a:pt x="226" y="1200"/>
                  </a:lnTo>
                  <a:lnTo>
                    <a:pt x="211" y="1196"/>
                  </a:lnTo>
                  <a:lnTo>
                    <a:pt x="211" y="1181"/>
                  </a:lnTo>
                  <a:lnTo>
                    <a:pt x="232" y="1173"/>
                  </a:lnTo>
                  <a:lnTo>
                    <a:pt x="240" y="1163"/>
                  </a:lnTo>
                  <a:lnTo>
                    <a:pt x="228" y="1143"/>
                  </a:lnTo>
                  <a:lnTo>
                    <a:pt x="217" y="1153"/>
                  </a:lnTo>
                  <a:lnTo>
                    <a:pt x="195" y="1145"/>
                  </a:lnTo>
                  <a:lnTo>
                    <a:pt x="183" y="1151"/>
                  </a:lnTo>
                  <a:lnTo>
                    <a:pt x="189" y="1139"/>
                  </a:lnTo>
                  <a:lnTo>
                    <a:pt x="193" y="1112"/>
                  </a:lnTo>
                  <a:lnTo>
                    <a:pt x="203" y="1104"/>
                  </a:lnTo>
                  <a:lnTo>
                    <a:pt x="217" y="1110"/>
                  </a:lnTo>
                  <a:lnTo>
                    <a:pt x="221" y="1086"/>
                  </a:lnTo>
                  <a:lnTo>
                    <a:pt x="234" y="1082"/>
                  </a:lnTo>
                  <a:lnTo>
                    <a:pt x="244" y="1071"/>
                  </a:lnTo>
                  <a:lnTo>
                    <a:pt x="250" y="1086"/>
                  </a:lnTo>
                  <a:lnTo>
                    <a:pt x="269" y="1082"/>
                  </a:lnTo>
                  <a:lnTo>
                    <a:pt x="296" y="1086"/>
                  </a:lnTo>
                  <a:lnTo>
                    <a:pt x="271" y="1075"/>
                  </a:lnTo>
                  <a:lnTo>
                    <a:pt x="256" y="1077"/>
                  </a:lnTo>
                  <a:lnTo>
                    <a:pt x="260" y="1063"/>
                  </a:lnTo>
                  <a:lnTo>
                    <a:pt x="271" y="1045"/>
                  </a:lnTo>
                  <a:lnTo>
                    <a:pt x="288" y="1024"/>
                  </a:lnTo>
                  <a:lnTo>
                    <a:pt x="298" y="1014"/>
                  </a:lnTo>
                  <a:lnTo>
                    <a:pt x="320" y="1002"/>
                  </a:lnTo>
                  <a:lnTo>
                    <a:pt x="308" y="998"/>
                  </a:lnTo>
                  <a:lnTo>
                    <a:pt x="294" y="994"/>
                  </a:lnTo>
                  <a:lnTo>
                    <a:pt x="277" y="998"/>
                  </a:lnTo>
                  <a:lnTo>
                    <a:pt x="273" y="984"/>
                  </a:lnTo>
                  <a:lnTo>
                    <a:pt x="265" y="974"/>
                  </a:lnTo>
                  <a:lnTo>
                    <a:pt x="250" y="959"/>
                  </a:lnTo>
                  <a:lnTo>
                    <a:pt x="236" y="957"/>
                  </a:lnTo>
                  <a:lnTo>
                    <a:pt x="246" y="980"/>
                  </a:lnTo>
                  <a:lnTo>
                    <a:pt x="236" y="972"/>
                  </a:lnTo>
                  <a:lnTo>
                    <a:pt x="217" y="992"/>
                  </a:lnTo>
                  <a:lnTo>
                    <a:pt x="205" y="1010"/>
                  </a:lnTo>
                  <a:lnTo>
                    <a:pt x="193" y="1035"/>
                  </a:lnTo>
                  <a:lnTo>
                    <a:pt x="189" y="1049"/>
                  </a:lnTo>
                  <a:lnTo>
                    <a:pt x="185" y="1061"/>
                  </a:lnTo>
                  <a:lnTo>
                    <a:pt x="177" y="1088"/>
                  </a:lnTo>
                  <a:lnTo>
                    <a:pt x="171" y="1100"/>
                  </a:lnTo>
                  <a:lnTo>
                    <a:pt x="164" y="1112"/>
                  </a:lnTo>
                  <a:lnTo>
                    <a:pt x="158" y="1126"/>
                  </a:lnTo>
                  <a:lnTo>
                    <a:pt x="148" y="1118"/>
                  </a:lnTo>
                  <a:lnTo>
                    <a:pt x="132" y="1096"/>
                  </a:lnTo>
                  <a:lnTo>
                    <a:pt x="112" y="1077"/>
                  </a:lnTo>
                  <a:lnTo>
                    <a:pt x="99" y="1071"/>
                  </a:lnTo>
                  <a:lnTo>
                    <a:pt x="89" y="1063"/>
                  </a:lnTo>
                  <a:lnTo>
                    <a:pt x="75" y="1041"/>
                  </a:lnTo>
                  <a:lnTo>
                    <a:pt x="87" y="1020"/>
                  </a:lnTo>
                  <a:lnTo>
                    <a:pt x="69" y="1000"/>
                  </a:lnTo>
                  <a:lnTo>
                    <a:pt x="50" y="992"/>
                  </a:lnTo>
                  <a:lnTo>
                    <a:pt x="32" y="976"/>
                  </a:lnTo>
                  <a:lnTo>
                    <a:pt x="16" y="955"/>
                  </a:lnTo>
                  <a:lnTo>
                    <a:pt x="0" y="934"/>
                  </a:lnTo>
                  <a:lnTo>
                    <a:pt x="8" y="922"/>
                  </a:lnTo>
                  <a:lnTo>
                    <a:pt x="18" y="913"/>
                  </a:lnTo>
                  <a:lnTo>
                    <a:pt x="32" y="909"/>
                  </a:lnTo>
                  <a:lnTo>
                    <a:pt x="44" y="911"/>
                  </a:lnTo>
                  <a:lnTo>
                    <a:pt x="59" y="916"/>
                  </a:lnTo>
                  <a:lnTo>
                    <a:pt x="71" y="922"/>
                  </a:lnTo>
                  <a:lnTo>
                    <a:pt x="97" y="916"/>
                  </a:lnTo>
                  <a:lnTo>
                    <a:pt x="112" y="913"/>
                  </a:lnTo>
                  <a:lnTo>
                    <a:pt x="124" y="907"/>
                  </a:lnTo>
                  <a:lnTo>
                    <a:pt x="138" y="885"/>
                  </a:lnTo>
                  <a:lnTo>
                    <a:pt x="130" y="881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65" name="Group 117"/>
            <p:cNvGrpSpPr>
              <a:grpSpLocks/>
            </p:cNvGrpSpPr>
            <p:nvPr/>
          </p:nvGrpSpPr>
          <p:grpSpPr bwMode="auto">
            <a:xfrm>
              <a:off x="4707" y="4085"/>
              <a:ext cx="400" cy="371"/>
              <a:chOff x="624" y="1192"/>
              <a:chExt cx="196" cy="179"/>
            </a:xfrm>
          </p:grpSpPr>
          <p:grpSp>
            <p:nvGrpSpPr>
              <p:cNvPr id="83308" name="Group 11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310" name="Oval 11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311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309" name="Text Box 12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66" name="Group 122"/>
            <p:cNvGrpSpPr>
              <a:grpSpLocks/>
            </p:cNvGrpSpPr>
            <p:nvPr/>
          </p:nvGrpSpPr>
          <p:grpSpPr bwMode="auto">
            <a:xfrm>
              <a:off x="4339" y="6809"/>
              <a:ext cx="400" cy="370"/>
              <a:chOff x="624" y="1192"/>
              <a:chExt cx="196" cy="179"/>
            </a:xfrm>
          </p:grpSpPr>
          <p:grpSp>
            <p:nvGrpSpPr>
              <p:cNvPr id="83304" name="Group 123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306" name="Oval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307" name="Text Box 125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305" name="Text Box 126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18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67" name="Group 127"/>
            <p:cNvGrpSpPr>
              <a:grpSpLocks/>
            </p:cNvGrpSpPr>
            <p:nvPr/>
          </p:nvGrpSpPr>
          <p:grpSpPr bwMode="auto">
            <a:xfrm>
              <a:off x="3514" y="8391"/>
              <a:ext cx="401" cy="370"/>
              <a:chOff x="624" y="1192"/>
              <a:chExt cx="196" cy="179"/>
            </a:xfrm>
          </p:grpSpPr>
          <p:grpSp>
            <p:nvGrpSpPr>
              <p:cNvPr id="83300" name="Group 12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302" name="Oval 12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303" name="Text Box 13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301" name="Text Box 13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19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68" name="Freeform 132"/>
            <p:cNvSpPr>
              <a:spLocks/>
            </p:cNvSpPr>
            <p:nvPr/>
          </p:nvSpPr>
          <p:spPr bwMode="auto">
            <a:xfrm>
              <a:off x="4420" y="4717"/>
              <a:ext cx="125" cy="165"/>
            </a:xfrm>
            <a:custGeom>
              <a:avLst/>
              <a:gdLst>
                <a:gd name="T0" fmla="*/ 144200405 w 62"/>
                <a:gd name="T1" fmla="*/ 144208944 h 80"/>
                <a:gd name="T2" fmla="*/ 73920683 w 62"/>
                <a:gd name="T3" fmla="*/ 288842153 h 80"/>
                <a:gd name="T4" fmla="*/ 14595119 w 62"/>
                <a:gd name="T5" fmla="*/ 319722173 h 80"/>
                <a:gd name="T6" fmla="*/ 34266845 w 62"/>
                <a:gd name="T7" fmla="*/ 63895241 h 80"/>
                <a:gd name="T8" fmla="*/ 124528550 w 62"/>
                <a:gd name="T9" fmla="*/ 0 h 80"/>
                <a:gd name="T10" fmla="*/ 144200405 w 62"/>
                <a:gd name="T11" fmla="*/ 144208944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0"/>
                <a:gd name="T20" fmla="*/ 62 w 6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0">
                  <a:moveTo>
                    <a:pt x="58" y="36"/>
                  </a:moveTo>
                  <a:cubicBezTo>
                    <a:pt x="54" y="51"/>
                    <a:pt x="45" y="64"/>
                    <a:pt x="30" y="72"/>
                  </a:cubicBezTo>
                  <a:cubicBezTo>
                    <a:pt x="23" y="76"/>
                    <a:pt x="6" y="80"/>
                    <a:pt x="6" y="80"/>
                  </a:cubicBezTo>
                  <a:cubicBezTo>
                    <a:pt x="0" y="62"/>
                    <a:pt x="1" y="32"/>
                    <a:pt x="14" y="16"/>
                  </a:cubicBezTo>
                  <a:cubicBezTo>
                    <a:pt x="22" y="6"/>
                    <a:pt x="50" y="0"/>
                    <a:pt x="50" y="0"/>
                  </a:cubicBezTo>
                  <a:cubicBezTo>
                    <a:pt x="62" y="19"/>
                    <a:pt x="58" y="7"/>
                    <a:pt x="58" y="36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69" name="Group 133"/>
            <p:cNvGrpSpPr>
              <a:grpSpLocks/>
            </p:cNvGrpSpPr>
            <p:nvPr/>
          </p:nvGrpSpPr>
          <p:grpSpPr bwMode="auto">
            <a:xfrm>
              <a:off x="4243" y="4555"/>
              <a:ext cx="318" cy="370"/>
              <a:chOff x="624" y="1192"/>
              <a:chExt cx="156" cy="179"/>
            </a:xfrm>
          </p:grpSpPr>
          <p:grpSp>
            <p:nvGrpSpPr>
              <p:cNvPr id="83296" name="Group 13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98" name="Oval 13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99" name="Text Box 13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97" name="Text Box 13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70" name="Freeform 138"/>
            <p:cNvSpPr>
              <a:spLocks/>
            </p:cNvSpPr>
            <p:nvPr/>
          </p:nvSpPr>
          <p:spPr bwMode="auto">
            <a:xfrm>
              <a:off x="4814" y="3906"/>
              <a:ext cx="109" cy="211"/>
            </a:xfrm>
            <a:custGeom>
              <a:avLst/>
              <a:gdLst>
                <a:gd name="T0" fmla="*/ 182029529 w 53"/>
                <a:gd name="T1" fmla="*/ 171258781 h 102"/>
                <a:gd name="T2" fmla="*/ 29499038 w 53"/>
                <a:gd name="T3" fmla="*/ 323236256 h 102"/>
                <a:gd name="T4" fmla="*/ 29499038 w 53"/>
                <a:gd name="T5" fmla="*/ 67893648 h 102"/>
                <a:gd name="T6" fmla="*/ 164697344 w 53"/>
                <a:gd name="T7" fmla="*/ 0 h 102"/>
                <a:gd name="T8" fmla="*/ 195935208 w 53"/>
                <a:gd name="T9" fmla="*/ 51834324 h 102"/>
                <a:gd name="T10" fmla="*/ 182029529 w 53"/>
                <a:gd name="T11" fmla="*/ 171258781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102"/>
                <a:gd name="T20" fmla="*/ 53 w 53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102">
                  <a:moveTo>
                    <a:pt x="48" y="40"/>
                  </a:moveTo>
                  <a:cubicBezTo>
                    <a:pt x="44" y="81"/>
                    <a:pt x="47" y="102"/>
                    <a:pt x="8" y="76"/>
                  </a:cubicBezTo>
                  <a:cubicBezTo>
                    <a:pt x="6" y="58"/>
                    <a:pt x="0" y="34"/>
                    <a:pt x="8" y="16"/>
                  </a:cubicBezTo>
                  <a:cubicBezTo>
                    <a:pt x="13" y="4"/>
                    <a:pt x="44" y="0"/>
                    <a:pt x="44" y="0"/>
                  </a:cubicBezTo>
                  <a:cubicBezTo>
                    <a:pt x="47" y="4"/>
                    <a:pt x="51" y="7"/>
                    <a:pt x="52" y="12"/>
                  </a:cubicBezTo>
                  <a:cubicBezTo>
                    <a:pt x="53" y="18"/>
                    <a:pt x="39" y="40"/>
                    <a:pt x="48" y="40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71" name="Group 139"/>
            <p:cNvGrpSpPr>
              <a:grpSpLocks/>
            </p:cNvGrpSpPr>
            <p:nvPr/>
          </p:nvGrpSpPr>
          <p:grpSpPr bwMode="auto">
            <a:xfrm>
              <a:off x="4798" y="3899"/>
              <a:ext cx="318" cy="371"/>
              <a:chOff x="624" y="1192"/>
              <a:chExt cx="156" cy="179"/>
            </a:xfrm>
          </p:grpSpPr>
          <p:grpSp>
            <p:nvGrpSpPr>
              <p:cNvPr id="83292" name="Group 14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94" name="Oval 14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95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93" name="Text Box 14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72" name="Freeform 144"/>
            <p:cNvSpPr>
              <a:spLocks/>
            </p:cNvSpPr>
            <p:nvPr/>
          </p:nvSpPr>
          <p:spPr bwMode="auto">
            <a:xfrm>
              <a:off x="5089" y="4181"/>
              <a:ext cx="163" cy="194"/>
            </a:xfrm>
            <a:custGeom>
              <a:avLst/>
              <a:gdLst>
                <a:gd name="T0" fmla="*/ 247526111 w 80"/>
                <a:gd name="T1" fmla="*/ 137070900 h 94"/>
                <a:gd name="T2" fmla="*/ 148987797 w 80"/>
                <a:gd name="T3" fmla="*/ 381275727 h 94"/>
                <a:gd name="T4" fmla="*/ 0 w 80"/>
                <a:gd name="T5" fmla="*/ 251551609 h 94"/>
                <a:gd name="T6" fmla="*/ 211378559 w 80"/>
                <a:gd name="T7" fmla="*/ 57232877 h 94"/>
                <a:gd name="T8" fmla="*/ 247526111 w 80"/>
                <a:gd name="T9" fmla="*/ 13707090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94"/>
                <a:gd name="T17" fmla="*/ 80 w 80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94">
                  <a:moveTo>
                    <a:pt x="80" y="34"/>
                  </a:moveTo>
                  <a:cubicBezTo>
                    <a:pt x="77" y="57"/>
                    <a:pt x="72" y="86"/>
                    <a:pt x="48" y="94"/>
                  </a:cubicBezTo>
                  <a:cubicBezTo>
                    <a:pt x="10" y="90"/>
                    <a:pt x="8" y="94"/>
                    <a:pt x="0" y="62"/>
                  </a:cubicBezTo>
                  <a:cubicBezTo>
                    <a:pt x="6" y="0"/>
                    <a:pt x="0" y="9"/>
                    <a:pt x="68" y="14"/>
                  </a:cubicBezTo>
                  <a:cubicBezTo>
                    <a:pt x="77" y="40"/>
                    <a:pt x="70" y="44"/>
                    <a:pt x="80" y="34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73" name="Group 145"/>
            <p:cNvGrpSpPr>
              <a:grpSpLocks/>
            </p:cNvGrpSpPr>
            <p:nvPr/>
          </p:nvGrpSpPr>
          <p:grpSpPr bwMode="auto">
            <a:xfrm>
              <a:off x="5076" y="4085"/>
              <a:ext cx="318" cy="371"/>
              <a:chOff x="624" y="1192"/>
              <a:chExt cx="156" cy="179"/>
            </a:xfrm>
          </p:grpSpPr>
          <p:grpSp>
            <p:nvGrpSpPr>
              <p:cNvPr id="83288" name="Group 14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90" name="Oval 14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91" name="Text Box 14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89" name="Text Box 14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74" name="Freeform 150"/>
            <p:cNvSpPr>
              <a:spLocks/>
            </p:cNvSpPr>
            <p:nvPr/>
          </p:nvSpPr>
          <p:spPr bwMode="auto">
            <a:xfrm>
              <a:off x="3582" y="7901"/>
              <a:ext cx="294" cy="418"/>
            </a:xfrm>
            <a:custGeom>
              <a:avLst/>
              <a:gdLst>
                <a:gd name="T0" fmla="*/ 413373643 w 144"/>
                <a:gd name="T1" fmla="*/ 468484039 h 202"/>
                <a:gd name="T2" fmla="*/ 284572727 w 144"/>
                <a:gd name="T3" fmla="*/ 845011929 h 202"/>
                <a:gd name="T4" fmla="*/ 77358840 w 144"/>
                <a:gd name="T5" fmla="*/ 794267981 h 202"/>
                <a:gd name="T6" fmla="*/ 25542538 w 144"/>
                <a:gd name="T7" fmla="*/ 690266436 h 202"/>
                <a:gd name="T8" fmla="*/ 0 w 144"/>
                <a:gd name="T9" fmla="*/ 587086012 h 202"/>
                <a:gd name="T10" fmla="*/ 12510631 w 144"/>
                <a:gd name="T11" fmla="*/ 468484039 h 202"/>
                <a:gd name="T12" fmla="*/ 52149348 w 144"/>
                <a:gd name="T13" fmla="*/ 416887820 h 202"/>
                <a:gd name="T14" fmla="*/ 167452688 w 144"/>
                <a:gd name="T15" fmla="*/ 141303675 h 202"/>
                <a:gd name="T16" fmla="*/ 427479726 w 144"/>
                <a:gd name="T17" fmla="*/ 209088233 h 202"/>
                <a:gd name="T18" fmla="*/ 413373643 w 144"/>
                <a:gd name="T19" fmla="*/ 468484039 h 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202"/>
                <a:gd name="T32" fmla="*/ 144 w 144"/>
                <a:gd name="T33" fmla="*/ 202 h 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202">
                  <a:moveTo>
                    <a:pt x="128" y="109"/>
                  </a:moveTo>
                  <a:cubicBezTo>
                    <a:pt x="118" y="140"/>
                    <a:pt x="116" y="178"/>
                    <a:pt x="88" y="197"/>
                  </a:cubicBezTo>
                  <a:cubicBezTo>
                    <a:pt x="74" y="196"/>
                    <a:pt x="39" y="202"/>
                    <a:pt x="24" y="185"/>
                  </a:cubicBezTo>
                  <a:cubicBezTo>
                    <a:pt x="18" y="178"/>
                    <a:pt x="11" y="170"/>
                    <a:pt x="8" y="161"/>
                  </a:cubicBezTo>
                  <a:cubicBezTo>
                    <a:pt x="5" y="153"/>
                    <a:pt x="0" y="137"/>
                    <a:pt x="0" y="137"/>
                  </a:cubicBezTo>
                  <a:cubicBezTo>
                    <a:pt x="1" y="128"/>
                    <a:pt x="0" y="118"/>
                    <a:pt x="4" y="109"/>
                  </a:cubicBezTo>
                  <a:cubicBezTo>
                    <a:pt x="6" y="104"/>
                    <a:pt x="14" y="102"/>
                    <a:pt x="16" y="97"/>
                  </a:cubicBezTo>
                  <a:cubicBezTo>
                    <a:pt x="30" y="58"/>
                    <a:pt x="15" y="58"/>
                    <a:pt x="52" y="33"/>
                  </a:cubicBezTo>
                  <a:cubicBezTo>
                    <a:pt x="74" y="0"/>
                    <a:pt x="115" y="24"/>
                    <a:pt x="132" y="49"/>
                  </a:cubicBezTo>
                  <a:cubicBezTo>
                    <a:pt x="137" y="68"/>
                    <a:pt x="144" y="93"/>
                    <a:pt x="128" y="109"/>
                  </a:cubicBezTo>
                  <a:close/>
                </a:path>
              </a:pathLst>
            </a:custGeom>
            <a:solidFill>
              <a:srgbClr val="00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75" name="Freeform 151"/>
            <p:cNvSpPr>
              <a:spLocks/>
            </p:cNvSpPr>
            <p:nvPr/>
          </p:nvSpPr>
          <p:spPr bwMode="auto">
            <a:xfrm>
              <a:off x="4526" y="5851"/>
              <a:ext cx="158" cy="281"/>
            </a:xfrm>
            <a:custGeom>
              <a:avLst/>
              <a:gdLst>
                <a:gd name="T0" fmla="*/ 203133265 w 78"/>
                <a:gd name="T1" fmla="*/ 100276185 h 136"/>
                <a:gd name="T2" fmla="*/ 104116515 w 78"/>
                <a:gd name="T3" fmla="*/ 565084361 h 136"/>
                <a:gd name="T4" fmla="*/ 5230442 w 78"/>
                <a:gd name="T5" fmla="*/ 416278431 h 136"/>
                <a:gd name="T6" fmla="*/ 104116515 w 78"/>
                <a:gd name="T7" fmla="*/ 33959753 h 136"/>
                <a:gd name="T8" fmla="*/ 203133265 w 78"/>
                <a:gd name="T9" fmla="*/ 100276185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36"/>
                <a:gd name="T17" fmla="*/ 78 w 78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36">
                  <a:moveTo>
                    <a:pt x="74" y="24"/>
                  </a:moveTo>
                  <a:cubicBezTo>
                    <a:pt x="69" y="61"/>
                    <a:pt x="72" y="113"/>
                    <a:pt x="38" y="136"/>
                  </a:cubicBezTo>
                  <a:cubicBezTo>
                    <a:pt x="18" y="129"/>
                    <a:pt x="9" y="120"/>
                    <a:pt x="2" y="100"/>
                  </a:cubicBezTo>
                  <a:cubicBezTo>
                    <a:pt x="4" y="68"/>
                    <a:pt x="0" y="21"/>
                    <a:pt x="38" y="8"/>
                  </a:cubicBezTo>
                  <a:cubicBezTo>
                    <a:pt x="78" y="12"/>
                    <a:pt x="74" y="0"/>
                    <a:pt x="74" y="24"/>
                  </a:cubicBezTo>
                  <a:close/>
                </a:path>
              </a:pathLst>
            </a:custGeom>
            <a:solidFill>
              <a:srgbClr val="00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76" name="Freeform 152"/>
            <p:cNvSpPr>
              <a:spLocks/>
            </p:cNvSpPr>
            <p:nvPr/>
          </p:nvSpPr>
          <p:spPr bwMode="auto">
            <a:xfrm>
              <a:off x="6282" y="4463"/>
              <a:ext cx="412" cy="291"/>
            </a:xfrm>
            <a:custGeom>
              <a:avLst/>
              <a:gdLst>
                <a:gd name="T0" fmla="*/ 559740836 w 203"/>
                <a:gd name="T1" fmla="*/ 404726358 h 141"/>
                <a:gd name="T2" fmla="*/ 513328504 w 203"/>
                <a:gd name="T3" fmla="*/ 567667519 h 141"/>
                <a:gd name="T4" fmla="*/ 343076808 w 203"/>
                <a:gd name="T5" fmla="*/ 552294534 h 141"/>
                <a:gd name="T6" fmla="*/ 285430182 w 203"/>
                <a:gd name="T7" fmla="*/ 389459270 h 141"/>
                <a:gd name="T8" fmla="*/ 216780688 w 203"/>
                <a:gd name="T9" fmla="*/ 340037725 h 141"/>
                <a:gd name="T10" fmla="*/ 22213908 w 203"/>
                <a:gd name="T11" fmla="*/ 179109123 h 141"/>
                <a:gd name="T12" fmla="*/ 91501313 w 203"/>
                <a:gd name="T13" fmla="*/ 0 h 141"/>
                <a:gd name="T14" fmla="*/ 307646367 w 203"/>
                <a:gd name="T15" fmla="*/ 64576190 h 141"/>
                <a:gd name="T16" fmla="*/ 354023114 w 203"/>
                <a:gd name="T17" fmla="*/ 163036533 h 141"/>
                <a:gd name="T18" fmla="*/ 422006532 w 203"/>
                <a:gd name="T19" fmla="*/ 227420378 h 141"/>
                <a:gd name="T20" fmla="*/ 513328504 w 203"/>
                <a:gd name="T21" fmla="*/ 340037725 h 141"/>
                <a:gd name="T22" fmla="*/ 559740836 w 203"/>
                <a:gd name="T23" fmla="*/ 404726358 h 1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3"/>
                <a:gd name="T37" fmla="*/ 0 h 141"/>
                <a:gd name="T38" fmla="*/ 203 w 203"/>
                <a:gd name="T39" fmla="*/ 141 h 1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3" h="141">
                  <a:moveTo>
                    <a:pt x="196" y="100"/>
                  </a:moveTo>
                  <a:cubicBezTo>
                    <a:pt x="203" y="120"/>
                    <a:pt x="199" y="134"/>
                    <a:pt x="180" y="140"/>
                  </a:cubicBezTo>
                  <a:cubicBezTo>
                    <a:pt x="160" y="139"/>
                    <a:pt x="139" y="141"/>
                    <a:pt x="120" y="136"/>
                  </a:cubicBezTo>
                  <a:cubicBezTo>
                    <a:pt x="119" y="136"/>
                    <a:pt x="105" y="101"/>
                    <a:pt x="100" y="96"/>
                  </a:cubicBezTo>
                  <a:cubicBezTo>
                    <a:pt x="94" y="90"/>
                    <a:pt x="83" y="89"/>
                    <a:pt x="76" y="84"/>
                  </a:cubicBezTo>
                  <a:cubicBezTo>
                    <a:pt x="53" y="49"/>
                    <a:pt x="44" y="56"/>
                    <a:pt x="8" y="44"/>
                  </a:cubicBezTo>
                  <a:cubicBezTo>
                    <a:pt x="0" y="21"/>
                    <a:pt x="10" y="7"/>
                    <a:pt x="32" y="0"/>
                  </a:cubicBezTo>
                  <a:cubicBezTo>
                    <a:pt x="84" y="4"/>
                    <a:pt x="73" y="4"/>
                    <a:pt x="108" y="16"/>
                  </a:cubicBezTo>
                  <a:cubicBezTo>
                    <a:pt x="113" y="24"/>
                    <a:pt x="119" y="32"/>
                    <a:pt x="124" y="40"/>
                  </a:cubicBezTo>
                  <a:cubicBezTo>
                    <a:pt x="129" y="48"/>
                    <a:pt x="148" y="56"/>
                    <a:pt x="148" y="56"/>
                  </a:cubicBezTo>
                  <a:cubicBezTo>
                    <a:pt x="156" y="68"/>
                    <a:pt x="180" y="84"/>
                    <a:pt x="180" y="84"/>
                  </a:cubicBezTo>
                  <a:cubicBezTo>
                    <a:pt x="186" y="94"/>
                    <a:pt x="188" y="116"/>
                    <a:pt x="196" y="100"/>
                  </a:cubicBezTo>
                  <a:close/>
                </a:path>
              </a:pathLst>
            </a:custGeom>
            <a:solidFill>
              <a:srgbClr val="00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77" name="Freeform 153"/>
            <p:cNvSpPr>
              <a:spLocks/>
            </p:cNvSpPr>
            <p:nvPr/>
          </p:nvSpPr>
          <p:spPr bwMode="auto">
            <a:xfrm>
              <a:off x="7311" y="6620"/>
              <a:ext cx="463" cy="482"/>
            </a:xfrm>
            <a:custGeom>
              <a:avLst/>
              <a:gdLst>
                <a:gd name="T0" fmla="*/ 9696 w 397"/>
                <a:gd name="T1" fmla="*/ 469803205 h 233"/>
                <a:gd name="T2" fmla="*/ 8645 w 397"/>
                <a:gd name="T3" fmla="*/ 672947442 h 233"/>
                <a:gd name="T4" fmla="*/ 6511 w 397"/>
                <a:gd name="T5" fmla="*/ 852601037 h 233"/>
                <a:gd name="T6" fmla="*/ 4408 w 397"/>
                <a:gd name="T7" fmla="*/ 929022518 h 233"/>
                <a:gd name="T8" fmla="*/ 0 w 397"/>
                <a:gd name="T9" fmla="*/ 545819520 h 233"/>
                <a:gd name="T10" fmla="*/ 1818 w 397"/>
                <a:gd name="T11" fmla="*/ 238683127 h 233"/>
                <a:gd name="T12" fmla="*/ 2717 w 397"/>
                <a:gd name="T13" fmla="*/ 212265266 h 233"/>
                <a:gd name="T14" fmla="*/ 3646 w 397"/>
                <a:gd name="T15" fmla="*/ 162196194 h 233"/>
                <a:gd name="T16" fmla="*/ 7129 w 397"/>
                <a:gd name="T17" fmla="*/ 34644435 h 233"/>
                <a:gd name="T18" fmla="*/ 9696 w 397"/>
                <a:gd name="T19" fmla="*/ 469803205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7"/>
                <a:gd name="T31" fmla="*/ 0 h 233"/>
                <a:gd name="T32" fmla="*/ 397 w 39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7" h="233">
                  <a:moveTo>
                    <a:pt x="384" y="110"/>
                  </a:moveTo>
                  <a:cubicBezTo>
                    <a:pt x="356" y="152"/>
                    <a:pt x="372" y="138"/>
                    <a:pt x="342" y="158"/>
                  </a:cubicBezTo>
                  <a:cubicBezTo>
                    <a:pt x="315" y="198"/>
                    <a:pt x="312" y="194"/>
                    <a:pt x="258" y="200"/>
                  </a:cubicBezTo>
                  <a:cubicBezTo>
                    <a:pt x="230" y="207"/>
                    <a:pt x="202" y="211"/>
                    <a:pt x="174" y="218"/>
                  </a:cubicBezTo>
                  <a:cubicBezTo>
                    <a:pt x="30" y="205"/>
                    <a:pt x="35" y="233"/>
                    <a:pt x="0" y="128"/>
                  </a:cubicBezTo>
                  <a:cubicBezTo>
                    <a:pt x="23" y="94"/>
                    <a:pt x="33" y="69"/>
                    <a:pt x="72" y="56"/>
                  </a:cubicBezTo>
                  <a:cubicBezTo>
                    <a:pt x="84" y="52"/>
                    <a:pt x="96" y="53"/>
                    <a:pt x="108" y="50"/>
                  </a:cubicBezTo>
                  <a:cubicBezTo>
                    <a:pt x="120" y="47"/>
                    <a:pt x="144" y="38"/>
                    <a:pt x="144" y="38"/>
                  </a:cubicBezTo>
                  <a:cubicBezTo>
                    <a:pt x="184" y="8"/>
                    <a:pt x="233" y="13"/>
                    <a:pt x="282" y="8"/>
                  </a:cubicBezTo>
                  <a:cubicBezTo>
                    <a:pt x="397" y="16"/>
                    <a:pt x="384" y="0"/>
                    <a:pt x="384" y="110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78" name="Group 154"/>
            <p:cNvGrpSpPr>
              <a:grpSpLocks/>
            </p:cNvGrpSpPr>
            <p:nvPr/>
          </p:nvGrpSpPr>
          <p:grpSpPr bwMode="auto">
            <a:xfrm>
              <a:off x="7392" y="6713"/>
              <a:ext cx="319" cy="371"/>
              <a:chOff x="624" y="1192"/>
              <a:chExt cx="156" cy="179"/>
            </a:xfrm>
          </p:grpSpPr>
          <p:grpSp>
            <p:nvGrpSpPr>
              <p:cNvPr id="83284" name="Group 155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86" name="Oval 156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87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85" name="Text Box 158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4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79" name="Group 159"/>
            <p:cNvGrpSpPr>
              <a:grpSpLocks/>
            </p:cNvGrpSpPr>
            <p:nvPr/>
          </p:nvGrpSpPr>
          <p:grpSpPr bwMode="auto">
            <a:xfrm>
              <a:off x="4521" y="5869"/>
              <a:ext cx="318" cy="371"/>
              <a:chOff x="624" y="1192"/>
              <a:chExt cx="156" cy="179"/>
            </a:xfrm>
          </p:grpSpPr>
          <p:grpSp>
            <p:nvGrpSpPr>
              <p:cNvPr id="83280" name="Group 16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82" name="Oval 16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83" name="Text Box 16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81" name="Text Box 16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7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80" name="Group 164"/>
            <p:cNvGrpSpPr>
              <a:grpSpLocks/>
            </p:cNvGrpSpPr>
            <p:nvPr/>
          </p:nvGrpSpPr>
          <p:grpSpPr bwMode="auto">
            <a:xfrm>
              <a:off x="6282" y="4463"/>
              <a:ext cx="318" cy="370"/>
              <a:chOff x="624" y="1192"/>
              <a:chExt cx="156" cy="179"/>
            </a:xfrm>
          </p:grpSpPr>
          <p:grpSp>
            <p:nvGrpSpPr>
              <p:cNvPr id="83276" name="Group 165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78" name="Oval 166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79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77" name="Text Box 168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8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81" name="Group 169"/>
            <p:cNvGrpSpPr>
              <a:grpSpLocks/>
            </p:cNvGrpSpPr>
            <p:nvPr/>
          </p:nvGrpSpPr>
          <p:grpSpPr bwMode="auto">
            <a:xfrm>
              <a:off x="3502" y="7935"/>
              <a:ext cx="319" cy="369"/>
              <a:chOff x="624" y="1192"/>
              <a:chExt cx="156" cy="179"/>
            </a:xfrm>
          </p:grpSpPr>
          <p:grpSp>
            <p:nvGrpSpPr>
              <p:cNvPr id="83272" name="Group 17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74" name="Oval 17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75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73" name="Text Box 17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9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82" name="Freeform 174"/>
            <p:cNvSpPr>
              <a:spLocks/>
            </p:cNvSpPr>
            <p:nvPr/>
          </p:nvSpPr>
          <p:spPr bwMode="auto">
            <a:xfrm>
              <a:off x="5355" y="6339"/>
              <a:ext cx="152" cy="199"/>
            </a:xfrm>
            <a:custGeom>
              <a:avLst/>
              <a:gdLst>
                <a:gd name="T0" fmla="*/ 356121635 w 73"/>
                <a:gd name="T1" fmla="*/ 178304504 h 96"/>
                <a:gd name="T2" fmla="*/ 63430816 w 73"/>
                <a:gd name="T3" fmla="*/ 373646233 h 96"/>
                <a:gd name="T4" fmla="*/ 44969571 w 73"/>
                <a:gd name="T5" fmla="*/ 141928479 h 96"/>
                <a:gd name="T6" fmla="*/ 121593980 w 73"/>
                <a:gd name="T7" fmla="*/ 36376025 h 96"/>
                <a:gd name="T8" fmla="*/ 238551873 w 73"/>
                <a:gd name="T9" fmla="*/ 0 h 96"/>
                <a:gd name="T10" fmla="*/ 356121635 w 73"/>
                <a:gd name="T11" fmla="*/ 178304504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83" name="Freeform 175"/>
            <p:cNvSpPr>
              <a:spLocks/>
            </p:cNvSpPr>
            <p:nvPr/>
          </p:nvSpPr>
          <p:spPr bwMode="auto">
            <a:xfrm>
              <a:off x="4088" y="6182"/>
              <a:ext cx="211" cy="198"/>
            </a:xfrm>
            <a:custGeom>
              <a:avLst/>
              <a:gdLst>
                <a:gd name="T0" fmla="*/ 323236256 w 102"/>
                <a:gd name="T1" fmla="*/ 112598673 h 96"/>
                <a:gd name="T2" fmla="*/ 187186466 w 102"/>
                <a:gd name="T3" fmla="*/ 383666955 h 96"/>
                <a:gd name="T4" fmla="*/ 0 w 102"/>
                <a:gd name="T5" fmla="*/ 240824770 h 96"/>
                <a:gd name="T6" fmla="*/ 221810453 w 102"/>
                <a:gd name="T7" fmla="*/ 0 h 96"/>
                <a:gd name="T8" fmla="*/ 323236256 w 102"/>
                <a:gd name="T9" fmla="*/ 112598673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96"/>
                <a:gd name="T17" fmla="*/ 102 w 102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96">
                  <a:moveTo>
                    <a:pt x="76" y="28"/>
                  </a:moveTo>
                  <a:cubicBezTo>
                    <a:pt x="73" y="51"/>
                    <a:pt x="69" y="88"/>
                    <a:pt x="44" y="96"/>
                  </a:cubicBezTo>
                  <a:cubicBezTo>
                    <a:pt x="23" y="91"/>
                    <a:pt x="19" y="73"/>
                    <a:pt x="0" y="60"/>
                  </a:cubicBezTo>
                  <a:cubicBezTo>
                    <a:pt x="10" y="31"/>
                    <a:pt x="21" y="10"/>
                    <a:pt x="52" y="0"/>
                  </a:cubicBezTo>
                  <a:cubicBezTo>
                    <a:pt x="73" y="3"/>
                    <a:pt x="102" y="2"/>
                    <a:pt x="76" y="28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84" name="Freeform 176"/>
            <p:cNvSpPr>
              <a:spLocks/>
            </p:cNvSpPr>
            <p:nvPr/>
          </p:nvSpPr>
          <p:spPr bwMode="auto">
            <a:xfrm>
              <a:off x="4308" y="6378"/>
              <a:ext cx="170" cy="168"/>
            </a:xfrm>
            <a:custGeom>
              <a:avLst/>
              <a:gdLst>
                <a:gd name="T0" fmla="*/ 320851865 w 82"/>
                <a:gd name="T1" fmla="*/ 184087118 h 81"/>
                <a:gd name="T2" fmla="*/ 266838358 w 82"/>
                <a:gd name="T3" fmla="*/ 293052704 h 81"/>
                <a:gd name="T4" fmla="*/ 160595482 w 82"/>
                <a:gd name="T5" fmla="*/ 364117592 h 81"/>
                <a:gd name="T6" fmla="*/ 0 w 82"/>
                <a:gd name="T7" fmla="*/ 238674279 h 81"/>
                <a:gd name="T8" fmla="*/ 17576142 w 82"/>
                <a:gd name="T9" fmla="*/ 147407539 h 81"/>
                <a:gd name="T10" fmla="*/ 124575560 w 82"/>
                <a:gd name="T11" fmla="*/ 76115086 h 81"/>
                <a:gd name="T12" fmla="*/ 286363412 w 82"/>
                <a:gd name="T13" fmla="*/ 22160065 h 81"/>
                <a:gd name="T14" fmla="*/ 356823646 w 82"/>
                <a:gd name="T15" fmla="*/ 76115086 h 81"/>
                <a:gd name="T16" fmla="*/ 320851865 w 82"/>
                <a:gd name="T17" fmla="*/ 184087118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"/>
                <a:gd name="T28" fmla="*/ 0 h 81"/>
                <a:gd name="T29" fmla="*/ 82 w 82"/>
                <a:gd name="T30" fmla="*/ 81 h 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" h="81">
                  <a:moveTo>
                    <a:pt x="72" y="41"/>
                  </a:moveTo>
                  <a:cubicBezTo>
                    <a:pt x="69" y="50"/>
                    <a:pt x="67" y="59"/>
                    <a:pt x="60" y="65"/>
                  </a:cubicBezTo>
                  <a:cubicBezTo>
                    <a:pt x="53" y="71"/>
                    <a:pt x="36" y="81"/>
                    <a:pt x="36" y="81"/>
                  </a:cubicBezTo>
                  <a:cubicBezTo>
                    <a:pt x="10" y="77"/>
                    <a:pt x="8" y="77"/>
                    <a:pt x="0" y="53"/>
                  </a:cubicBezTo>
                  <a:cubicBezTo>
                    <a:pt x="1" y="46"/>
                    <a:pt x="0" y="38"/>
                    <a:pt x="4" y="33"/>
                  </a:cubicBezTo>
                  <a:cubicBezTo>
                    <a:pt x="10" y="25"/>
                    <a:pt x="28" y="17"/>
                    <a:pt x="28" y="17"/>
                  </a:cubicBezTo>
                  <a:cubicBezTo>
                    <a:pt x="40" y="0"/>
                    <a:pt x="44" y="0"/>
                    <a:pt x="64" y="5"/>
                  </a:cubicBezTo>
                  <a:cubicBezTo>
                    <a:pt x="69" y="9"/>
                    <a:pt x="78" y="11"/>
                    <a:pt x="80" y="17"/>
                  </a:cubicBezTo>
                  <a:cubicBezTo>
                    <a:pt x="82" y="24"/>
                    <a:pt x="61" y="73"/>
                    <a:pt x="72" y="41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85" name="Freeform 177"/>
            <p:cNvSpPr>
              <a:spLocks/>
            </p:cNvSpPr>
            <p:nvPr/>
          </p:nvSpPr>
          <p:spPr bwMode="auto">
            <a:xfrm>
              <a:off x="4243" y="6432"/>
              <a:ext cx="313" cy="293"/>
            </a:xfrm>
            <a:custGeom>
              <a:avLst/>
              <a:gdLst>
                <a:gd name="T0" fmla="*/ 515657670 w 153"/>
                <a:gd name="T1" fmla="*/ 136545500 h 142"/>
                <a:gd name="T2" fmla="*/ 422179834 w 153"/>
                <a:gd name="T3" fmla="*/ 281745292 h 142"/>
                <a:gd name="T4" fmla="*/ 340791501 w 153"/>
                <a:gd name="T5" fmla="*/ 314819673 h 142"/>
                <a:gd name="T6" fmla="*/ 218889539 w 153"/>
                <a:gd name="T7" fmla="*/ 475358638 h 142"/>
                <a:gd name="T8" fmla="*/ 16189765 w 153"/>
                <a:gd name="T9" fmla="*/ 524374135 h 142"/>
                <a:gd name="T10" fmla="*/ 70834860 w 153"/>
                <a:gd name="T11" fmla="*/ 314819673 h 142"/>
                <a:gd name="T12" fmla="*/ 151729252 w 153"/>
                <a:gd name="T13" fmla="*/ 250580083 h 142"/>
                <a:gd name="T14" fmla="*/ 232003106 w 153"/>
                <a:gd name="T15" fmla="*/ 217434050 h 142"/>
                <a:gd name="T16" fmla="*/ 326580379 w 153"/>
                <a:gd name="T17" fmla="*/ 121441542 h 142"/>
                <a:gd name="T18" fmla="*/ 422179834 w 153"/>
                <a:gd name="T19" fmla="*/ 7779080 h 142"/>
                <a:gd name="T20" fmla="*/ 515657670 w 153"/>
                <a:gd name="T21" fmla="*/ 136545500 h 1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3"/>
                <a:gd name="T34" fmla="*/ 0 h 142"/>
                <a:gd name="T35" fmla="*/ 153 w 153"/>
                <a:gd name="T36" fmla="*/ 142 h 1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3" h="142">
                  <a:moveTo>
                    <a:pt x="153" y="34"/>
                  </a:moveTo>
                  <a:cubicBezTo>
                    <a:pt x="142" y="45"/>
                    <a:pt x="139" y="65"/>
                    <a:pt x="125" y="70"/>
                  </a:cubicBezTo>
                  <a:cubicBezTo>
                    <a:pt x="117" y="73"/>
                    <a:pt x="101" y="78"/>
                    <a:pt x="101" y="78"/>
                  </a:cubicBezTo>
                  <a:cubicBezTo>
                    <a:pt x="89" y="97"/>
                    <a:pt x="85" y="111"/>
                    <a:pt x="65" y="118"/>
                  </a:cubicBezTo>
                  <a:cubicBezTo>
                    <a:pt x="49" y="142"/>
                    <a:pt x="33" y="133"/>
                    <a:pt x="5" y="130"/>
                  </a:cubicBezTo>
                  <a:cubicBezTo>
                    <a:pt x="8" y="97"/>
                    <a:pt x="0" y="94"/>
                    <a:pt x="21" y="78"/>
                  </a:cubicBezTo>
                  <a:cubicBezTo>
                    <a:pt x="29" y="72"/>
                    <a:pt x="37" y="67"/>
                    <a:pt x="45" y="62"/>
                  </a:cubicBezTo>
                  <a:cubicBezTo>
                    <a:pt x="52" y="57"/>
                    <a:pt x="69" y="54"/>
                    <a:pt x="69" y="54"/>
                  </a:cubicBezTo>
                  <a:cubicBezTo>
                    <a:pt x="74" y="38"/>
                    <a:pt x="83" y="39"/>
                    <a:pt x="97" y="30"/>
                  </a:cubicBezTo>
                  <a:cubicBezTo>
                    <a:pt x="107" y="0"/>
                    <a:pt x="97" y="8"/>
                    <a:pt x="125" y="2"/>
                  </a:cubicBezTo>
                  <a:cubicBezTo>
                    <a:pt x="147" y="7"/>
                    <a:pt x="143" y="14"/>
                    <a:pt x="153" y="34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86" name="Freeform 178"/>
            <p:cNvSpPr>
              <a:spLocks/>
            </p:cNvSpPr>
            <p:nvPr/>
          </p:nvSpPr>
          <p:spPr bwMode="auto">
            <a:xfrm>
              <a:off x="4178" y="6471"/>
              <a:ext cx="442" cy="590"/>
            </a:xfrm>
            <a:custGeom>
              <a:avLst/>
              <a:gdLst>
                <a:gd name="T0" fmla="*/ 578733221 w 217"/>
                <a:gd name="T1" fmla="*/ 85821172 h 285"/>
                <a:gd name="T2" fmla="*/ 628351304 w 217"/>
                <a:gd name="T3" fmla="*/ 275606822 h 285"/>
                <a:gd name="T4" fmla="*/ 528870311 w 217"/>
                <a:gd name="T5" fmla="*/ 363230987 h 285"/>
                <a:gd name="T6" fmla="*/ 467842834 w 217"/>
                <a:gd name="T7" fmla="*/ 468588897 h 285"/>
                <a:gd name="T8" fmla="*/ 454878291 w 217"/>
                <a:gd name="T9" fmla="*/ 517955721 h 285"/>
                <a:gd name="T10" fmla="*/ 418378202 w 217"/>
                <a:gd name="T11" fmla="*/ 536858402 h 285"/>
                <a:gd name="T12" fmla="*/ 344202612 w 217"/>
                <a:gd name="T13" fmla="*/ 605566910 h 285"/>
                <a:gd name="T14" fmla="*/ 308489215 w 217"/>
                <a:gd name="T15" fmla="*/ 638837517 h 285"/>
                <a:gd name="T16" fmla="*/ 209692933 w 217"/>
                <a:gd name="T17" fmla="*/ 865016766 h 285"/>
                <a:gd name="T18" fmla="*/ 160189037 w 217"/>
                <a:gd name="T19" fmla="*/ 970061225 h 285"/>
                <a:gd name="T20" fmla="*/ 74355811 w 217"/>
                <a:gd name="T21" fmla="*/ 1142518654 h 285"/>
                <a:gd name="T22" fmla="*/ 0 w 217"/>
                <a:gd name="T23" fmla="*/ 1003538618 h 285"/>
                <a:gd name="T24" fmla="*/ 172204854 w 217"/>
                <a:gd name="T25" fmla="*/ 589699421 h 285"/>
                <a:gd name="T26" fmla="*/ 332633172 w 217"/>
                <a:gd name="T27" fmla="*/ 396929882 h 285"/>
                <a:gd name="T28" fmla="*/ 418378202 w 217"/>
                <a:gd name="T29" fmla="*/ 275606822 h 285"/>
                <a:gd name="T30" fmla="*/ 517100711 w 217"/>
                <a:gd name="T31" fmla="*/ 242335683 h 285"/>
                <a:gd name="T32" fmla="*/ 554957656 w 217"/>
                <a:gd name="T33" fmla="*/ 138471553 h 285"/>
                <a:gd name="T34" fmla="*/ 590415685 w 217"/>
                <a:gd name="T35" fmla="*/ 104829279 h 285"/>
                <a:gd name="T36" fmla="*/ 578733221 w 217"/>
                <a:gd name="T37" fmla="*/ 85821172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7"/>
                <a:gd name="T58" fmla="*/ 0 h 285"/>
                <a:gd name="T59" fmla="*/ 217 w 217"/>
                <a:gd name="T60" fmla="*/ 285 h 2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7" h="285">
                  <a:moveTo>
                    <a:pt x="188" y="20"/>
                  </a:moveTo>
                  <a:cubicBezTo>
                    <a:pt x="217" y="0"/>
                    <a:pt x="208" y="46"/>
                    <a:pt x="204" y="64"/>
                  </a:cubicBezTo>
                  <a:cubicBezTo>
                    <a:pt x="201" y="76"/>
                    <a:pt x="172" y="84"/>
                    <a:pt x="172" y="84"/>
                  </a:cubicBezTo>
                  <a:cubicBezTo>
                    <a:pt x="166" y="93"/>
                    <a:pt x="158" y="99"/>
                    <a:pt x="152" y="108"/>
                  </a:cubicBezTo>
                  <a:cubicBezTo>
                    <a:pt x="150" y="112"/>
                    <a:pt x="151" y="117"/>
                    <a:pt x="148" y="120"/>
                  </a:cubicBezTo>
                  <a:cubicBezTo>
                    <a:pt x="145" y="123"/>
                    <a:pt x="140" y="122"/>
                    <a:pt x="136" y="124"/>
                  </a:cubicBezTo>
                  <a:cubicBezTo>
                    <a:pt x="128" y="129"/>
                    <a:pt x="120" y="135"/>
                    <a:pt x="112" y="140"/>
                  </a:cubicBezTo>
                  <a:cubicBezTo>
                    <a:pt x="108" y="143"/>
                    <a:pt x="100" y="148"/>
                    <a:pt x="100" y="148"/>
                  </a:cubicBezTo>
                  <a:cubicBezTo>
                    <a:pt x="88" y="166"/>
                    <a:pt x="79" y="182"/>
                    <a:pt x="68" y="200"/>
                  </a:cubicBezTo>
                  <a:cubicBezTo>
                    <a:pt x="63" y="208"/>
                    <a:pt x="52" y="224"/>
                    <a:pt x="52" y="224"/>
                  </a:cubicBezTo>
                  <a:cubicBezTo>
                    <a:pt x="49" y="254"/>
                    <a:pt x="55" y="285"/>
                    <a:pt x="24" y="264"/>
                  </a:cubicBezTo>
                  <a:cubicBezTo>
                    <a:pt x="15" y="251"/>
                    <a:pt x="5" y="247"/>
                    <a:pt x="0" y="232"/>
                  </a:cubicBezTo>
                  <a:cubicBezTo>
                    <a:pt x="4" y="175"/>
                    <a:pt x="0" y="150"/>
                    <a:pt x="56" y="136"/>
                  </a:cubicBezTo>
                  <a:cubicBezTo>
                    <a:pt x="68" y="112"/>
                    <a:pt x="82" y="101"/>
                    <a:pt x="108" y="92"/>
                  </a:cubicBezTo>
                  <a:cubicBezTo>
                    <a:pt x="110" y="89"/>
                    <a:pt x="134" y="65"/>
                    <a:pt x="136" y="64"/>
                  </a:cubicBezTo>
                  <a:cubicBezTo>
                    <a:pt x="146" y="59"/>
                    <a:pt x="168" y="56"/>
                    <a:pt x="168" y="56"/>
                  </a:cubicBezTo>
                  <a:cubicBezTo>
                    <a:pt x="171" y="46"/>
                    <a:pt x="172" y="40"/>
                    <a:pt x="180" y="32"/>
                  </a:cubicBezTo>
                  <a:cubicBezTo>
                    <a:pt x="183" y="29"/>
                    <a:pt x="189" y="28"/>
                    <a:pt x="192" y="24"/>
                  </a:cubicBezTo>
                  <a:cubicBezTo>
                    <a:pt x="193" y="22"/>
                    <a:pt x="189" y="21"/>
                    <a:pt x="188" y="2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83087" name="Freeform 179"/>
            <p:cNvSpPr>
              <a:spLocks/>
            </p:cNvSpPr>
            <p:nvPr/>
          </p:nvSpPr>
          <p:spPr bwMode="auto">
            <a:xfrm>
              <a:off x="2919" y="8060"/>
              <a:ext cx="255" cy="265"/>
            </a:xfrm>
            <a:custGeom>
              <a:avLst/>
              <a:gdLst>
                <a:gd name="T0" fmla="*/ 67386596 w 125"/>
                <a:gd name="T1" fmla="*/ 68938232 h 128"/>
                <a:gd name="T2" fmla="*/ 155800641 w 125"/>
                <a:gd name="T3" fmla="*/ 449757406 h 128"/>
                <a:gd name="T4" fmla="*/ 269647171 w 125"/>
                <a:gd name="T5" fmla="*/ 537465592 h 128"/>
                <a:gd name="T6" fmla="*/ 308492962 w 125"/>
                <a:gd name="T7" fmla="*/ 555240550 h 128"/>
                <a:gd name="T8" fmla="*/ 397216064 w 125"/>
                <a:gd name="T9" fmla="*/ 381351765 h 128"/>
                <a:gd name="T10" fmla="*/ 257108413 w 125"/>
                <a:gd name="T11" fmla="*/ 121003534 h 128"/>
                <a:gd name="T12" fmla="*/ 180725087 w 125"/>
                <a:gd name="T13" fmla="*/ 0 h 128"/>
                <a:gd name="T14" fmla="*/ 79255234 w 125"/>
                <a:gd name="T15" fmla="*/ 16957298 h 128"/>
                <a:gd name="T16" fmla="*/ 54330184 w 125"/>
                <a:gd name="T17" fmla="*/ 138650052 h 128"/>
                <a:gd name="T18" fmla="*/ 67386596 w 125"/>
                <a:gd name="T19" fmla="*/ 68938232 h 1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5"/>
                <a:gd name="T31" fmla="*/ 0 h 128"/>
                <a:gd name="T32" fmla="*/ 125 w 125"/>
                <a:gd name="T33" fmla="*/ 128 h 1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5" h="128">
                  <a:moveTo>
                    <a:pt x="21" y="16"/>
                  </a:moveTo>
                  <a:cubicBezTo>
                    <a:pt x="0" y="48"/>
                    <a:pt x="14" y="92"/>
                    <a:pt x="49" y="104"/>
                  </a:cubicBezTo>
                  <a:cubicBezTo>
                    <a:pt x="67" y="122"/>
                    <a:pt x="56" y="114"/>
                    <a:pt x="85" y="124"/>
                  </a:cubicBezTo>
                  <a:cubicBezTo>
                    <a:pt x="89" y="125"/>
                    <a:pt x="97" y="128"/>
                    <a:pt x="97" y="128"/>
                  </a:cubicBezTo>
                  <a:cubicBezTo>
                    <a:pt x="120" y="114"/>
                    <a:pt x="119" y="113"/>
                    <a:pt x="125" y="88"/>
                  </a:cubicBezTo>
                  <a:cubicBezTo>
                    <a:pt x="117" y="65"/>
                    <a:pt x="97" y="47"/>
                    <a:pt x="81" y="28"/>
                  </a:cubicBezTo>
                  <a:cubicBezTo>
                    <a:pt x="69" y="14"/>
                    <a:pt x="75" y="6"/>
                    <a:pt x="57" y="0"/>
                  </a:cubicBezTo>
                  <a:cubicBezTo>
                    <a:pt x="46" y="1"/>
                    <a:pt x="35" y="0"/>
                    <a:pt x="25" y="4"/>
                  </a:cubicBezTo>
                  <a:cubicBezTo>
                    <a:pt x="16" y="8"/>
                    <a:pt x="17" y="32"/>
                    <a:pt x="17" y="32"/>
                  </a:cubicBezTo>
                  <a:cubicBezTo>
                    <a:pt x="17" y="32"/>
                    <a:pt x="20" y="21"/>
                    <a:pt x="21" y="16"/>
                  </a:cubicBezTo>
                  <a:close/>
                </a:path>
              </a:pathLst>
            </a:custGeom>
            <a:solidFill>
              <a:srgbClr val="80008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88" name="Group 180"/>
            <p:cNvGrpSpPr>
              <a:grpSpLocks/>
            </p:cNvGrpSpPr>
            <p:nvPr/>
          </p:nvGrpSpPr>
          <p:grpSpPr bwMode="auto">
            <a:xfrm>
              <a:off x="5261" y="6432"/>
              <a:ext cx="448" cy="370"/>
              <a:chOff x="624" y="1192"/>
              <a:chExt cx="156" cy="179"/>
            </a:xfrm>
          </p:grpSpPr>
          <p:grpSp>
            <p:nvGrpSpPr>
              <p:cNvPr id="83268" name="Group 181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70" name="Oval 182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71" name="Text Box 183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69" name="Text Box 184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11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89" name="Group 185"/>
            <p:cNvGrpSpPr>
              <a:grpSpLocks/>
            </p:cNvGrpSpPr>
            <p:nvPr/>
          </p:nvGrpSpPr>
          <p:grpSpPr bwMode="auto">
            <a:xfrm>
              <a:off x="3891" y="6244"/>
              <a:ext cx="485" cy="370"/>
              <a:chOff x="624" y="1192"/>
              <a:chExt cx="156" cy="179"/>
            </a:xfrm>
          </p:grpSpPr>
          <p:grpSp>
            <p:nvGrpSpPr>
              <p:cNvPr id="83264" name="Group 18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66" name="Oval 18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67" name="Text Box 18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65" name="Text Box 18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0" name="Group 190"/>
            <p:cNvGrpSpPr>
              <a:grpSpLocks/>
            </p:cNvGrpSpPr>
            <p:nvPr/>
          </p:nvGrpSpPr>
          <p:grpSpPr bwMode="auto">
            <a:xfrm>
              <a:off x="4058" y="6432"/>
              <a:ext cx="399" cy="370"/>
              <a:chOff x="624" y="1192"/>
              <a:chExt cx="196" cy="179"/>
            </a:xfrm>
          </p:grpSpPr>
          <p:grpSp>
            <p:nvGrpSpPr>
              <p:cNvPr id="83260" name="Group 191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62" name="Oval 192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63" name="Text Box 193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61" name="Text Box 194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13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1" name="Group 195"/>
            <p:cNvGrpSpPr>
              <a:grpSpLocks/>
            </p:cNvGrpSpPr>
            <p:nvPr/>
          </p:nvGrpSpPr>
          <p:grpSpPr bwMode="auto">
            <a:xfrm>
              <a:off x="4243" y="6620"/>
              <a:ext cx="400" cy="370"/>
              <a:chOff x="624" y="1192"/>
              <a:chExt cx="196" cy="179"/>
            </a:xfrm>
          </p:grpSpPr>
          <p:grpSp>
            <p:nvGrpSpPr>
              <p:cNvPr id="83256" name="Group 19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58" name="Oval 19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59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57" name="Text Box 19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14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2" name="Group 200"/>
            <p:cNvGrpSpPr>
              <a:grpSpLocks/>
            </p:cNvGrpSpPr>
            <p:nvPr/>
          </p:nvGrpSpPr>
          <p:grpSpPr bwMode="auto">
            <a:xfrm>
              <a:off x="4521" y="4085"/>
              <a:ext cx="400" cy="371"/>
              <a:chOff x="624" y="1192"/>
              <a:chExt cx="196" cy="179"/>
            </a:xfrm>
          </p:grpSpPr>
          <p:grpSp>
            <p:nvGrpSpPr>
              <p:cNvPr id="83252" name="Group 201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54" name="Oval 202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55" name="Text Box 203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53" name="Text Box 204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ES" sz="800" b="1">
                    <a:solidFill>
                      <a:srgbClr val="FFFFFF"/>
                    </a:solidFill>
                  </a:rPr>
                  <a:t>21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093" name="Text Box 205"/>
            <p:cNvSpPr txBox="1">
              <a:spLocks noChangeArrowheads="1"/>
            </p:cNvSpPr>
            <p:nvPr/>
          </p:nvSpPr>
          <p:spPr bwMode="auto">
            <a:xfrm>
              <a:off x="2530" y="2530"/>
              <a:ext cx="3151" cy="83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3210" tIns="41605" rIns="83210" bIns="4160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s-MX" sz="900" b="1">
                  <a:solidFill>
                    <a:srgbClr val="FFFFFF"/>
                  </a:solidFill>
                  <a:latin typeface="Tahoma" pitchFamily="34" charset="0"/>
                </a:rPr>
                <a:t>MAPA DE EXPRESIONES DELINCUENCIALES POST-DESMOVILIZACIÓN</a:t>
              </a:r>
              <a:endParaRPr lang="es-ES" sz="1600">
                <a:latin typeface="Times New Roman" pitchFamily="18" charset="0"/>
              </a:endParaRPr>
            </a:p>
          </p:txBody>
        </p:sp>
        <p:sp>
          <p:nvSpPr>
            <p:cNvPr id="83094" name="Freeform 206"/>
            <p:cNvSpPr>
              <a:spLocks/>
            </p:cNvSpPr>
            <p:nvPr/>
          </p:nvSpPr>
          <p:spPr bwMode="auto">
            <a:xfrm>
              <a:off x="5206" y="4543"/>
              <a:ext cx="211" cy="240"/>
            </a:xfrm>
            <a:custGeom>
              <a:avLst/>
              <a:gdLst>
                <a:gd name="T0" fmla="*/ 425918649 w 102"/>
                <a:gd name="T1" fmla="*/ 239810986 h 116"/>
                <a:gd name="T2" fmla="*/ 271874123 w 102"/>
                <a:gd name="T3" fmla="*/ 444517380 h 116"/>
                <a:gd name="T4" fmla="*/ 171258781 w 102"/>
                <a:gd name="T5" fmla="*/ 460433584 h 116"/>
                <a:gd name="T6" fmla="*/ 67893648 w 102"/>
                <a:gd name="T7" fmla="*/ 496160661 h 116"/>
                <a:gd name="T8" fmla="*/ 0 w 102"/>
                <a:gd name="T9" fmla="*/ 291504890 h 116"/>
                <a:gd name="T10" fmla="*/ 119325245 w 102"/>
                <a:gd name="T11" fmla="*/ 136654986 h 116"/>
                <a:gd name="T12" fmla="*/ 290531825 w 102"/>
                <a:gd name="T13" fmla="*/ 0 h 116"/>
                <a:gd name="T14" fmla="*/ 425918649 w 102"/>
                <a:gd name="T15" fmla="*/ 239810986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116"/>
                <a:gd name="T26" fmla="*/ 102 w 102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116">
                  <a:moveTo>
                    <a:pt x="100" y="56"/>
                  </a:moveTo>
                  <a:cubicBezTo>
                    <a:pt x="97" y="64"/>
                    <a:pt x="73" y="100"/>
                    <a:pt x="64" y="104"/>
                  </a:cubicBezTo>
                  <a:cubicBezTo>
                    <a:pt x="57" y="108"/>
                    <a:pt x="48" y="106"/>
                    <a:pt x="40" y="108"/>
                  </a:cubicBezTo>
                  <a:cubicBezTo>
                    <a:pt x="32" y="110"/>
                    <a:pt x="16" y="116"/>
                    <a:pt x="16" y="116"/>
                  </a:cubicBezTo>
                  <a:cubicBezTo>
                    <a:pt x="6" y="101"/>
                    <a:pt x="6" y="85"/>
                    <a:pt x="0" y="68"/>
                  </a:cubicBezTo>
                  <a:cubicBezTo>
                    <a:pt x="4" y="46"/>
                    <a:pt x="7" y="39"/>
                    <a:pt x="28" y="32"/>
                  </a:cubicBezTo>
                  <a:cubicBezTo>
                    <a:pt x="45" y="7"/>
                    <a:pt x="36" y="8"/>
                    <a:pt x="68" y="0"/>
                  </a:cubicBezTo>
                  <a:cubicBezTo>
                    <a:pt x="102" y="7"/>
                    <a:pt x="96" y="27"/>
                    <a:pt x="100" y="56"/>
                  </a:cubicBezTo>
                  <a:close/>
                </a:path>
              </a:pathLst>
            </a:custGeom>
            <a:solidFill>
              <a:srgbClr val="80008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095" name="Group 207"/>
            <p:cNvGrpSpPr>
              <a:grpSpLocks/>
            </p:cNvGrpSpPr>
            <p:nvPr/>
          </p:nvGrpSpPr>
          <p:grpSpPr bwMode="auto">
            <a:xfrm>
              <a:off x="7125" y="6608"/>
              <a:ext cx="400" cy="371"/>
              <a:chOff x="624" y="1192"/>
              <a:chExt cx="196" cy="179"/>
            </a:xfrm>
          </p:grpSpPr>
          <p:grpSp>
            <p:nvGrpSpPr>
              <p:cNvPr id="83248" name="Group 20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50" name="Oval 20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51" name="Text Box 21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49" name="Text Box 21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23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6" name="Group 212"/>
            <p:cNvGrpSpPr>
              <a:grpSpLocks/>
            </p:cNvGrpSpPr>
            <p:nvPr/>
          </p:nvGrpSpPr>
          <p:grpSpPr bwMode="auto">
            <a:xfrm>
              <a:off x="5171" y="4649"/>
              <a:ext cx="400" cy="370"/>
              <a:chOff x="624" y="1192"/>
              <a:chExt cx="196" cy="179"/>
            </a:xfrm>
          </p:grpSpPr>
          <p:grpSp>
            <p:nvGrpSpPr>
              <p:cNvPr id="83244" name="Group 213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46" name="Oval 214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47" name="Text Box 215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45" name="Text Box 216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17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7" name="Group 217"/>
            <p:cNvGrpSpPr>
              <a:grpSpLocks/>
            </p:cNvGrpSpPr>
            <p:nvPr/>
          </p:nvGrpSpPr>
          <p:grpSpPr bwMode="auto">
            <a:xfrm>
              <a:off x="3688" y="6995"/>
              <a:ext cx="400" cy="370"/>
              <a:chOff x="624" y="1192"/>
              <a:chExt cx="196" cy="179"/>
            </a:xfrm>
          </p:grpSpPr>
          <p:grpSp>
            <p:nvGrpSpPr>
              <p:cNvPr id="83240" name="Group 21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42" name="Oval 21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43" name="Text Box 22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41" name="Text Box 22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24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8" name="Group 222"/>
            <p:cNvGrpSpPr>
              <a:grpSpLocks/>
            </p:cNvGrpSpPr>
            <p:nvPr/>
          </p:nvGrpSpPr>
          <p:grpSpPr bwMode="auto">
            <a:xfrm>
              <a:off x="4152" y="7277"/>
              <a:ext cx="400" cy="370"/>
              <a:chOff x="624" y="1192"/>
              <a:chExt cx="196" cy="179"/>
            </a:xfrm>
          </p:grpSpPr>
          <p:grpSp>
            <p:nvGrpSpPr>
              <p:cNvPr id="83236" name="Group 223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38" name="Oval 224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39" name="Text Box 225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37" name="Text Box 226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25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83099" name="Group 227"/>
            <p:cNvGrpSpPr>
              <a:grpSpLocks/>
            </p:cNvGrpSpPr>
            <p:nvPr/>
          </p:nvGrpSpPr>
          <p:grpSpPr bwMode="auto">
            <a:xfrm>
              <a:off x="2947" y="8122"/>
              <a:ext cx="401" cy="371"/>
              <a:chOff x="624" y="1192"/>
              <a:chExt cx="196" cy="179"/>
            </a:xfrm>
          </p:grpSpPr>
          <p:grpSp>
            <p:nvGrpSpPr>
              <p:cNvPr id="83232" name="Group 22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34" name="Oval 22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35" name="Text Box 23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33" name="Text Box 23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26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00" name="Freeform 232"/>
            <p:cNvSpPr>
              <a:spLocks/>
            </p:cNvSpPr>
            <p:nvPr/>
          </p:nvSpPr>
          <p:spPr bwMode="auto">
            <a:xfrm>
              <a:off x="5827" y="4168"/>
              <a:ext cx="483" cy="353"/>
            </a:xfrm>
            <a:custGeom>
              <a:avLst/>
              <a:gdLst>
                <a:gd name="T0" fmla="*/ 23582 w 397"/>
                <a:gd name="T1" fmla="*/ 677115 h 233"/>
                <a:gd name="T2" fmla="*/ 20983 w 397"/>
                <a:gd name="T3" fmla="*/ 968273 h 233"/>
                <a:gd name="T4" fmla="*/ 15881 w 397"/>
                <a:gd name="T5" fmla="*/ 1228467 h 233"/>
                <a:gd name="T6" fmla="*/ 10729 w 397"/>
                <a:gd name="T7" fmla="*/ 1339908 h 233"/>
                <a:gd name="T8" fmla="*/ 0 w 397"/>
                <a:gd name="T9" fmla="*/ 786729 h 233"/>
                <a:gd name="T10" fmla="*/ 4430 w 397"/>
                <a:gd name="T11" fmla="*/ 344222 h 233"/>
                <a:gd name="T12" fmla="*/ 6595 w 397"/>
                <a:gd name="T13" fmla="*/ 308114 h 233"/>
                <a:gd name="T14" fmla="*/ 8821 w 397"/>
                <a:gd name="T15" fmla="*/ 235010 h 233"/>
                <a:gd name="T16" fmla="*/ 17315 w 397"/>
                <a:gd name="T17" fmla="*/ 47657 h 233"/>
                <a:gd name="T18" fmla="*/ 23582 w 397"/>
                <a:gd name="T19" fmla="*/ 677115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7"/>
                <a:gd name="T31" fmla="*/ 0 h 233"/>
                <a:gd name="T32" fmla="*/ 397 w 39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7" h="233">
                  <a:moveTo>
                    <a:pt x="384" y="110"/>
                  </a:moveTo>
                  <a:cubicBezTo>
                    <a:pt x="356" y="152"/>
                    <a:pt x="372" y="138"/>
                    <a:pt x="342" y="158"/>
                  </a:cubicBezTo>
                  <a:cubicBezTo>
                    <a:pt x="315" y="198"/>
                    <a:pt x="312" y="194"/>
                    <a:pt x="258" y="200"/>
                  </a:cubicBezTo>
                  <a:cubicBezTo>
                    <a:pt x="230" y="207"/>
                    <a:pt x="202" y="211"/>
                    <a:pt x="174" y="218"/>
                  </a:cubicBezTo>
                  <a:cubicBezTo>
                    <a:pt x="30" y="205"/>
                    <a:pt x="35" y="233"/>
                    <a:pt x="0" y="128"/>
                  </a:cubicBezTo>
                  <a:cubicBezTo>
                    <a:pt x="23" y="94"/>
                    <a:pt x="33" y="69"/>
                    <a:pt x="72" y="56"/>
                  </a:cubicBezTo>
                  <a:cubicBezTo>
                    <a:pt x="84" y="52"/>
                    <a:pt x="96" y="53"/>
                    <a:pt x="108" y="50"/>
                  </a:cubicBezTo>
                  <a:cubicBezTo>
                    <a:pt x="120" y="47"/>
                    <a:pt x="144" y="38"/>
                    <a:pt x="144" y="38"/>
                  </a:cubicBezTo>
                  <a:cubicBezTo>
                    <a:pt x="184" y="8"/>
                    <a:pt x="233" y="13"/>
                    <a:pt x="282" y="8"/>
                  </a:cubicBezTo>
                  <a:cubicBezTo>
                    <a:pt x="397" y="16"/>
                    <a:pt x="384" y="0"/>
                    <a:pt x="384" y="110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01" name="Group 233"/>
            <p:cNvGrpSpPr>
              <a:grpSpLocks/>
            </p:cNvGrpSpPr>
            <p:nvPr/>
          </p:nvGrpSpPr>
          <p:grpSpPr bwMode="auto">
            <a:xfrm>
              <a:off x="5875" y="4203"/>
              <a:ext cx="400" cy="371"/>
              <a:chOff x="624" y="1192"/>
              <a:chExt cx="196" cy="179"/>
            </a:xfrm>
          </p:grpSpPr>
          <p:grpSp>
            <p:nvGrpSpPr>
              <p:cNvPr id="83228" name="Group 23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30" name="Oval 23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31" name="Text Box 23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29" name="Text Box 23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5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02" name="Freeform 238"/>
            <p:cNvSpPr>
              <a:spLocks/>
            </p:cNvSpPr>
            <p:nvPr/>
          </p:nvSpPr>
          <p:spPr bwMode="auto">
            <a:xfrm>
              <a:off x="2939" y="7672"/>
              <a:ext cx="468" cy="421"/>
            </a:xfrm>
            <a:custGeom>
              <a:avLst/>
              <a:gdLst>
                <a:gd name="T0" fmla="*/ 2147483647 w 73"/>
                <a:gd name="T1" fmla="*/ 2147483647 h 96"/>
                <a:gd name="T2" fmla="*/ 2147483647 w 73"/>
                <a:gd name="T3" fmla="*/ 2147483647 h 96"/>
                <a:gd name="T4" fmla="*/ 2147483647 w 73"/>
                <a:gd name="T5" fmla="*/ 2147483647 h 96"/>
                <a:gd name="T6" fmla="*/ 2147483647 w 73"/>
                <a:gd name="T7" fmla="*/ 2147483647 h 96"/>
                <a:gd name="T8" fmla="*/ 2147483647 w 73"/>
                <a:gd name="T9" fmla="*/ 0 h 96"/>
                <a:gd name="T10" fmla="*/ 2147483647 w 73"/>
                <a:gd name="T11" fmla="*/ 214748364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03" name="Group 239"/>
            <p:cNvGrpSpPr>
              <a:grpSpLocks/>
            </p:cNvGrpSpPr>
            <p:nvPr/>
          </p:nvGrpSpPr>
          <p:grpSpPr bwMode="auto">
            <a:xfrm>
              <a:off x="3046" y="7667"/>
              <a:ext cx="400" cy="371"/>
              <a:chOff x="624" y="1192"/>
              <a:chExt cx="196" cy="179"/>
            </a:xfrm>
          </p:grpSpPr>
          <p:grpSp>
            <p:nvGrpSpPr>
              <p:cNvPr id="83224" name="Group 24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26" name="Oval 24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27" name="Text Box 24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25" name="Text Box 24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15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04" name="Freeform 244"/>
            <p:cNvSpPr>
              <a:spLocks/>
            </p:cNvSpPr>
            <p:nvPr/>
          </p:nvSpPr>
          <p:spPr bwMode="auto">
            <a:xfrm>
              <a:off x="4536" y="4658"/>
              <a:ext cx="372" cy="240"/>
            </a:xfrm>
            <a:custGeom>
              <a:avLst/>
              <a:gdLst>
                <a:gd name="T0" fmla="*/ 2147483647 w 102"/>
                <a:gd name="T1" fmla="*/ 239810986 h 116"/>
                <a:gd name="T2" fmla="*/ 2147483647 w 102"/>
                <a:gd name="T3" fmla="*/ 444517380 h 116"/>
                <a:gd name="T4" fmla="*/ 2147483647 w 102"/>
                <a:gd name="T5" fmla="*/ 460433584 h 116"/>
                <a:gd name="T6" fmla="*/ 2147483647 w 102"/>
                <a:gd name="T7" fmla="*/ 496160661 h 116"/>
                <a:gd name="T8" fmla="*/ 0 w 102"/>
                <a:gd name="T9" fmla="*/ 291504890 h 116"/>
                <a:gd name="T10" fmla="*/ 2147483647 w 102"/>
                <a:gd name="T11" fmla="*/ 136654986 h 116"/>
                <a:gd name="T12" fmla="*/ 2147483647 w 102"/>
                <a:gd name="T13" fmla="*/ 0 h 116"/>
                <a:gd name="T14" fmla="*/ 2147483647 w 102"/>
                <a:gd name="T15" fmla="*/ 239810986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116"/>
                <a:gd name="T26" fmla="*/ 102 w 102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116">
                  <a:moveTo>
                    <a:pt x="100" y="56"/>
                  </a:moveTo>
                  <a:cubicBezTo>
                    <a:pt x="97" y="64"/>
                    <a:pt x="73" y="100"/>
                    <a:pt x="64" y="104"/>
                  </a:cubicBezTo>
                  <a:cubicBezTo>
                    <a:pt x="57" y="108"/>
                    <a:pt x="48" y="106"/>
                    <a:pt x="40" y="108"/>
                  </a:cubicBezTo>
                  <a:cubicBezTo>
                    <a:pt x="32" y="110"/>
                    <a:pt x="16" y="116"/>
                    <a:pt x="16" y="116"/>
                  </a:cubicBezTo>
                  <a:cubicBezTo>
                    <a:pt x="6" y="101"/>
                    <a:pt x="6" y="85"/>
                    <a:pt x="0" y="68"/>
                  </a:cubicBezTo>
                  <a:cubicBezTo>
                    <a:pt x="4" y="46"/>
                    <a:pt x="7" y="39"/>
                    <a:pt x="28" y="32"/>
                  </a:cubicBezTo>
                  <a:cubicBezTo>
                    <a:pt x="45" y="7"/>
                    <a:pt x="36" y="8"/>
                    <a:pt x="68" y="0"/>
                  </a:cubicBezTo>
                  <a:cubicBezTo>
                    <a:pt x="102" y="7"/>
                    <a:pt x="96" y="27"/>
                    <a:pt x="100" y="56"/>
                  </a:cubicBezTo>
                  <a:close/>
                </a:path>
              </a:pathLst>
            </a:custGeom>
            <a:solidFill>
              <a:srgbClr val="800080">
                <a:alpha val="89018"/>
              </a:srgbClr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05" name="Group 245"/>
            <p:cNvGrpSpPr>
              <a:grpSpLocks/>
            </p:cNvGrpSpPr>
            <p:nvPr/>
          </p:nvGrpSpPr>
          <p:grpSpPr bwMode="auto">
            <a:xfrm>
              <a:off x="4703" y="4748"/>
              <a:ext cx="400" cy="370"/>
              <a:chOff x="624" y="1192"/>
              <a:chExt cx="196" cy="179"/>
            </a:xfrm>
          </p:grpSpPr>
          <p:grpSp>
            <p:nvGrpSpPr>
              <p:cNvPr id="83220" name="Group 24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22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23" name="Text Box 24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21" name="Text Box 24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ES" sz="800" b="1">
                    <a:solidFill>
                      <a:srgbClr val="FFFFFF"/>
                    </a:solidFill>
                  </a:rPr>
                  <a:t>20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06" name="Freeform 250"/>
            <p:cNvSpPr>
              <a:spLocks/>
            </p:cNvSpPr>
            <p:nvPr/>
          </p:nvSpPr>
          <p:spPr bwMode="auto">
            <a:xfrm>
              <a:off x="6634" y="2696"/>
              <a:ext cx="484" cy="327"/>
            </a:xfrm>
            <a:custGeom>
              <a:avLst/>
              <a:gdLst>
                <a:gd name="T0" fmla="*/ 24656 w 397"/>
                <a:gd name="T1" fmla="*/ 134876 h 233"/>
                <a:gd name="T2" fmla="*/ 21926 w 397"/>
                <a:gd name="T3" fmla="*/ 195522 h 233"/>
                <a:gd name="T4" fmla="*/ 16589 w 397"/>
                <a:gd name="T5" fmla="*/ 246583 h 233"/>
                <a:gd name="T6" fmla="*/ 11161 w 397"/>
                <a:gd name="T7" fmla="*/ 268489 h 233"/>
                <a:gd name="T8" fmla="*/ 0 w 397"/>
                <a:gd name="T9" fmla="*/ 158421 h 233"/>
                <a:gd name="T10" fmla="*/ 4584 w 397"/>
                <a:gd name="T11" fmla="*/ 69585 h 233"/>
                <a:gd name="T12" fmla="*/ 6944 w 397"/>
                <a:gd name="T13" fmla="*/ 61590 h 233"/>
                <a:gd name="T14" fmla="*/ 9258 w 397"/>
                <a:gd name="T15" fmla="*/ 46487 h 233"/>
                <a:gd name="T16" fmla="*/ 18110 w 397"/>
                <a:gd name="T17" fmla="*/ 9359 h 233"/>
                <a:gd name="T18" fmla="*/ 24656 w 397"/>
                <a:gd name="T19" fmla="*/ 134876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7"/>
                <a:gd name="T31" fmla="*/ 0 h 233"/>
                <a:gd name="T32" fmla="*/ 397 w 39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7" h="233">
                  <a:moveTo>
                    <a:pt x="384" y="110"/>
                  </a:moveTo>
                  <a:cubicBezTo>
                    <a:pt x="356" y="152"/>
                    <a:pt x="372" y="138"/>
                    <a:pt x="342" y="158"/>
                  </a:cubicBezTo>
                  <a:cubicBezTo>
                    <a:pt x="315" y="198"/>
                    <a:pt x="312" y="194"/>
                    <a:pt x="258" y="200"/>
                  </a:cubicBezTo>
                  <a:cubicBezTo>
                    <a:pt x="230" y="207"/>
                    <a:pt x="202" y="211"/>
                    <a:pt x="174" y="218"/>
                  </a:cubicBezTo>
                  <a:cubicBezTo>
                    <a:pt x="30" y="205"/>
                    <a:pt x="35" y="233"/>
                    <a:pt x="0" y="128"/>
                  </a:cubicBezTo>
                  <a:cubicBezTo>
                    <a:pt x="23" y="94"/>
                    <a:pt x="33" y="69"/>
                    <a:pt x="72" y="56"/>
                  </a:cubicBezTo>
                  <a:cubicBezTo>
                    <a:pt x="84" y="52"/>
                    <a:pt x="96" y="53"/>
                    <a:pt x="108" y="50"/>
                  </a:cubicBezTo>
                  <a:cubicBezTo>
                    <a:pt x="120" y="47"/>
                    <a:pt x="144" y="38"/>
                    <a:pt x="144" y="38"/>
                  </a:cubicBezTo>
                  <a:cubicBezTo>
                    <a:pt x="184" y="8"/>
                    <a:pt x="233" y="13"/>
                    <a:pt x="282" y="8"/>
                  </a:cubicBezTo>
                  <a:cubicBezTo>
                    <a:pt x="397" y="16"/>
                    <a:pt x="384" y="0"/>
                    <a:pt x="384" y="110"/>
                  </a:cubicBezTo>
                  <a:close/>
                </a:path>
              </a:pathLst>
            </a:custGeom>
            <a:solidFill>
              <a:srgbClr val="00FF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07" name="Group 251"/>
            <p:cNvGrpSpPr>
              <a:grpSpLocks/>
            </p:cNvGrpSpPr>
            <p:nvPr/>
          </p:nvGrpSpPr>
          <p:grpSpPr bwMode="auto">
            <a:xfrm>
              <a:off x="6634" y="2696"/>
              <a:ext cx="319" cy="371"/>
              <a:chOff x="624" y="1192"/>
              <a:chExt cx="156" cy="179"/>
            </a:xfrm>
          </p:grpSpPr>
          <p:grpSp>
            <p:nvGrpSpPr>
              <p:cNvPr id="83216" name="Group 252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18" name="Oval 253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19" name="Text Box 254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17" name="Text Box 255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6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08" name="Freeform 256"/>
            <p:cNvSpPr>
              <a:spLocks/>
            </p:cNvSpPr>
            <p:nvPr/>
          </p:nvSpPr>
          <p:spPr bwMode="auto">
            <a:xfrm>
              <a:off x="5504" y="4331"/>
              <a:ext cx="211" cy="240"/>
            </a:xfrm>
            <a:custGeom>
              <a:avLst/>
              <a:gdLst>
                <a:gd name="T0" fmla="*/ 425918649 w 102"/>
                <a:gd name="T1" fmla="*/ 239810986 h 116"/>
                <a:gd name="T2" fmla="*/ 271874123 w 102"/>
                <a:gd name="T3" fmla="*/ 444517380 h 116"/>
                <a:gd name="T4" fmla="*/ 171258781 w 102"/>
                <a:gd name="T5" fmla="*/ 460433584 h 116"/>
                <a:gd name="T6" fmla="*/ 67893648 w 102"/>
                <a:gd name="T7" fmla="*/ 496160661 h 116"/>
                <a:gd name="T8" fmla="*/ 0 w 102"/>
                <a:gd name="T9" fmla="*/ 291504890 h 116"/>
                <a:gd name="T10" fmla="*/ 119325245 w 102"/>
                <a:gd name="T11" fmla="*/ 136654986 h 116"/>
                <a:gd name="T12" fmla="*/ 290531825 w 102"/>
                <a:gd name="T13" fmla="*/ 0 h 116"/>
                <a:gd name="T14" fmla="*/ 425918649 w 102"/>
                <a:gd name="T15" fmla="*/ 239810986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116"/>
                <a:gd name="T26" fmla="*/ 102 w 102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116">
                  <a:moveTo>
                    <a:pt x="100" y="56"/>
                  </a:moveTo>
                  <a:cubicBezTo>
                    <a:pt x="97" y="64"/>
                    <a:pt x="73" y="100"/>
                    <a:pt x="64" y="104"/>
                  </a:cubicBezTo>
                  <a:cubicBezTo>
                    <a:pt x="57" y="108"/>
                    <a:pt x="48" y="106"/>
                    <a:pt x="40" y="108"/>
                  </a:cubicBezTo>
                  <a:cubicBezTo>
                    <a:pt x="32" y="110"/>
                    <a:pt x="16" y="116"/>
                    <a:pt x="16" y="116"/>
                  </a:cubicBezTo>
                  <a:cubicBezTo>
                    <a:pt x="6" y="101"/>
                    <a:pt x="6" y="85"/>
                    <a:pt x="0" y="68"/>
                  </a:cubicBezTo>
                  <a:cubicBezTo>
                    <a:pt x="4" y="46"/>
                    <a:pt x="7" y="39"/>
                    <a:pt x="28" y="32"/>
                  </a:cubicBezTo>
                  <a:cubicBezTo>
                    <a:pt x="45" y="7"/>
                    <a:pt x="36" y="8"/>
                    <a:pt x="68" y="0"/>
                  </a:cubicBezTo>
                  <a:cubicBezTo>
                    <a:pt x="102" y="7"/>
                    <a:pt x="96" y="27"/>
                    <a:pt x="100" y="56"/>
                  </a:cubicBezTo>
                  <a:close/>
                </a:path>
              </a:pathLst>
            </a:custGeom>
            <a:solidFill>
              <a:srgbClr val="80008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09" name="Group 257"/>
            <p:cNvGrpSpPr>
              <a:grpSpLocks/>
            </p:cNvGrpSpPr>
            <p:nvPr/>
          </p:nvGrpSpPr>
          <p:grpSpPr bwMode="auto">
            <a:xfrm>
              <a:off x="5504" y="4331"/>
              <a:ext cx="400" cy="370"/>
              <a:chOff x="624" y="1192"/>
              <a:chExt cx="196" cy="179"/>
            </a:xfrm>
          </p:grpSpPr>
          <p:grpSp>
            <p:nvGrpSpPr>
              <p:cNvPr id="83212" name="Group 25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14" name="Oval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15" name="Text Box 26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13" name="Text Box 26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10" name="Freeform 262"/>
            <p:cNvSpPr>
              <a:spLocks/>
            </p:cNvSpPr>
            <p:nvPr/>
          </p:nvSpPr>
          <p:spPr bwMode="auto">
            <a:xfrm>
              <a:off x="3891" y="8420"/>
              <a:ext cx="467" cy="224"/>
            </a:xfrm>
            <a:custGeom>
              <a:avLst/>
              <a:gdLst>
                <a:gd name="T0" fmla="*/ 2147483647 w 73"/>
                <a:gd name="T1" fmla="*/ 2127838202 h 96"/>
                <a:gd name="T2" fmla="*/ 2147483647 w 73"/>
                <a:gd name="T3" fmla="*/ 2147483647 h 96"/>
                <a:gd name="T4" fmla="*/ 2147483647 w 73"/>
                <a:gd name="T5" fmla="*/ 1714484002 h 96"/>
                <a:gd name="T6" fmla="*/ 2147483647 w 73"/>
                <a:gd name="T7" fmla="*/ 432499039 h 96"/>
                <a:gd name="T8" fmla="*/ 2147483647 w 73"/>
                <a:gd name="T9" fmla="*/ 0 h 96"/>
                <a:gd name="T10" fmla="*/ 2147483647 w 73"/>
                <a:gd name="T11" fmla="*/ 212783820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11" name="Group 263"/>
            <p:cNvGrpSpPr>
              <a:grpSpLocks/>
            </p:cNvGrpSpPr>
            <p:nvPr/>
          </p:nvGrpSpPr>
          <p:grpSpPr bwMode="auto">
            <a:xfrm>
              <a:off x="4028" y="8357"/>
              <a:ext cx="401" cy="370"/>
              <a:chOff x="624" y="1192"/>
              <a:chExt cx="196" cy="179"/>
            </a:xfrm>
          </p:grpSpPr>
          <p:grpSp>
            <p:nvGrpSpPr>
              <p:cNvPr id="83208" name="Group 26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10" name="Oval 26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11" name="Text Box 26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09" name="Text Box 26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16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12" name="Freeform 268"/>
            <p:cNvSpPr>
              <a:spLocks/>
            </p:cNvSpPr>
            <p:nvPr/>
          </p:nvSpPr>
          <p:spPr bwMode="auto">
            <a:xfrm>
              <a:off x="5988" y="4658"/>
              <a:ext cx="162" cy="327"/>
            </a:xfrm>
            <a:custGeom>
              <a:avLst/>
              <a:gdLst>
                <a:gd name="T0" fmla="*/ 1526 w 144"/>
                <a:gd name="T1" fmla="*/ 2686870 h 202"/>
                <a:gd name="T2" fmla="*/ 1043 w 144"/>
                <a:gd name="T3" fmla="*/ 4868828 h 202"/>
                <a:gd name="T4" fmla="*/ 286 w 144"/>
                <a:gd name="T5" fmla="*/ 4568417 h 202"/>
                <a:gd name="T6" fmla="*/ 88 w 144"/>
                <a:gd name="T7" fmla="*/ 3992110 h 202"/>
                <a:gd name="T8" fmla="*/ 0 w 144"/>
                <a:gd name="T9" fmla="*/ 3386159 h 202"/>
                <a:gd name="T10" fmla="*/ 54 w 144"/>
                <a:gd name="T11" fmla="*/ 2686870 h 202"/>
                <a:gd name="T12" fmla="*/ 181 w 144"/>
                <a:gd name="T13" fmla="*/ 2394969 h 202"/>
                <a:gd name="T14" fmla="*/ 600 w 144"/>
                <a:gd name="T15" fmla="*/ 809030 h 202"/>
                <a:gd name="T16" fmla="*/ 1585 w 144"/>
                <a:gd name="T17" fmla="*/ 1205317 h 202"/>
                <a:gd name="T18" fmla="*/ 1526 w 144"/>
                <a:gd name="T19" fmla="*/ 2686870 h 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202"/>
                <a:gd name="T32" fmla="*/ 144 w 144"/>
                <a:gd name="T33" fmla="*/ 202 h 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202">
                  <a:moveTo>
                    <a:pt x="128" y="109"/>
                  </a:moveTo>
                  <a:cubicBezTo>
                    <a:pt x="118" y="140"/>
                    <a:pt x="116" y="178"/>
                    <a:pt x="88" y="197"/>
                  </a:cubicBezTo>
                  <a:cubicBezTo>
                    <a:pt x="74" y="196"/>
                    <a:pt x="39" y="202"/>
                    <a:pt x="24" y="185"/>
                  </a:cubicBezTo>
                  <a:cubicBezTo>
                    <a:pt x="18" y="178"/>
                    <a:pt x="11" y="170"/>
                    <a:pt x="8" y="161"/>
                  </a:cubicBezTo>
                  <a:cubicBezTo>
                    <a:pt x="5" y="153"/>
                    <a:pt x="0" y="137"/>
                    <a:pt x="0" y="137"/>
                  </a:cubicBezTo>
                  <a:cubicBezTo>
                    <a:pt x="1" y="128"/>
                    <a:pt x="0" y="118"/>
                    <a:pt x="4" y="109"/>
                  </a:cubicBezTo>
                  <a:cubicBezTo>
                    <a:pt x="6" y="104"/>
                    <a:pt x="14" y="102"/>
                    <a:pt x="16" y="97"/>
                  </a:cubicBezTo>
                  <a:cubicBezTo>
                    <a:pt x="30" y="58"/>
                    <a:pt x="15" y="58"/>
                    <a:pt x="52" y="33"/>
                  </a:cubicBezTo>
                  <a:cubicBezTo>
                    <a:pt x="74" y="0"/>
                    <a:pt x="115" y="24"/>
                    <a:pt x="132" y="49"/>
                  </a:cubicBezTo>
                  <a:cubicBezTo>
                    <a:pt x="137" y="68"/>
                    <a:pt x="144" y="93"/>
                    <a:pt x="128" y="109"/>
                  </a:cubicBezTo>
                  <a:close/>
                </a:path>
              </a:pathLst>
            </a:custGeom>
            <a:solidFill>
              <a:srgbClr val="00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13" name="Group 269"/>
            <p:cNvGrpSpPr>
              <a:grpSpLocks/>
            </p:cNvGrpSpPr>
            <p:nvPr/>
          </p:nvGrpSpPr>
          <p:grpSpPr bwMode="auto">
            <a:xfrm>
              <a:off x="5988" y="4658"/>
              <a:ext cx="412" cy="372"/>
              <a:chOff x="624" y="1192"/>
              <a:chExt cx="156" cy="179"/>
            </a:xfrm>
          </p:grpSpPr>
          <p:grpSp>
            <p:nvGrpSpPr>
              <p:cNvPr id="83204" name="Group 27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06" name="Oval 27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07" name="Text Box 27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05" name="Text Box 27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10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14" name="Freeform 274"/>
            <p:cNvSpPr>
              <a:spLocks/>
            </p:cNvSpPr>
            <p:nvPr/>
          </p:nvSpPr>
          <p:spPr bwMode="auto">
            <a:xfrm>
              <a:off x="4859" y="5313"/>
              <a:ext cx="371" cy="253"/>
            </a:xfrm>
            <a:custGeom>
              <a:avLst/>
              <a:gdLst>
                <a:gd name="T0" fmla="*/ 2147483647 w 73"/>
                <a:gd name="T1" fmla="*/ 2147483647 h 96"/>
                <a:gd name="T2" fmla="*/ 2147483647 w 73"/>
                <a:gd name="T3" fmla="*/ 2147483647 h 96"/>
                <a:gd name="T4" fmla="*/ 2147483647 w 73"/>
                <a:gd name="T5" fmla="*/ 2147483647 h 96"/>
                <a:gd name="T6" fmla="*/ 2147483647 w 73"/>
                <a:gd name="T7" fmla="*/ 2147483647 h 96"/>
                <a:gd name="T8" fmla="*/ 2147483647 w 73"/>
                <a:gd name="T9" fmla="*/ 0 h 96"/>
                <a:gd name="T10" fmla="*/ 2147483647 w 73"/>
                <a:gd name="T11" fmla="*/ 214748364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15" name="Group 275"/>
            <p:cNvGrpSpPr>
              <a:grpSpLocks/>
            </p:cNvGrpSpPr>
            <p:nvPr/>
          </p:nvGrpSpPr>
          <p:grpSpPr bwMode="auto">
            <a:xfrm>
              <a:off x="4859" y="5313"/>
              <a:ext cx="484" cy="369"/>
              <a:chOff x="624" y="1192"/>
              <a:chExt cx="156" cy="179"/>
            </a:xfrm>
          </p:grpSpPr>
          <p:grpSp>
            <p:nvGrpSpPr>
              <p:cNvPr id="83200" name="Group 27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202" name="Oval 27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203" name="Text Box 27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201" name="Text Box 27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29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16" name="Freeform 280"/>
            <p:cNvSpPr>
              <a:spLocks/>
            </p:cNvSpPr>
            <p:nvPr/>
          </p:nvSpPr>
          <p:spPr bwMode="auto">
            <a:xfrm>
              <a:off x="7118" y="5967"/>
              <a:ext cx="532" cy="253"/>
            </a:xfrm>
            <a:custGeom>
              <a:avLst/>
              <a:gdLst>
                <a:gd name="T0" fmla="*/ 2147483647 w 73"/>
                <a:gd name="T1" fmla="*/ 2147483647 h 96"/>
                <a:gd name="T2" fmla="*/ 2147483647 w 73"/>
                <a:gd name="T3" fmla="*/ 2147483647 h 96"/>
                <a:gd name="T4" fmla="*/ 2147483647 w 73"/>
                <a:gd name="T5" fmla="*/ 2147483647 h 96"/>
                <a:gd name="T6" fmla="*/ 2147483647 w 73"/>
                <a:gd name="T7" fmla="*/ 2147483647 h 96"/>
                <a:gd name="T8" fmla="*/ 2147483647 w 73"/>
                <a:gd name="T9" fmla="*/ 0 h 96"/>
                <a:gd name="T10" fmla="*/ 2147483647 w 73"/>
                <a:gd name="T11" fmla="*/ 214748364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17" name="Group 281"/>
            <p:cNvGrpSpPr>
              <a:grpSpLocks/>
            </p:cNvGrpSpPr>
            <p:nvPr/>
          </p:nvGrpSpPr>
          <p:grpSpPr bwMode="auto">
            <a:xfrm>
              <a:off x="7279" y="5803"/>
              <a:ext cx="485" cy="371"/>
              <a:chOff x="624" y="1192"/>
              <a:chExt cx="156" cy="179"/>
            </a:xfrm>
          </p:grpSpPr>
          <p:grpSp>
            <p:nvGrpSpPr>
              <p:cNvPr id="83196" name="Group 282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98" name="Oval 283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99" name="Text Box 284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97" name="Text Box 285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30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18" name="Freeform 286"/>
            <p:cNvSpPr>
              <a:spLocks/>
            </p:cNvSpPr>
            <p:nvPr/>
          </p:nvSpPr>
          <p:spPr bwMode="auto">
            <a:xfrm>
              <a:off x="6440" y="6458"/>
              <a:ext cx="403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19" name="Group 287"/>
            <p:cNvGrpSpPr>
              <a:grpSpLocks/>
            </p:cNvGrpSpPr>
            <p:nvPr/>
          </p:nvGrpSpPr>
          <p:grpSpPr bwMode="auto">
            <a:xfrm>
              <a:off x="6472" y="6294"/>
              <a:ext cx="485" cy="371"/>
              <a:chOff x="624" y="1192"/>
              <a:chExt cx="156" cy="179"/>
            </a:xfrm>
          </p:grpSpPr>
          <p:grpSp>
            <p:nvGrpSpPr>
              <p:cNvPr id="83192" name="Group 28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94" name="Oval 28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95" name="Text Box 29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93" name="Text Box 29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31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20" name="Freeform 292"/>
            <p:cNvSpPr>
              <a:spLocks/>
            </p:cNvSpPr>
            <p:nvPr/>
          </p:nvSpPr>
          <p:spPr bwMode="auto">
            <a:xfrm>
              <a:off x="3149" y="8374"/>
              <a:ext cx="395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21" name="Group 293"/>
            <p:cNvGrpSpPr>
              <a:grpSpLocks/>
            </p:cNvGrpSpPr>
            <p:nvPr/>
          </p:nvGrpSpPr>
          <p:grpSpPr bwMode="auto">
            <a:xfrm>
              <a:off x="3173" y="8210"/>
              <a:ext cx="485" cy="371"/>
              <a:chOff x="624" y="1192"/>
              <a:chExt cx="156" cy="179"/>
            </a:xfrm>
          </p:grpSpPr>
          <p:grpSp>
            <p:nvGrpSpPr>
              <p:cNvPr id="83188" name="Group 29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90" name="Oval 29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91" name="Text Box 29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89" name="Text Box 29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22" name="Freeform 298"/>
            <p:cNvSpPr>
              <a:spLocks/>
            </p:cNvSpPr>
            <p:nvPr/>
          </p:nvSpPr>
          <p:spPr bwMode="auto">
            <a:xfrm>
              <a:off x="4780" y="6458"/>
              <a:ext cx="289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23" name="Group 299"/>
            <p:cNvGrpSpPr>
              <a:grpSpLocks/>
            </p:cNvGrpSpPr>
            <p:nvPr/>
          </p:nvGrpSpPr>
          <p:grpSpPr bwMode="auto">
            <a:xfrm>
              <a:off x="4698" y="6294"/>
              <a:ext cx="485" cy="371"/>
              <a:chOff x="624" y="1192"/>
              <a:chExt cx="156" cy="179"/>
            </a:xfrm>
          </p:grpSpPr>
          <p:grpSp>
            <p:nvGrpSpPr>
              <p:cNvPr id="83184" name="Group 30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86" name="Oval 30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87" name="Text Box 30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85" name="Text Box 30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33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24" name="Freeform 304"/>
            <p:cNvSpPr>
              <a:spLocks/>
            </p:cNvSpPr>
            <p:nvPr/>
          </p:nvSpPr>
          <p:spPr bwMode="auto">
            <a:xfrm>
              <a:off x="5020" y="3513"/>
              <a:ext cx="210" cy="164"/>
            </a:xfrm>
            <a:custGeom>
              <a:avLst/>
              <a:gdLst>
                <a:gd name="T0" fmla="*/ 2147483647 w 73"/>
                <a:gd name="T1" fmla="*/ 3036472 h 96"/>
                <a:gd name="T2" fmla="*/ 2147483647 w 73"/>
                <a:gd name="T3" fmla="*/ 6447648 h 96"/>
                <a:gd name="T4" fmla="*/ 2147483647 w 73"/>
                <a:gd name="T5" fmla="*/ 2473793 h 96"/>
                <a:gd name="T6" fmla="*/ 2147483647 w 73"/>
                <a:gd name="T7" fmla="*/ 631542 h 96"/>
                <a:gd name="T8" fmla="*/ 2147483647 w 73"/>
                <a:gd name="T9" fmla="*/ 0 h 96"/>
                <a:gd name="T10" fmla="*/ 2147483647 w 73"/>
                <a:gd name="T11" fmla="*/ 303647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25" name="Group 305"/>
            <p:cNvGrpSpPr>
              <a:grpSpLocks/>
            </p:cNvGrpSpPr>
            <p:nvPr/>
          </p:nvGrpSpPr>
          <p:grpSpPr bwMode="auto">
            <a:xfrm>
              <a:off x="5020" y="3350"/>
              <a:ext cx="485" cy="371"/>
              <a:chOff x="624" y="1192"/>
              <a:chExt cx="156" cy="179"/>
            </a:xfrm>
          </p:grpSpPr>
          <p:grpSp>
            <p:nvGrpSpPr>
              <p:cNvPr id="83180" name="Group 30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82" name="Oval 30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83" name="Text Box 30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81" name="Text Box 30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34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26" name="Freeform 310"/>
            <p:cNvSpPr>
              <a:spLocks/>
            </p:cNvSpPr>
            <p:nvPr/>
          </p:nvSpPr>
          <p:spPr bwMode="auto">
            <a:xfrm>
              <a:off x="3407" y="7766"/>
              <a:ext cx="533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27" name="Group 311"/>
            <p:cNvGrpSpPr>
              <a:grpSpLocks/>
            </p:cNvGrpSpPr>
            <p:nvPr/>
          </p:nvGrpSpPr>
          <p:grpSpPr bwMode="auto">
            <a:xfrm>
              <a:off x="3569" y="7602"/>
              <a:ext cx="484" cy="371"/>
              <a:chOff x="624" y="1192"/>
              <a:chExt cx="156" cy="179"/>
            </a:xfrm>
          </p:grpSpPr>
          <p:grpSp>
            <p:nvGrpSpPr>
              <p:cNvPr id="83176" name="Group 312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78" name="Oval 313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79" name="Text Box 314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77" name="Text Box 315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35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28" name="Freeform 316"/>
            <p:cNvSpPr>
              <a:spLocks/>
            </p:cNvSpPr>
            <p:nvPr/>
          </p:nvSpPr>
          <p:spPr bwMode="auto">
            <a:xfrm>
              <a:off x="4214" y="8747"/>
              <a:ext cx="532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29" name="Group 317"/>
            <p:cNvGrpSpPr>
              <a:grpSpLocks/>
            </p:cNvGrpSpPr>
            <p:nvPr/>
          </p:nvGrpSpPr>
          <p:grpSpPr bwMode="auto">
            <a:xfrm>
              <a:off x="4375" y="8584"/>
              <a:ext cx="485" cy="371"/>
              <a:chOff x="624" y="1192"/>
              <a:chExt cx="156" cy="179"/>
            </a:xfrm>
          </p:grpSpPr>
          <p:grpSp>
            <p:nvGrpSpPr>
              <p:cNvPr id="83172" name="Group 31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74" name="Oval 31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75" name="Text Box 32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73" name="Text Box 32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36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30" name="Freeform 322"/>
            <p:cNvSpPr>
              <a:spLocks/>
            </p:cNvSpPr>
            <p:nvPr/>
          </p:nvSpPr>
          <p:spPr bwMode="auto">
            <a:xfrm>
              <a:off x="5988" y="4003"/>
              <a:ext cx="210" cy="164"/>
            </a:xfrm>
            <a:custGeom>
              <a:avLst/>
              <a:gdLst>
                <a:gd name="T0" fmla="*/ 2147483647 w 73"/>
                <a:gd name="T1" fmla="*/ 3036472 h 96"/>
                <a:gd name="T2" fmla="*/ 2147483647 w 73"/>
                <a:gd name="T3" fmla="*/ 6447648 h 96"/>
                <a:gd name="T4" fmla="*/ 2147483647 w 73"/>
                <a:gd name="T5" fmla="*/ 2473793 h 96"/>
                <a:gd name="T6" fmla="*/ 2147483647 w 73"/>
                <a:gd name="T7" fmla="*/ 631542 h 96"/>
                <a:gd name="T8" fmla="*/ 2147483647 w 73"/>
                <a:gd name="T9" fmla="*/ 0 h 96"/>
                <a:gd name="T10" fmla="*/ 2147483647 w 73"/>
                <a:gd name="T11" fmla="*/ 303647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31" name="Group 323"/>
            <p:cNvGrpSpPr>
              <a:grpSpLocks/>
            </p:cNvGrpSpPr>
            <p:nvPr/>
          </p:nvGrpSpPr>
          <p:grpSpPr bwMode="auto">
            <a:xfrm>
              <a:off x="5827" y="3841"/>
              <a:ext cx="485" cy="326"/>
              <a:chOff x="624" y="1192"/>
              <a:chExt cx="156" cy="179"/>
            </a:xfrm>
          </p:grpSpPr>
          <p:grpSp>
            <p:nvGrpSpPr>
              <p:cNvPr id="83168" name="Group 32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70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71" name="Text Box 32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69" name="Text Box 32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37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32" name="Freeform 328"/>
            <p:cNvSpPr>
              <a:spLocks/>
            </p:cNvSpPr>
            <p:nvPr/>
          </p:nvSpPr>
          <p:spPr bwMode="auto">
            <a:xfrm>
              <a:off x="5504" y="3513"/>
              <a:ext cx="371" cy="164"/>
            </a:xfrm>
            <a:custGeom>
              <a:avLst/>
              <a:gdLst>
                <a:gd name="T0" fmla="*/ 2147483647 w 73"/>
                <a:gd name="T1" fmla="*/ 3036472 h 96"/>
                <a:gd name="T2" fmla="*/ 2147483647 w 73"/>
                <a:gd name="T3" fmla="*/ 6447648 h 96"/>
                <a:gd name="T4" fmla="*/ 2147483647 w 73"/>
                <a:gd name="T5" fmla="*/ 2473793 h 96"/>
                <a:gd name="T6" fmla="*/ 2147483647 w 73"/>
                <a:gd name="T7" fmla="*/ 631542 h 96"/>
                <a:gd name="T8" fmla="*/ 2147483647 w 73"/>
                <a:gd name="T9" fmla="*/ 0 h 96"/>
                <a:gd name="T10" fmla="*/ 2147483647 w 73"/>
                <a:gd name="T11" fmla="*/ 303647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33" name="Group 329"/>
            <p:cNvGrpSpPr>
              <a:grpSpLocks/>
            </p:cNvGrpSpPr>
            <p:nvPr/>
          </p:nvGrpSpPr>
          <p:grpSpPr bwMode="auto">
            <a:xfrm>
              <a:off x="5504" y="3350"/>
              <a:ext cx="485" cy="371"/>
              <a:chOff x="624" y="1192"/>
              <a:chExt cx="156" cy="179"/>
            </a:xfrm>
          </p:grpSpPr>
          <p:grpSp>
            <p:nvGrpSpPr>
              <p:cNvPr id="83164" name="Group 33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66" name="Oval 33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67" name="Text Box 33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65" name="Text Box 33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38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34" name="Freeform 334"/>
            <p:cNvSpPr>
              <a:spLocks/>
            </p:cNvSpPr>
            <p:nvPr/>
          </p:nvSpPr>
          <p:spPr bwMode="auto">
            <a:xfrm>
              <a:off x="6150" y="7112"/>
              <a:ext cx="532" cy="162"/>
            </a:xfrm>
            <a:custGeom>
              <a:avLst/>
              <a:gdLst>
                <a:gd name="T0" fmla="*/ 2147483647 w 73"/>
                <a:gd name="T1" fmla="*/ 2388233 h 96"/>
                <a:gd name="T2" fmla="*/ 2147483647 w 73"/>
                <a:gd name="T3" fmla="*/ 4986978 h 96"/>
                <a:gd name="T4" fmla="*/ 2147483647 w 73"/>
                <a:gd name="T5" fmla="*/ 1897849 h 96"/>
                <a:gd name="T6" fmla="*/ 2147483647 w 73"/>
                <a:gd name="T7" fmla="*/ 502816 h 96"/>
                <a:gd name="T8" fmla="*/ 2147483647 w 73"/>
                <a:gd name="T9" fmla="*/ 0 h 96"/>
                <a:gd name="T10" fmla="*/ 2147483647 w 73"/>
                <a:gd name="T11" fmla="*/ 2388233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35" name="Group 335"/>
            <p:cNvGrpSpPr>
              <a:grpSpLocks/>
            </p:cNvGrpSpPr>
            <p:nvPr/>
          </p:nvGrpSpPr>
          <p:grpSpPr bwMode="auto">
            <a:xfrm>
              <a:off x="6311" y="6948"/>
              <a:ext cx="485" cy="371"/>
              <a:chOff x="624" y="1192"/>
              <a:chExt cx="156" cy="179"/>
            </a:xfrm>
          </p:grpSpPr>
          <p:grpSp>
            <p:nvGrpSpPr>
              <p:cNvPr id="83160" name="Group 336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62" name="Oval 337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63" name="Text Box 338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61" name="Text Box 339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39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36" name="Freeform 340"/>
            <p:cNvSpPr>
              <a:spLocks/>
            </p:cNvSpPr>
            <p:nvPr/>
          </p:nvSpPr>
          <p:spPr bwMode="auto">
            <a:xfrm>
              <a:off x="4698" y="7112"/>
              <a:ext cx="371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37" name="Group 341"/>
            <p:cNvGrpSpPr>
              <a:grpSpLocks/>
            </p:cNvGrpSpPr>
            <p:nvPr/>
          </p:nvGrpSpPr>
          <p:grpSpPr bwMode="auto">
            <a:xfrm>
              <a:off x="4698" y="6948"/>
              <a:ext cx="485" cy="371"/>
              <a:chOff x="624" y="1192"/>
              <a:chExt cx="156" cy="179"/>
            </a:xfrm>
          </p:grpSpPr>
          <p:grpSp>
            <p:nvGrpSpPr>
              <p:cNvPr id="83156" name="Group 342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58" name="Oval 343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59" name="Text Box 344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57" name="Text Box 345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40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38" name="Freeform 346"/>
            <p:cNvSpPr>
              <a:spLocks/>
            </p:cNvSpPr>
            <p:nvPr/>
          </p:nvSpPr>
          <p:spPr bwMode="auto">
            <a:xfrm>
              <a:off x="8731" y="7275"/>
              <a:ext cx="533" cy="162"/>
            </a:xfrm>
            <a:custGeom>
              <a:avLst/>
              <a:gdLst>
                <a:gd name="T0" fmla="*/ 2147483647 w 73"/>
                <a:gd name="T1" fmla="*/ 2388233 h 96"/>
                <a:gd name="T2" fmla="*/ 2147483647 w 73"/>
                <a:gd name="T3" fmla="*/ 4986978 h 96"/>
                <a:gd name="T4" fmla="*/ 2147483647 w 73"/>
                <a:gd name="T5" fmla="*/ 1897849 h 96"/>
                <a:gd name="T6" fmla="*/ 2147483647 w 73"/>
                <a:gd name="T7" fmla="*/ 502816 h 96"/>
                <a:gd name="T8" fmla="*/ 2147483647 w 73"/>
                <a:gd name="T9" fmla="*/ 0 h 96"/>
                <a:gd name="T10" fmla="*/ 2147483647 w 73"/>
                <a:gd name="T11" fmla="*/ 2388233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39" name="Group 347"/>
            <p:cNvGrpSpPr>
              <a:grpSpLocks/>
            </p:cNvGrpSpPr>
            <p:nvPr/>
          </p:nvGrpSpPr>
          <p:grpSpPr bwMode="auto">
            <a:xfrm>
              <a:off x="8893" y="7111"/>
              <a:ext cx="485" cy="371"/>
              <a:chOff x="624" y="1192"/>
              <a:chExt cx="156" cy="179"/>
            </a:xfrm>
          </p:grpSpPr>
          <p:grpSp>
            <p:nvGrpSpPr>
              <p:cNvPr id="83152" name="Group 348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54" name="Oval 349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55" name="Text Box 350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53" name="Text Box 351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41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40" name="Freeform 352"/>
            <p:cNvSpPr>
              <a:spLocks/>
            </p:cNvSpPr>
            <p:nvPr/>
          </p:nvSpPr>
          <p:spPr bwMode="auto">
            <a:xfrm>
              <a:off x="5504" y="6785"/>
              <a:ext cx="371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41" name="Group 353"/>
            <p:cNvGrpSpPr>
              <a:grpSpLocks/>
            </p:cNvGrpSpPr>
            <p:nvPr/>
          </p:nvGrpSpPr>
          <p:grpSpPr bwMode="auto">
            <a:xfrm>
              <a:off x="5504" y="6621"/>
              <a:ext cx="485" cy="371"/>
              <a:chOff x="624" y="1192"/>
              <a:chExt cx="156" cy="179"/>
            </a:xfrm>
          </p:grpSpPr>
          <p:grpSp>
            <p:nvGrpSpPr>
              <p:cNvPr id="83148" name="Group 354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50" name="Oval 355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51" name="Text Box 356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49" name="Text Box 357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42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  <p:sp>
          <p:nvSpPr>
            <p:cNvPr id="83142" name="Freeform 358"/>
            <p:cNvSpPr>
              <a:spLocks/>
            </p:cNvSpPr>
            <p:nvPr/>
          </p:nvSpPr>
          <p:spPr bwMode="auto">
            <a:xfrm>
              <a:off x="7440" y="5476"/>
              <a:ext cx="533" cy="163"/>
            </a:xfrm>
            <a:custGeom>
              <a:avLst/>
              <a:gdLst>
                <a:gd name="T0" fmla="*/ 2147483647 w 73"/>
                <a:gd name="T1" fmla="*/ 2681622 h 96"/>
                <a:gd name="T2" fmla="*/ 2147483647 w 73"/>
                <a:gd name="T3" fmla="*/ 5679132 h 96"/>
                <a:gd name="T4" fmla="*/ 2147483647 w 73"/>
                <a:gd name="T5" fmla="*/ 2146851 h 96"/>
                <a:gd name="T6" fmla="*/ 2147483647 w 73"/>
                <a:gd name="T7" fmla="*/ 567327 h 96"/>
                <a:gd name="T8" fmla="*/ 2147483647 w 73"/>
                <a:gd name="T9" fmla="*/ 0 h 96"/>
                <a:gd name="T10" fmla="*/ 2147483647 w 73"/>
                <a:gd name="T11" fmla="*/ 2681622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96"/>
                <a:gd name="T20" fmla="*/ 73 w 73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96">
                  <a:moveTo>
                    <a:pt x="73" y="40"/>
                  </a:moveTo>
                  <a:cubicBezTo>
                    <a:pt x="67" y="96"/>
                    <a:pt x="69" y="89"/>
                    <a:pt x="13" y="84"/>
                  </a:cubicBezTo>
                  <a:cubicBezTo>
                    <a:pt x="6" y="62"/>
                    <a:pt x="0" y="56"/>
                    <a:pt x="9" y="32"/>
                  </a:cubicBezTo>
                  <a:cubicBezTo>
                    <a:pt x="12" y="23"/>
                    <a:pt x="20" y="16"/>
                    <a:pt x="25" y="8"/>
                  </a:cubicBezTo>
                  <a:cubicBezTo>
                    <a:pt x="30" y="1"/>
                    <a:pt x="49" y="0"/>
                    <a:pt x="49" y="0"/>
                  </a:cubicBezTo>
                  <a:cubicBezTo>
                    <a:pt x="64" y="10"/>
                    <a:pt x="73" y="21"/>
                    <a:pt x="73" y="40"/>
                  </a:cubicBez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grpSp>
          <p:nvGrpSpPr>
            <p:cNvPr id="83143" name="Group 359"/>
            <p:cNvGrpSpPr>
              <a:grpSpLocks/>
            </p:cNvGrpSpPr>
            <p:nvPr/>
          </p:nvGrpSpPr>
          <p:grpSpPr bwMode="auto">
            <a:xfrm>
              <a:off x="7602" y="5313"/>
              <a:ext cx="484" cy="370"/>
              <a:chOff x="624" y="1192"/>
              <a:chExt cx="156" cy="179"/>
            </a:xfrm>
          </p:grpSpPr>
          <p:grpSp>
            <p:nvGrpSpPr>
              <p:cNvPr id="83144" name="Group 360"/>
              <p:cNvGrpSpPr>
                <a:grpSpLocks/>
              </p:cNvGrpSpPr>
              <p:nvPr/>
            </p:nvGrpSpPr>
            <p:grpSpPr bwMode="auto">
              <a:xfrm>
                <a:off x="648" y="1207"/>
                <a:ext cx="116" cy="164"/>
                <a:chOff x="3303" y="1521"/>
                <a:chExt cx="145" cy="218"/>
              </a:xfrm>
            </p:grpSpPr>
            <p:sp>
              <p:nvSpPr>
                <p:cNvPr id="83146" name="Oval 361"/>
                <p:cNvSpPr>
                  <a:spLocks noChangeAspect="1" noChangeArrowheads="1"/>
                </p:cNvSpPr>
                <p:nvPr/>
              </p:nvSpPr>
              <p:spPr bwMode="auto">
                <a:xfrm>
                  <a:off x="3312" y="1536"/>
                  <a:ext cx="127" cy="12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CO"/>
                </a:p>
              </p:txBody>
            </p:sp>
            <p:sp>
              <p:nvSpPr>
                <p:cNvPr id="83147" name="Text Box 362"/>
                <p:cNvSpPr txBox="1">
                  <a:spLocks noChangeArrowheads="1"/>
                </p:cNvSpPr>
                <p:nvPr/>
              </p:nvSpPr>
              <p:spPr bwMode="auto">
                <a:xfrm>
                  <a:off x="3303" y="1521"/>
                  <a:ext cx="145" cy="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3210" tIns="41605" rIns="83210" bIns="41605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/>
                  <a:endParaRPr lang="es-CO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3145" name="Text Box 363"/>
              <p:cNvSpPr txBox="1">
                <a:spLocks noChangeArrowheads="1"/>
              </p:cNvSpPr>
              <p:nvPr/>
            </p:nvSpPr>
            <p:spPr bwMode="auto">
              <a:xfrm>
                <a:off x="624" y="1192"/>
                <a:ext cx="15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210" tIns="41605" rIns="83210" bIns="41605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s-MX" sz="800" b="1">
                    <a:solidFill>
                      <a:srgbClr val="FFFFFF"/>
                    </a:solidFill>
                  </a:rPr>
                  <a:t>43</a:t>
                </a:r>
                <a:endParaRPr lang="es-ES" sz="2400">
                  <a:latin typeface="Times New Roman" pitchFamily="18" charset="0"/>
                </a:endParaRPr>
              </a:p>
            </p:txBody>
          </p:sp>
        </p:grpSp>
      </p:grp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71563"/>
            <a:ext cx="4343400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364 CuadroTexto"/>
          <p:cNvSpPr txBox="1">
            <a:spLocks noChangeArrowheads="1"/>
          </p:cNvSpPr>
          <p:nvPr/>
        </p:nvSpPr>
        <p:spPr bwMode="auto">
          <a:xfrm>
            <a:off x="0" y="214313"/>
            <a:ext cx="8858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0000"/>
                </a:solidFill>
              </a:rPr>
              <a:t>LA METAMORFOSIS PARAMILITAR: “BANDAS EMERGENTES”</a:t>
            </a:r>
            <a:endParaRPr lang="es-CO" sz="2400" b="1">
              <a:solidFill>
                <a:srgbClr val="FF0000"/>
              </a:solidFill>
            </a:endParaRPr>
          </a:p>
        </p:txBody>
      </p:sp>
      <p:sp>
        <p:nvSpPr>
          <p:cNvPr id="82949" name="365 CuadroTexto"/>
          <p:cNvSpPr txBox="1">
            <a:spLocks noChangeArrowheads="1"/>
          </p:cNvSpPr>
          <p:nvPr/>
        </p:nvSpPr>
        <p:spPr bwMode="auto">
          <a:xfrm>
            <a:off x="0" y="6429375"/>
            <a:ext cx="45005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/>
              <a:t>FUENTE:POLINAL 2006</a:t>
            </a:r>
            <a:endParaRPr lang="es-CO" b="1"/>
          </a:p>
        </p:txBody>
      </p:sp>
      <p:sp>
        <p:nvSpPr>
          <p:cNvPr id="82950" name="366 CuadroTexto"/>
          <p:cNvSpPr txBox="1">
            <a:spLocks noChangeArrowheads="1"/>
          </p:cNvSpPr>
          <p:nvPr/>
        </p:nvSpPr>
        <p:spPr bwMode="auto">
          <a:xfrm>
            <a:off x="4786313" y="6500813"/>
            <a:ext cx="41433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/>
              <a:t>FUENTE: FUNDACION SEGURIDAD Y DEMOCRACIA</a:t>
            </a:r>
            <a:endParaRPr lang="es-CO" sz="1200" b="1"/>
          </a:p>
        </p:txBody>
      </p:sp>
    </p:spTree>
    <p:extLst>
      <p:ext uri="{BB962C8B-B14F-4D97-AF65-F5344CB8AC3E}">
        <p14:creationId xmlns:p14="http://schemas.microsoft.com/office/powerpoint/2010/main" val="34742720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77195" y="236292"/>
            <a:ext cx="8638256" cy="6678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solidFill>
                  <a:srgbClr val="FF0000"/>
                </a:solidFill>
              </a:rPr>
              <a:t>PARAMILITARISMO</a:t>
            </a:r>
          </a:p>
          <a:p>
            <a:pPr algn="just"/>
            <a:endParaRPr lang="es-ES" sz="2800" b="1" dirty="0"/>
          </a:p>
          <a:p>
            <a:pPr algn="just"/>
            <a:r>
              <a:rPr lang="es-ES" sz="2800" b="1" dirty="0" smtClean="0"/>
              <a:t>“A </a:t>
            </a:r>
            <a:r>
              <a:rPr lang="es-ES" sz="2800" b="1" dirty="0"/>
              <a:t>pesar de su supuesta </a:t>
            </a:r>
            <a:r>
              <a:rPr lang="es-ES" sz="2800" b="1" dirty="0" err="1"/>
              <a:t>desmovilización</a:t>
            </a:r>
            <a:r>
              <a:rPr lang="es-ES" sz="2800" b="1" dirty="0"/>
              <a:t>, los grupos paramilitares siguen actuando y cometiendo violaciones graves y masivas a los derechos humanos, con los mismos </a:t>
            </a:r>
            <a:r>
              <a:rPr lang="es-ES" sz="2800" b="1" dirty="0" err="1"/>
              <a:t>métodos</a:t>
            </a:r>
            <a:r>
              <a:rPr lang="es-ES" sz="2800" b="1" dirty="0"/>
              <a:t> que </a:t>
            </a:r>
            <a:r>
              <a:rPr lang="es-ES" sz="2800" b="1" dirty="0" err="1"/>
              <a:t>antes</a:t>
            </a:r>
            <a:r>
              <a:rPr lang="es-ES" b="1" dirty="0" err="1"/>
              <a:t>xii</a:t>
            </a:r>
            <a:r>
              <a:rPr lang="es-ES" sz="2800" b="1" dirty="0"/>
              <a:t>. La OACNUDH </a:t>
            </a:r>
            <a:r>
              <a:rPr lang="es-ES" sz="2800" b="1" dirty="0" err="1"/>
              <a:t>señalo</a:t>
            </a:r>
            <a:r>
              <a:rPr lang="es-ES" sz="2800" b="1" dirty="0"/>
              <a:t>́ incluso que “el </a:t>
            </a:r>
            <a:r>
              <a:rPr lang="es-ES" sz="2800" b="1" dirty="0" err="1"/>
              <a:t>número</a:t>
            </a:r>
            <a:r>
              <a:rPr lang="es-ES" sz="2800" b="1" dirty="0"/>
              <a:t> de masacres y de </a:t>
            </a:r>
            <a:r>
              <a:rPr lang="es-ES" sz="2800" b="1" dirty="0" err="1"/>
              <a:t>víctimas</a:t>
            </a:r>
            <a:r>
              <a:rPr lang="es-ES" sz="2800" b="1" dirty="0"/>
              <a:t> atribuidas a estos grupos continuó </a:t>
            </a:r>
            <a:r>
              <a:rPr lang="es-ES" sz="2800" b="1" dirty="0" err="1"/>
              <a:t>aumentando”</a:t>
            </a:r>
            <a:r>
              <a:rPr lang="es-ES" b="1" dirty="0" err="1"/>
              <a:t>xiii</a:t>
            </a:r>
            <a:r>
              <a:rPr lang="es-ES" sz="2800" b="1" dirty="0"/>
              <a:t>. Tienen una </a:t>
            </a:r>
            <a:r>
              <a:rPr lang="es-ES" sz="2800" b="1" dirty="0" err="1"/>
              <a:t>relación</a:t>
            </a:r>
            <a:r>
              <a:rPr lang="es-ES" sz="2800" b="1" dirty="0"/>
              <a:t> evidente con los paramilitares “</a:t>
            </a:r>
            <a:r>
              <a:rPr lang="es-ES" sz="2800" b="1" dirty="0" err="1"/>
              <a:t>desmovilizados”</a:t>
            </a:r>
            <a:r>
              <a:rPr lang="es-ES" b="1" dirty="0" err="1"/>
              <a:t>xiv</a:t>
            </a:r>
            <a:r>
              <a:rPr lang="es-ES" sz="2800" b="1" dirty="0"/>
              <a:t>. Muchos de estos grupos </a:t>
            </a:r>
            <a:r>
              <a:rPr lang="es-ES" sz="2800" b="1" dirty="0" err="1"/>
              <a:t>están</a:t>
            </a:r>
            <a:r>
              <a:rPr lang="es-ES" sz="2800" b="1" dirty="0"/>
              <a:t> vinculados con el </a:t>
            </a:r>
            <a:r>
              <a:rPr lang="es-ES" sz="2800" b="1" dirty="0" err="1"/>
              <a:t>tráfico</a:t>
            </a:r>
            <a:r>
              <a:rPr lang="es-ES" sz="2800" b="1" dirty="0"/>
              <a:t> de droga y la </a:t>
            </a:r>
            <a:r>
              <a:rPr lang="es-ES" sz="2800" b="1" dirty="0" err="1"/>
              <a:t>apropiación</a:t>
            </a:r>
            <a:r>
              <a:rPr lang="es-ES" sz="2800" b="1" dirty="0"/>
              <a:t> ilegal de recursos </a:t>
            </a:r>
            <a:r>
              <a:rPr lang="es-ES" sz="2800" b="1" dirty="0" err="1"/>
              <a:t>naturales</a:t>
            </a:r>
            <a:r>
              <a:rPr lang="es-ES" sz="2000" b="1" dirty="0" err="1"/>
              <a:t>xv</a:t>
            </a:r>
            <a:r>
              <a:rPr lang="es-ES" sz="2800" b="1" dirty="0"/>
              <a:t>. Desde el 2008, han extendido su presencia, pasando de 259 a 406 municipios en el </a:t>
            </a:r>
            <a:r>
              <a:rPr lang="es-ES" sz="2800" b="1" dirty="0" smtClean="0"/>
              <a:t>2011</a:t>
            </a:r>
            <a:r>
              <a:rPr lang="es-ES" b="1" dirty="0" smtClean="0"/>
              <a:t>xvi</a:t>
            </a:r>
            <a:r>
              <a:rPr lang="es-ES" sz="2800" b="1" dirty="0" smtClean="0"/>
              <a:t>”. EPU, 2013</a:t>
            </a:r>
          </a:p>
          <a:p>
            <a:pPr algn="just"/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3689459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36260" y="236292"/>
            <a:ext cx="8593957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solidFill>
                  <a:srgbClr val="FF0000"/>
                </a:solidFill>
              </a:rPr>
              <a:t>PARAMILITARISMO Y ESTADO</a:t>
            </a:r>
          </a:p>
          <a:p>
            <a:pPr algn="just"/>
            <a:endParaRPr lang="es-ES" sz="2800" b="1" dirty="0"/>
          </a:p>
          <a:p>
            <a:pPr algn="just"/>
            <a:r>
              <a:rPr lang="es-ES" sz="2800" b="1" dirty="0" smtClean="0"/>
              <a:t>“Los </a:t>
            </a:r>
            <a:r>
              <a:rPr lang="es-ES" sz="2800" b="1" dirty="0"/>
              <a:t>grupos paramilitares siguen manteniendo </a:t>
            </a:r>
            <a:r>
              <a:rPr lang="es-ES" sz="2800" b="1" dirty="0" err="1"/>
              <a:t>vínculos</a:t>
            </a:r>
            <a:r>
              <a:rPr lang="es-ES" sz="2800" b="1" dirty="0"/>
              <a:t> con autoridades y miembros de la fuerza </a:t>
            </a:r>
            <a:r>
              <a:rPr lang="es-ES" sz="2800" b="1" dirty="0" err="1"/>
              <a:t>públicaxvii</a:t>
            </a:r>
            <a:r>
              <a:rPr lang="es-ES" sz="2800" b="1" dirty="0"/>
              <a:t>. Ello a pesar de los avances realizados en las investigaciones de representantes </a:t>
            </a:r>
            <a:r>
              <a:rPr lang="es-ES" sz="2800" b="1" dirty="0" err="1"/>
              <a:t>políticos</a:t>
            </a:r>
            <a:r>
              <a:rPr lang="es-ES" sz="2800" b="1" dirty="0"/>
              <a:t> y funcionarios por </a:t>
            </a:r>
            <a:r>
              <a:rPr lang="es-ES" sz="2800" b="1" dirty="0" err="1"/>
              <a:t>vínculos</a:t>
            </a:r>
            <a:r>
              <a:rPr lang="es-ES" sz="2800" b="1" dirty="0"/>
              <a:t> con </a:t>
            </a:r>
            <a:r>
              <a:rPr lang="es-ES" sz="2800" b="1" dirty="0" err="1"/>
              <a:t>paramilitares</a:t>
            </a:r>
            <a:r>
              <a:rPr lang="es-ES" b="1" dirty="0" err="1"/>
              <a:t>xviii</a:t>
            </a:r>
            <a:r>
              <a:rPr lang="es-ES" sz="2800" b="1" dirty="0"/>
              <a:t>, en particular desde la Corte </a:t>
            </a:r>
            <a:r>
              <a:rPr lang="es-ES" sz="2800" b="1" dirty="0" err="1"/>
              <a:t>Supremaxix</a:t>
            </a:r>
            <a:r>
              <a:rPr lang="es-ES" sz="2800" b="1" dirty="0"/>
              <a:t>. </a:t>
            </a:r>
            <a:r>
              <a:rPr lang="es-ES" sz="2800" b="1" dirty="0" err="1"/>
              <a:t>Según</a:t>
            </a:r>
            <a:r>
              <a:rPr lang="es-ES" sz="2800" b="1" dirty="0"/>
              <a:t> Human </a:t>
            </a:r>
            <a:r>
              <a:rPr lang="es-ES" sz="2800" b="1" dirty="0" err="1"/>
              <a:t>Rights</a:t>
            </a:r>
            <a:r>
              <a:rPr lang="es-ES" sz="2800" b="1" dirty="0"/>
              <a:t> </a:t>
            </a:r>
            <a:r>
              <a:rPr lang="es-ES" sz="2800" b="1" dirty="0" err="1"/>
              <a:t>Watch</a:t>
            </a:r>
            <a:r>
              <a:rPr lang="es-ES" sz="2800" b="1" dirty="0"/>
              <a:t>, el gobierno colombiano “no ha destinado recursos suficientes a las unidades de </a:t>
            </a:r>
            <a:r>
              <a:rPr lang="es-ES" sz="2800" b="1" dirty="0" err="1"/>
              <a:t>policía</a:t>
            </a:r>
            <a:r>
              <a:rPr lang="es-ES" sz="2800" b="1" dirty="0"/>
              <a:t> encargadas de combatir a estos grupos, ni al grupo de fiscales responsables de investigarlos. No ha hecho </a:t>
            </a:r>
            <a:r>
              <a:rPr lang="es-ES" sz="2800" b="1" dirty="0" err="1"/>
              <a:t>prácticamente</a:t>
            </a:r>
            <a:r>
              <a:rPr lang="es-ES" sz="2800" b="1" dirty="0"/>
              <a:t> nada por investigar ni prevenir posibles </a:t>
            </a:r>
            <a:r>
              <a:rPr lang="es-ES" sz="2800" b="1" dirty="0" err="1"/>
              <a:t>vínculos</a:t>
            </a:r>
            <a:r>
              <a:rPr lang="es-ES" sz="2800" b="1" dirty="0"/>
              <a:t> entre los grupos sucesores y los agentes del estado o las fuerzas de seguridad </a:t>
            </a:r>
            <a:r>
              <a:rPr lang="es-ES" sz="2800" b="1" dirty="0" err="1"/>
              <a:t>pública”</a:t>
            </a:r>
            <a:r>
              <a:rPr lang="es-ES" sz="2000" b="1" dirty="0" err="1"/>
              <a:t>xx</a:t>
            </a:r>
            <a:r>
              <a:rPr lang="es-ES" sz="2000" b="1" dirty="0" smtClean="0"/>
              <a:t>.</a:t>
            </a:r>
            <a:r>
              <a:rPr lang="es-ES" sz="2800" b="1" dirty="0" smtClean="0"/>
              <a:t>” EPU, 2013 </a:t>
            </a:r>
          </a:p>
          <a:p>
            <a:pPr algn="just"/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25650027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3 CuadroTexto"/>
          <p:cNvSpPr txBox="1">
            <a:spLocks noChangeArrowheads="1"/>
          </p:cNvSpPr>
          <p:nvPr/>
        </p:nvSpPr>
        <p:spPr bwMode="auto">
          <a:xfrm>
            <a:off x="35496" y="207019"/>
            <a:ext cx="8429625" cy="711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FF0000"/>
                </a:solidFill>
              </a:rPr>
              <a:t>PLAN CONSOLIDACION</a:t>
            </a:r>
          </a:p>
          <a:p>
            <a:pPr eaLnBrk="1" hangingPunct="1"/>
            <a:r>
              <a:rPr lang="en-US" sz="3600" b="1" dirty="0">
                <a:solidFill>
                  <a:srgbClr val="FF0000"/>
                </a:solidFill>
              </a:rPr>
              <a:t>OBJETIVO:</a:t>
            </a:r>
          </a:p>
          <a:p>
            <a:pPr eaLnBrk="1" hangingPunct="1"/>
            <a:r>
              <a:rPr lang="en-US" sz="3600" b="1" dirty="0"/>
              <a:t>RECUPERACION SOCIAL DEL TERRITORIO</a:t>
            </a:r>
          </a:p>
          <a:p>
            <a:pPr eaLnBrk="1" hangingPunct="1"/>
            <a:endParaRPr lang="en-US" sz="3600" b="1" dirty="0"/>
          </a:p>
          <a:p>
            <a:pPr eaLnBrk="1" hangingPunct="1"/>
            <a:r>
              <a:rPr lang="en-US" sz="3600" b="1" dirty="0">
                <a:solidFill>
                  <a:srgbClr val="FF0000"/>
                </a:solidFill>
              </a:rPr>
              <a:t>FUNDAMENTO</a:t>
            </a:r>
            <a:endParaRPr lang="es-CO" sz="36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sz="3200" b="1" dirty="0"/>
              <a:t>DOCTRINA DE LA ACCION INTEGRAL</a:t>
            </a:r>
          </a:p>
          <a:p>
            <a:pPr eaLnBrk="1" hangingPunct="1"/>
            <a:endParaRPr lang="en-US" sz="3200" b="1" dirty="0"/>
          </a:p>
          <a:p>
            <a:pPr eaLnBrk="1" hangingPunct="1"/>
            <a:r>
              <a:rPr lang="en-US" sz="3600" b="1" dirty="0">
                <a:solidFill>
                  <a:srgbClr val="FF0000"/>
                </a:solidFill>
              </a:rPr>
              <a:t>INSTRUMENTOS</a:t>
            </a:r>
            <a:endParaRPr lang="en-US" sz="32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sz="3200" b="1" dirty="0"/>
              <a:t>CENTRO DE COORDINACION Y ACCION INTEGRAL (CCAI)</a:t>
            </a:r>
          </a:p>
          <a:p>
            <a:pPr eaLnBrk="1" hangingPunct="1"/>
            <a:endParaRPr lang="en-US" sz="3600" b="1" dirty="0"/>
          </a:p>
          <a:p>
            <a:pPr eaLnBrk="1" hangingPunct="1"/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0792812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1 CuadroTexto"/>
          <p:cNvSpPr txBox="1">
            <a:spLocks noChangeArrowheads="1"/>
          </p:cNvSpPr>
          <p:nvPr/>
        </p:nvSpPr>
        <p:spPr bwMode="auto">
          <a:xfrm>
            <a:off x="179388" y="188913"/>
            <a:ext cx="86407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s-CO" sz="4000" b="1"/>
              <a:t>EL PLAN CONSOLIDACION</a:t>
            </a:r>
          </a:p>
          <a:p>
            <a:pPr algn="ctr" eaLnBrk="1" hangingPunct="1"/>
            <a:endParaRPr lang="es-CO" sz="4000" b="1"/>
          </a:p>
          <a:p>
            <a:pPr algn="ctr" eaLnBrk="1" hangingPunct="1"/>
            <a:endParaRPr lang="es-CO" b="1"/>
          </a:p>
        </p:txBody>
      </p:sp>
      <p:pic>
        <p:nvPicPr>
          <p:cNvPr id="870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2513"/>
            <a:ext cx="8694738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264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57200" y="260350"/>
            <a:ext cx="82296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Zonas prioritarias</a:t>
            </a:r>
          </a:p>
        </p:txBody>
      </p:sp>
      <p:pic>
        <p:nvPicPr>
          <p:cNvPr id="901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7625"/>
            <a:ext cx="838835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 Box 6"/>
          <p:cNvSpPr txBox="1">
            <a:spLocks noChangeArrowheads="1"/>
          </p:cNvSpPr>
          <p:nvPr/>
        </p:nvSpPr>
        <p:spPr bwMode="auto">
          <a:xfrm>
            <a:off x="107950" y="1647825"/>
            <a:ext cx="28797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s-CO" b="1"/>
              <a:t>11 zonas: 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s-CO" b="1"/>
              <a:t>58 municipios</a:t>
            </a:r>
          </a:p>
        </p:txBody>
      </p:sp>
    </p:spTree>
    <p:extLst>
      <p:ext uri="{BB962C8B-B14F-4D97-AF65-F5344CB8AC3E}">
        <p14:creationId xmlns:p14="http://schemas.microsoft.com/office/powerpoint/2010/main" val="1524231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28492"/>
            <a:ext cx="9044373" cy="545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ángulo redondeado 1"/>
          <p:cNvSpPr/>
          <p:nvPr/>
        </p:nvSpPr>
        <p:spPr>
          <a:xfrm>
            <a:off x="35496" y="103378"/>
            <a:ext cx="9044373" cy="782716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 smtClean="0"/>
              <a:t>RESULTADOS PLAN CONSOLIDACI</a:t>
            </a:r>
            <a:r>
              <a:rPr lang="es-ES" sz="3600" b="1" dirty="0" smtClean="0"/>
              <a:t>ÓN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13724295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12713"/>
            <a:ext cx="4537075" cy="655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12713"/>
            <a:ext cx="4521200" cy="655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575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4 CuadroTexto"/>
          <p:cNvSpPr txBox="1">
            <a:spLocks noChangeArrowheads="1"/>
          </p:cNvSpPr>
          <p:nvPr/>
        </p:nvSpPr>
        <p:spPr bwMode="auto">
          <a:xfrm>
            <a:off x="107951" y="44624"/>
            <a:ext cx="8640514" cy="698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s-CO" sz="3200" b="1" dirty="0" smtClean="0">
                <a:solidFill>
                  <a:srgbClr val="FF0000"/>
                </a:solidFill>
              </a:rPr>
              <a:t>LA </a:t>
            </a:r>
            <a:r>
              <a:rPr lang="es-CO" sz="3200" b="1" dirty="0">
                <a:solidFill>
                  <a:srgbClr val="FF0000"/>
                </a:solidFill>
              </a:rPr>
              <a:t>POLITICA DE DEFENSA Y SEGURIDAD DEMOCRATICA FORMA PARTE DE LA </a:t>
            </a:r>
            <a:r>
              <a:rPr lang="es-CO" sz="3200" b="1" dirty="0" smtClean="0">
                <a:solidFill>
                  <a:srgbClr val="FF0000"/>
                </a:solidFill>
              </a:rPr>
              <a:t>PSD </a:t>
            </a:r>
            <a:endParaRPr lang="es-CO" sz="3200" b="1" dirty="0">
              <a:solidFill>
                <a:srgbClr val="FF0000"/>
              </a:solidFill>
            </a:endParaRPr>
          </a:p>
          <a:p>
            <a:pPr algn="ctr" eaLnBrk="1" hangingPunct="1"/>
            <a:r>
              <a:rPr lang="es-CO" sz="3200" b="1" dirty="0">
                <a:solidFill>
                  <a:srgbClr val="FF0000"/>
                </a:solidFill>
              </a:rPr>
              <a:t>SE APLICO EN EL 2002 Y 2006 </a:t>
            </a:r>
            <a:endParaRPr lang="es-CO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s-CO" sz="2800" b="1" dirty="0"/>
              <a:t>«El objetivo fundamental de dicha política fue la recuperación del control del Estado sobre la mayor parte del territorio nacional, particularmente aquel  afectado por la actividad de grupos armados ilegales y  narcotraficantes [...] Entre el año 2002 y el 2006, para citar sólo algunos indicadores, se redujeron el número de homicidios en un 40%, el número de  secuestros extorsivos en un 83%, el número de víctimas en homicidios colectivos en un 72%, los atentados terroristas en un 61% y los secuestros en retenes ilegales en un 99%.»</a:t>
            </a:r>
          </a:p>
          <a:p>
            <a:pPr eaLnBrk="1" hangingPunct="1"/>
            <a:r>
              <a:rPr lang="es-CO" sz="2800" b="1" dirty="0"/>
              <a:t>JUAN MANUEL SANTOS, MINDEFENSA</a:t>
            </a:r>
          </a:p>
        </p:txBody>
      </p:sp>
    </p:spTree>
    <p:extLst>
      <p:ext uri="{BB962C8B-B14F-4D97-AF65-F5344CB8AC3E}">
        <p14:creationId xmlns:p14="http://schemas.microsoft.com/office/powerpoint/2010/main" val="1630741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CuadroTexto"/>
          <p:cNvSpPr txBox="1">
            <a:spLocks noChangeArrowheads="1"/>
          </p:cNvSpPr>
          <p:nvPr/>
        </p:nvSpPr>
        <p:spPr bwMode="auto">
          <a:xfrm>
            <a:off x="214313" y="214313"/>
            <a:ext cx="871537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000" b="1" dirty="0"/>
              <a:t>CAMBIOS EN EL MODELO DE DESARROLLO</a:t>
            </a:r>
          </a:p>
          <a:p>
            <a:pPr eaLnBrk="1" hangingPunct="1"/>
            <a:endParaRPr lang="en-US" dirty="0"/>
          </a:p>
          <a:p>
            <a:pPr eaLnBrk="1" hangingPunct="1"/>
            <a:endParaRPr lang="es-CO" dirty="0"/>
          </a:p>
        </p:txBody>
      </p:sp>
      <p:sp>
        <p:nvSpPr>
          <p:cNvPr id="3" name="2 Rectángulo"/>
          <p:cNvSpPr/>
          <p:nvPr/>
        </p:nvSpPr>
        <p:spPr>
          <a:xfrm>
            <a:off x="107504" y="3000375"/>
            <a:ext cx="4143375" cy="1857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CAMBIOS EN LA RELACION ENTRE EL ESTADO Y LA ECONOMIA</a:t>
            </a:r>
            <a:endParaRPr lang="es-CO" sz="2800" b="1" dirty="0"/>
          </a:p>
        </p:txBody>
      </p:sp>
      <p:sp>
        <p:nvSpPr>
          <p:cNvPr id="4" name="3 Flecha derecha"/>
          <p:cNvSpPr/>
          <p:nvPr/>
        </p:nvSpPr>
        <p:spPr>
          <a:xfrm>
            <a:off x="4427984" y="2286000"/>
            <a:ext cx="1000125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sp>
        <p:nvSpPr>
          <p:cNvPr id="5" name="4 Rectángulo"/>
          <p:cNvSpPr/>
          <p:nvPr/>
        </p:nvSpPr>
        <p:spPr>
          <a:xfrm>
            <a:off x="5508104" y="1993974"/>
            <a:ext cx="3071812" cy="6429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APERTURA ECONOMICA</a:t>
            </a:r>
            <a:endParaRPr lang="es-CO" sz="2000" b="1" dirty="0"/>
          </a:p>
        </p:txBody>
      </p:sp>
      <p:sp>
        <p:nvSpPr>
          <p:cNvPr id="6" name="5 Rectángulo"/>
          <p:cNvSpPr/>
          <p:nvPr/>
        </p:nvSpPr>
        <p:spPr>
          <a:xfrm>
            <a:off x="5508104" y="3071813"/>
            <a:ext cx="307181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DESREGULACION ESTATAL</a:t>
            </a:r>
            <a:endParaRPr lang="es-CO" sz="2000" b="1" dirty="0"/>
          </a:p>
        </p:txBody>
      </p:sp>
      <p:sp>
        <p:nvSpPr>
          <p:cNvPr id="7" name="6 Rectángulo"/>
          <p:cNvSpPr/>
          <p:nvPr/>
        </p:nvSpPr>
        <p:spPr>
          <a:xfrm>
            <a:off x="5508104" y="4293096"/>
            <a:ext cx="3071812" cy="5715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PRIVATIZACIONES</a:t>
            </a:r>
            <a:endParaRPr lang="es-CO" sz="2400" b="1" dirty="0"/>
          </a:p>
        </p:txBody>
      </p:sp>
      <p:sp>
        <p:nvSpPr>
          <p:cNvPr id="8" name="7 Flecha derecha"/>
          <p:cNvSpPr/>
          <p:nvPr/>
        </p:nvSpPr>
        <p:spPr>
          <a:xfrm>
            <a:off x="4355976" y="3214688"/>
            <a:ext cx="1000125" cy="2857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sp>
        <p:nvSpPr>
          <p:cNvPr id="9" name="8 Flecha derecha"/>
          <p:cNvSpPr/>
          <p:nvPr/>
        </p:nvSpPr>
        <p:spPr>
          <a:xfrm>
            <a:off x="4355976" y="4357688"/>
            <a:ext cx="1000125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5580112" y="5357813"/>
            <a:ext cx="307181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LIBERALIZACION DE MERCADOS</a:t>
            </a:r>
            <a:endParaRPr lang="es-CO" sz="2000" b="1" dirty="0"/>
          </a:p>
        </p:txBody>
      </p:sp>
      <p:sp>
        <p:nvSpPr>
          <p:cNvPr id="11" name="10 Flecha derecha"/>
          <p:cNvSpPr/>
          <p:nvPr/>
        </p:nvSpPr>
        <p:spPr>
          <a:xfrm>
            <a:off x="4355976" y="5572125"/>
            <a:ext cx="1143000" cy="2857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6130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620688"/>
            <a:ext cx="87849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200" b="1" dirty="0" smtClean="0">
                <a:solidFill>
                  <a:srgbClr val="FF0000"/>
                </a:solidFill>
              </a:rPr>
              <a:t>LAS COMPLEJAS ARTICULACIONES ENTRE LA GUERRA, </a:t>
            </a:r>
          </a:p>
          <a:p>
            <a:r>
              <a:rPr lang="es-CO" sz="7200" b="1" dirty="0" smtClean="0">
                <a:solidFill>
                  <a:srgbClr val="FF0000"/>
                </a:solidFill>
              </a:rPr>
              <a:t>LO </a:t>
            </a:r>
            <a:r>
              <a:rPr lang="es-CO" sz="7200" b="1" dirty="0" smtClean="0">
                <a:solidFill>
                  <a:srgbClr val="FF0000"/>
                </a:solidFill>
              </a:rPr>
              <a:t>ECON</a:t>
            </a:r>
            <a:r>
              <a:rPr lang="es-CO" sz="7200" b="1" dirty="0" smtClean="0">
                <a:solidFill>
                  <a:srgbClr val="FF0000"/>
                </a:solidFill>
              </a:rPr>
              <a:t>Ó</a:t>
            </a:r>
            <a:r>
              <a:rPr lang="es-CO" sz="7200" b="1" dirty="0" smtClean="0">
                <a:solidFill>
                  <a:srgbClr val="FF0000"/>
                </a:solidFill>
              </a:rPr>
              <a:t>MICO </a:t>
            </a:r>
            <a:r>
              <a:rPr lang="es-CO" sz="7200" b="1" dirty="0" smtClean="0">
                <a:solidFill>
                  <a:srgbClr val="FF0000"/>
                </a:solidFill>
              </a:rPr>
              <a:t>Y </a:t>
            </a:r>
          </a:p>
          <a:p>
            <a:r>
              <a:rPr lang="es-CO" sz="7200" b="1" dirty="0" smtClean="0">
                <a:solidFill>
                  <a:srgbClr val="FF0000"/>
                </a:solidFill>
              </a:rPr>
              <a:t>LO SOCIAL</a:t>
            </a:r>
            <a:endParaRPr lang="es-CO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16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512" y="188640"/>
            <a:ext cx="8712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rgbClr val="FF0000"/>
                </a:solidFill>
              </a:rPr>
              <a:t>LA RELACION ENTRE EL CONFLICTO ARMADO Y LOS TERRITORIOS HA CAMBIADO </a:t>
            </a:r>
          </a:p>
          <a:p>
            <a:endParaRPr lang="es-CO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000" b="1" dirty="0" smtClean="0"/>
              <a:t>CON EL NARCOTRAFICO Y EL PARAMILITARISMOP EL CONTROL TERRITORIAL ADQUIRIO RELEVANCIA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000" b="1" dirty="0" smtClean="0"/>
              <a:t>LAS FORMAS DE DESARROLLO DE LA GUERRA PRODUJERON EFECTOS COMO EL DESPLAZAMIENTO FORZADO Y EL ABANDONO DE TIERRAS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000" b="1" dirty="0" smtClean="0"/>
              <a:t>ESTOS FACTORES FAVORECIERON EL CAMBIO DE MODELO DE DESARROLLO DEL SECTOR RURAL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000" b="1" dirty="0" smtClean="0"/>
              <a:t>DESPLAZAMIENTO0 FORZADO Y DESPOJO VIOLENTO DE TIERRAS  DEJARON DE SER UN EFECTO DE LA GUERRA PARA SER UNOS DE SUS OBJETIVOS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000" b="1" dirty="0" smtClean="0"/>
              <a:t>LA CONSOLIDACION Y EL CONTROL SOCIAL HA FAVORECIDO LA IMPLANTACION DEL MODELO DE DESARROLLO REPRIMARIZADOR DE LA ECONOMIA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648545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35" y="188912"/>
            <a:ext cx="8905875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6918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7640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9349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17079"/>
            <a:ext cx="8196537" cy="467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3954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36095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07504" y="5373216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hlinkClick r:id="rId3"/>
              </a:rPr>
              <a:t>http://www.investinbogota.org/archivos/image/noticias/Global%20Investment%20Trends%20Monitor%20-%2024ene12.pdfhttp://www.investinbogota.org/archivos/image/noticias/Global%20Investment%20Trends%20Monitor%20-%2024ene12.pdf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302190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188640"/>
            <a:ext cx="8568952" cy="6309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FF0000"/>
                </a:solidFill>
              </a:rPr>
              <a:t>CRECIMIENTO IED POR SECTORES</a:t>
            </a:r>
          </a:p>
          <a:p>
            <a:pPr algn="ctr"/>
            <a:r>
              <a:rPr lang="es-CO" sz="2400" b="1" dirty="0" smtClean="0"/>
              <a:t>(ENERO A JUNIO DE 2012)</a:t>
            </a:r>
          </a:p>
          <a:p>
            <a:endParaRPr lang="es-CO" sz="2400" b="1" dirty="0" smtClean="0"/>
          </a:p>
          <a:p>
            <a:r>
              <a:rPr lang="es-CO" sz="2400" b="1" dirty="0" smtClean="0">
                <a:solidFill>
                  <a:srgbClr val="FF0000"/>
                </a:solidFill>
              </a:rPr>
              <a:t>PETR</a:t>
            </a:r>
            <a:r>
              <a:rPr lang="es-CO" sz="2400" b="1" dirty="0" smtClean="0">
                <a:solidFill>
                  <a:srgbClr val="FF0000"/>
                </a:solidFill>
              </a:rPr>
              <a:t>ÓLEO Y MINERÍA 61.2%</a:t>
            </a:r>
          </a:p>
          <a:p>
            <a:endParaRPr lang="es-CO" sz="2400" b="1" dirty="0"/>
          </a:p>
          <a:p>
            <a:r>
              <a:rPr lang="es-CO" sz="2400" b="1" dirty="0" smtClean="0"/>
              <a:t>COMERCIO 10.4%</a:t>
            </a:r>
          </a:p>
          <a:p>
            <a:endParaRPr lang="es-CO" sz="2400" b="1" dirty="0"/>
          </a:p>
          <a:p>
            <a:r>
              <a:rPr lang="es-CO" sz="2400" b="1" dirty="0" smtClean="0"/>
              <a:t>ESTABLECIMIENTOS FINANCIEROS 8.7%</a:t>
            </a:r>
          </a:p>
          <a:p>
            <a:endParaRPr lang="es-CO" sz="2400" b="1" dirty="0"/>
          </a:p>
          <a:p>
            <a:r>
              <a:rPr lang="es-CO" sz="2400" b="1" dirty="0" smtClean="0"/>
              <a:t>TRANSPORTE Y COMUNICACIONES 7.9%</a:t>
            </a:r>
          </a:p>
          <a:p>
            <a:endParaRPr lang="es-CO" sz="2400" b="1" dirty="0"/>
          </a:p>
          <a:p>
            <a:r>
              <a:rPr lang="es-CO" sz="2400" b="1" dirty="0" smtClean="0"/>
              <a:t>ELECTRICIDAD 5.8%</a:t>
            </a:r>
          </a:p>
          <a:p>
            <a:endParaRPr lang="es-CO" sz="2400" b="1" dirty="0"/>
          </a:p>
          <a:p>
            <a:r>
              <a:rPr lang="es-CO" sz="2400" b="1" dirty="0" smtClean="0"/>
              <a:t>INDUSTRIA MANUFACTURERA 4.3%</a:t>
            </a:r>
          </a:p>
          <a:p>
            <a:endParaRPr lang="es-CO" sz="2400" b="1" dirty="0"/>
          </a:p>
          <a:p>
            <a:r>
              <a:rPr lang="es-CO" sz="2400" b="1" dirty="0" smtClean="0"/>
              <a:t>OTROS 1.7%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0322322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1 CuadroTexto"/>
          <p:cNvSpPr txBox="1">
            <a:spLocks noChangeArrowheads="1"/>
          </p:cNvSpPr>
          <p:nvPr/>
        </p:nvSpPr>
        <p:spPr bwMode="auto">
          <a:xfrm>
            <a:off x="142875" y="214313"/>
            <a:ext cx="8461573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000" b="1" dirty="0">
                <a:solidFill>
                  <a:srgbClr val="FF0000"/>
                </a:solidFill>
                <a:latin typeface="Calibri" pitchFamily="34" charset="0"/>
              </a:rPr>
              <a:t>… EN EL PASADO </a:t>
            </a:r>
          </a:p>
          <a:p>
            <a:pPr eaLnBrk="1" hangingPunct="1"/>
            <a:endParaRPr lang="en-US" sz="4000" b="1" dirty="0">
              <a:latin typeface="Calibri" pitchFamily="34" charset="0"/>
            </a:endParaRPr>
          </a:p>
          <a:p>
            <a:pPr eaLnBrk="1" hangingPunct="1"/>
            <a:r>
              <a:rPr lang="en-US" sz="4000" b="1" dirty="0">
                <a:latin typeface="Calibri" pitchFamily="34" charset="0"/>
              </a:rPr>
              <a:t>LA GUERRA PRODUJO DESPLAZAMIENTO</a:t>
            </a:r>
          </a:p>
          <a:p>
            <a:pPr eaLnBrk="1" hangingPunct="1"/>
            <a:endParaRPr lang="en-US" sz="4000" b="1" dirty="0">
              <a:latin typeface="Calibri" pitchFamily="34" charset="0"/>
            </a:endParaRPr>
          </a:p>
          <a:p>
            <a:pPr eaLnBrk="1" hangingPunct="1"/>
            <a:endParaRPr lang="en-US" sz="4000" b="1" dirty="0">
              <a:latin typeface="Calibri" pitchFamily="34" charset="0"/>
            </a:endParaRPr>
          </a:p>
          <a:p>
            <a:pPr eaLnBrk="1" hangingPunct="1"/>
            <a:r>
              <a:rPr lang="en-US" sz="4000" b="1" dirty="0">
                <a:solidFill>
                  <a:srgbClr val="FF0000"/>
                </a:solidFill>
                <a:latin typeface="Calibri" pitchFamily="34" charset="0"/>
              </a:rPr>
              <a:t>… HOY</a:t>
            </a:r>
          </a:p>
          <a:p>
            <a:pPr eaLnBrk="1" hangingPunct="1"/>
            <a:endParaRPr lang="en-US" sz="4000" b="1" dirty="0">
              <a:latin typeface="Calibri" pitchFamily="34" charset="0"/>
            </a:endParaRPr>
          </a:p>
          <a:p>
            <a:pPr eaLnBrk="1" hangingPunct="1"/>
            <a:r>
              <a:rPr lang="en-US" sz="4000" b="1" dirty="0">
                <a:latin typeface="Calibri" pitchFamily="34" charset="0"/>
              </a:rPr>
              <a:t>SE HACE LA GUERRA PARA PRODUCIR DESPLAZAMIENTO</a:t>
            </a:r>
            <a:endParaRPr lang="es-CO" sz="4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71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9" y="682625"/>
            <a:ext cx="8556996" cy="526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0238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3 CuadroTexto"/>
          <p:cNvSpPr txBox="1">
            <a:spLocks noChangeArrowheads="1"/>
          </p:cNvSpPr>
          <p:nvPr/>
        </p:nvSpPr>
        <p:spPr bwMode="auto">
          <a:xfrm>
            <a:off x="35496" y="44624"/>
            <a:ext cx="8785225" cy="66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s-CO" sz="3200" b="1" dirty="0">
                <a:solidFill>
                  <a:srgbClr val="FF0000"/>
                </a:solidFill>
                <a:latin typeface="Arial" pitchFamily="34" charset="0"/>
              </a:rPr>
              <a:t>ABANDONO DE TIERRAS POR DESPLAZAMIENTO FORZADO</a:t>
            </a:r>
          </a:p>
          <a:p>
            <a:pPr eaLnBrk="1" hangingPunct="1"/>
            <a:endParaRPr lang="es-CO" sz="2000" b="1" dirty="0">
              <a:latin typeface="Arial" pitchFamily="34" charset="0"/>
            </a:endParaRPr>
          </a:p>
          <a:p>
            <a:pPr algn="just" eaLnBrk="1" hangingPunct="1"/>
            <a:r>
              <a:rPr lang="es-CO" sz="2000" b="1" dirty="0">
                <a:latin typeface="Arial" pitchFamily="34" charset="0"/>
              </a:rPr>
              <a:t>SEGÚN CODHES EN COLOMBIA HAY EN LA ACTUALIDAD MAS DE </a:t>
            </a:r>
          </a:p>
          <a:p>
            <a:pPr algn="just" eaLnBrk="1" hangingPunct="1"/>
            <a:r>
              <a:rPr lang="es-CO" sz="2000" b="1" dirty="0">
                <a:solidFill>
                  <a:srgbClr val="FF0000"/>
                </a:solidFill>
                <a:latin typeface="Arial" pitchFamily="34" charset="0"/>
              </a:rPr>
              <a:t>5.1 MILLONES </a:t>
            </a:r>
            <a:r>
              <a:rPr lang="es-CO" sz="2000" b="1" dirty="0">
                <a:latin typeface="Arial" pitchFamily="34" charset="0"/>
              </a:rPr>
              <a:t>DE PERSONAS DESPLAZADAS</a:t>
            </a:r>
          </a:p>
          <a:p>
            <a:pPr algn="just" eaLnBrk="1" hangingPunct="1"/>
            <a:endParaRPr lang="es-CO" sz="2000" b="1" dirty="0">
              <a:latin typeface="Arial" pitchFamily="34" charset="0"/>
            </a:endParaRPr>
          </a:p>
          <a:p>
            <a:pPr algn="just" eaLnBrk="1" hangingPunct="1"/>
            <a:r>
              <a:rPr lang="es-CO" sz="2000" b="1" dirty="0">
                <a:latin typeface="Arial" pitchFamily="34" charset="0"/>
              </a:rPr>
              <a:t>LA COMISION DE SEGUIMIENTO A LA SENTENCIA T-025 DE LA CORTE CONSTITUCIONAL QUE DECLARO EL DESPLAZAMIENTO COMO UN «ESTADO DE COSAS INCONSTITUCIONAL» CALCULA EN 6.6 MILLONES LAS HECTAREAS ABANDONADAS O DESPOJADAS A LOS DESPLAZADOS</a:t>
            </a:r>
          </a:p>
          <a:p>
            <a:pPr algn="just" eaLnBrk="1" hangingPunct="1"/>
            <a:endParaRPr lang="es-CO" sz="2000" b="1" dirty="0">
              <a:latin typeface="Arial" pitchFamily="34" charset="0"/>
            </a:endParaRPr>
          </a:p>
          <a:p>
            <a:pPr algn="just" eaLnBrk="1" hangingPunct="1"/>
            <a:r>
              <a:rPr lang="es-CO" sz="2000" b="1" dirty="0">
                <a:latin typeface="Arial" pitchFamily="34" charset="0"/>
              </a:rPr>
              <a:t>UN RECIENTE ESTUDIO REALIZADO POR EL  PROYECTO PROTECCION DE TIERRAS Y PATRIMONIO DE LA POBLACION DESPLAZADA – ACCION SOCIAL, PUBLICADO EN DICIEMBRE DE 2010 -«UNIDADES AGRICOLAS FAMILIARES, TENENCIA Y ABANDONO FORZADO DE TIERRAS EN COLOMBIA»- ESTIMA EN </a:t>
            </a:r>
            <a:r>
              <a:rPr lang="es-CO" sz="2000" b="1" dirty="0">
                <a:solidFill>
                  <a:srgbClr val="FF0000"/>
                </a:solidFill>
                <a:latin typeface="Arial" pitchFamily="34" charset="0"/>
              </a:rPr>
              <a:t>8 MILLONES LAS TIERRAS OBJETO DE ABANDONO FORZADO. </a:t>
            </a:r>
            <a:r>
              <a:rPr lang="es-CO" sz="2000" b="1" dirty="0">
                <a:latin typeface="Arial" pitchFamily="34" charset="0"/>
              </a:rPr>
              <a:t>EL 69% CORRESPONDE A MICROFUNDISTAS, PEQUEÑOS Y MEDIANOS PROPIETARIOS</a:t>
            </a:r>
          </a:p>
        </p:txBody>
      </p:sp>
    </p:spTree>
    <p:extLst>
      <p:ext uri="{BB962C8B-B14F-4D97-AF65-F5344CB8AC3E}">
        <p14:creationId xmlns:p14="http://schemas.microsoft.com/office/powerpoint/2010/main" val="2647042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4313" y="142875"/>
            <a:ext cx="8643937" cy="6616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  <a:cs typeface="+mn-cs"/>
              </a:rPr>
              <a:t>EFECTOS DE LOS CAMBIOS EN EL MODELO DE DESARROLLO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REPRIMARIZACION DE LA ECONOMIA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</a:t>
            </a:r>
            <a:r>
              <a:rPr lang="en-US" sz="2400" b="1" dirty="0" smtClean="0">
                <a:latin typeface="+mn-lt"/>
                <a:cs typeface="+mn-cs"/>
              </a:rPr>
              <a:t>			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CRECIMIENTO MINERIA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	</a:t>
            </a:r>
            <a:r>
              <a:rPr lang="en-US" sz="2400" b="1" dirty="0" smtClean="0">
                <a:latin typeface="+mn-lt"/>
                <a:cs typeface="+mn-cs"/>
              </a:rPr>
              <a:t>			+ PETROLEO </a:t>
            </a:r>
            <a:r>
              <a:rPr lang="en-US" sz="2400" b="1" dirty="0">
                <a:latin typeface="+mn-lt"/>
                <a:cs typeface="+mn-cs"/>
              </a:rPr>
              <a:t>Y GAS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	</a:t>
            </a:r>
            <a:r>
              <a:rPr lang="en-US" sz="2400" b="1" dirty="0" smtClean="0">
                <a:latin typeface="+mn-lt"/>
                <a:cs typeface="+mn-cs"/>
              </a:rPr>
              <a:t>			+ </a:t>
            </a:r>
            <a:r>
              <a:rPr lang="en-US" sz="2400" b="1" dirty="0">
                <a:latin typeface="+mn-lt"/>
                <a:cs typeface="+mn-cs"/>
              </a:rPr>
              <a:t>NIQUEL Y CARBON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	</a:t>
            </a:r>
            <a:r>
              <a:rPr lang="en-US" sz="2400" b="1" dirty="0" smtClean="0">
                <a:latin typeface="+mn-lt"/>
                <a:cs typeface="+mn-cs"/>
              </a:rPr>
              <a:t>			+ </a:t>
            </a:r>
            <a:r>
              <a:rPr lang="en-US" sz="2400" b="1" dirty="0">
                <a:latin typeface="+mn-lt"/>
                <a:cs typeface="+mn-cs"/>
              </a:rPr>
              <a:t>ORO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</a:t>
            </a:r>
            <a:r>
              <a:rPr lang="en-US" sz="2400" b="1" dirty="0" smtClean="0">
                <a:latin typeface="+mn-lt"/>
                <a:cs typeface="+mn-cs"/>
              </a:rPr>
              <a:t>			-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AUGE FINANCIERO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			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			-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CRECIMIENTO AGROINDUSTRIA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				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			+ </a:t>
            </a:r>
            <a:r>
              <a:rPr lang="en-US" sz="2400" b="1" dirty="0">
                <a:latin typeface="+mn-lt"/>
                <a:cs typeface="+mn-cs"/>
              </a:rPr>
              <a:t>PALMA ACEITERA, AZUCAR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	</a:t>
            </a:r>
            <a:r>
              <a:rPr lang="en-US" sz="2400" b="1" dirty="0" smtClean="0">
                <a:latin typeface="+mn-lt"/>
                <a:cs typeface="+mn-cs"/>
              </a:rPr>
              <a:t>			+ </a:t>
            </a:r>
            <a:r>
              <a:rPr lang="en-US" sz="2400" b="1" dirty="0">
                <a:latin typeface="+mn-lt"/>
                <a:cs typeface="+mn-cs"/>
              </a:rPr>
              <a:t>BANANO, FLORES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</a:t>
            </a:r>
            <a:r>
              <a:rPr lang="en-US" sz="2400" b="1" dirty="0" smtClean="0">
                <a:latin typeface="+mn-lt"/>
                <a:cs typeface="+mn-cs"/>
              </a:rPr>
              <a:t>			- </a:t>
            </a:r>
            <a:r>
              <a:rPr lang="en-US" sz="2400" b="1" dirty="0">
                <a:latin typeface="+mn-lt"/>
                <a:cs typeface="+mn-cs"/>
              </a:rPr>
              <a:t>DECRECIMIENTO AGRICULTURA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		</a:t>
            </a:r>
            <a:r>
              <a:rPr lang="en-US" sz="2400" b="1" dirty="0" smtClean="0">
                <a:latin typeface="+mn-lt"/>
                <a:cs typeface="+mn-cs"/>
              </a:rPr>
              <a:t>			+ </a:t>
            </a:r>
            <a:r>
              <a:rPr lang="en-US" sz="2400" b="1" dirty="0">
                <a:latin typeface="+mn-lt"/>
                <a:cs typeface="+mn-cs"/>
              </a:rPr>
              <a:t>SORGO, SOYA, TRIGO, ALGODON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		 	</a:t>
            </a:r>
            <a:r>
              <a:rPr lang="en-US" sz="2400" b="1" dirty="0" smtClean="0">
                <a:latin typeface="+mn-lt"/>
                <a:cs typeface="+mn-cs"/>
              </a:rPr>
              <a:t>			- </a:t>
            </a:r>
            <a:r>
              <a:rPr lang="en-US" sz="2400" b="1" dirty="0">
                <a:latin typeface="+mn-lt"/>
                <a:cs typeface="+mn-cs"/>
              </a:rPr>
              <a:t>DESINDUSTRSALIZACION</a:t>
            </a:r>
            <a:endParaRPr lang="es-CO" sz="2400" b="1" dirty="0">
              <a:latin typeface="+mn-lt"/>
              <a:cs typeface="+mn-cs"/>
            </a:endParaRPr>
          </a:p>
        </p:txBody>
      </p:sp>
      <p:sp>
        <p:nvSpPr>
          <p:cNvPr id="3" name="2 Flecha derecha"/>
          <p:cNvSpPr/>
          <p:nvPr/>
        </p:nvSpPr>
        <p:spPr>
          <a:xfrm>
            <a:off x="357188" y="2628749"/>
            <a:ext cx="2286000" cy="11755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GANADORES</a:t>
            </a:r>
            <a:endParaRPr lang="es-CO" b="1" dirty="0"/>
          </a:p>
        </p:txBody>
      </p:sp>
      <p:sp>
        <p:nvSpPr>
          <p:cNvPr id="4" name="3 Flecha derecha"/>
          <p:cNvSpPr/>
          <p:nvPr/>
        </p:nvSpPr>
        <p:spPr>
          <a:xfrm>
            <a:off x="357188" y="5434711"/>
            <a:ext cx="2571750" cy="12433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PERDEDORES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523431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3364" y="147682"/>
            <a:ext cx="890404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4400" b="1" dirty="0" smtClean="0">
                <a:solidFill>
                  <a:srgbClr val="FF0000"/>
                </a:solidFill>
              </a:rPr>
              <a:t>DESPLAZAMIENTO FORZADO</a:t>
            </a:r>
          </a:p>
          <a:p>
            <a:pPr algn="just"/>
            <a:endParaRPr lang="es-ES" sz="3600" b="1" dirty="0"/>
          </a:p>
          <a:p>
            <a:pPr algn="just"/>
            <a:r>
              <a:rPr lang="es-ES" sz="3600" b="1" dirty="0" smtClean="0"/>
              <a:t>“El </a:t>
            </a:r>
            <a:r>
              <a:rPr lang="es-ES" sz="3600" b="1" dirty="0"/>
              <a:t>desplazamiento forzado sigue siendo masivo, con entre 3.9 y 5.5 millones de desplazados </a:t>
            </a:r>
            <a:r>
              <a:rPr lang="es-ES" sz="3600" b="1" dirty="0" err="1"/>
              <a:t>internos</a:t>
            </a:r>
            <a:r>
              <a:rPr lang="es-ES" sz="2000" b="1" dirty="0" err="1"/>
              <a:t>xxxii</a:t>
            </a:r>
            <a:r>
              <a:rPr lang="es-ES" sz="3600" b="1" dirty="0"/>
              <a:t>, incluido 259.146 casos adicionales en el </a:t>
            </a:r>
            <a:r>
              <a:rPr lang="es-ES" sz="3600" b="1" dirty="0" err="1"/>
              <a:t>año</a:t>
            </a:r>
            <a:r>
              <a:rPr lang="es-ES" sz="3600" b="1" dirty="0"/>
              <a:t> 2011</a:t>
            </a:r>
            <a:r>
              <a:rPr lang="es-ES" sz="2400" b="1" dirty="0"/>
              <a:t>xxxiii</a:t>
            </a:r>
            <a:r>
              <a:rPr lang="es-ES" sz="3600" b="1" dirty="0"/>
              <a:t> - 155.692 casos </a:t>
            </a:r>
            <a:r>
              <a:rPr lang="es-ES" sz="3600" b="1" dirty="0" err="1"/>
              <a:t>según</a:t>
            </a:r>
            <a:r>
              <a:rPr lang="es-ES" sz="3600" b="1" dirty="0"/>
              <a:t> registros </a:t>
            </a:r>
            <a:r>
              <a:rPr lang="es-ES" sz="3600" b="1" dirty="0" err="1"/>
              <a:t>oficiales</a:t>
            </a:r>
            <a:r>
              <a:rPr lang="es-ES" sz="2400" b="1" dirty="0" err="1"/>
              <a:t>xxxiv</a:t>
            </a:r>
            <a:r>
              <a:rPr lang="es-ES" sz="3600" b="1" dirty="0"/>
              <a:t>. Se registra </a:t>
            </a:r>
            <a:r>
              <a:rPr lang="es-ES" sz="3600" b="1" dirty="0" err="1"/>
              <a:t>además</a:t>
            </a:r>
            <a:r>
              <a:rPr lang="es-ES" sz="3600" b="1" dirty="0"/>
              <a:t> un aumento de los desplazamientos masivos (aquellos que afectan a </a:t>
            </a:r>
            <a:r>
              <a:rPr lang="es-ES" sz="3600" b="1" dirty="0" err="1"/>
              <a:t>más</a:t>
            </a:r>
            <a:r>
              <a:rPr lang="es-ES" sz="3600" b="1" dirty="0"/>
              <a:t> de 10 hogares o 50 personas) en el 2011</a:t>
            </a:r>
            <a:r>
              <a:rPr lang="es-ES" sz="2400" b="1" dirty="0"/>
              <a:t>xxxv</a:t>
            </a:r>
            <a:r>
              <a:rPr lang="es-ES" sz="3600" b="1" dirty="0" smtClean="0"/>
              <a:t>.” EPU, 2013 </a:t>
            </a:r>
          </a:p>
          <a:p>
            <a:pPr algn="just"/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31013202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7662" y="162451"/>
            <a:ext cx="8815451" cy="6771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solidFill>
                  <a:srgbClr val="FF0000"/>
                </a:solidFill>
              </a:rPr>
              <a:t>DESPLAZAMIENTO FORZADO</a:t>
            </a:r>
          </a:p>
          <a:p>
            <a:pPr algn="just"/>
            <a:r>
              <a:rPr lang="es-ES" sz="3200" b="1" dirty="0" smtClean="0"/>
              <a:t>“Aunque el gobierno a </a:t>
            </a:r>
            <a:r>
              <a:rPr lang="es-ES" sz="3200" b="1" dirty="0" err="1" smtClean="0"/>
              <a:t>través</a:t>
            </a:r>
            <a:r>
              <a:rPr lang="es-ES" sz="3200" b="1" dirty="0" smtClean="0"/>
              <a:t> de la nueva Ley de </a:t>
            </a:r>
            <a:r>
              <a:rPr lang="es-ES" sz="3200" b="1" dirty="0" err="1" smtClean="0"/>
              <a:t>Víctimas</a:t>
            </a:r>
            <a:r>
              <a:rPr lang="es-ES" sz="3200" b="1" dirty="0" smtClean="0"/>
              <a:t> y </a:t>
            </a:r>
            <a:r>
              <a:rPr lang="es-ES" sz="3200" b="1" dirty="0" err="1" smtClean="0"/>
              <a:t>Restitución</a:t>
            </a:r>
            <a:r>
              <a:rPr lang="es-ES" sz="3200" b="1" dirty="0" smtClean="0"/>
              <a:t> de Tierras en Colombia (Ley 1448 del 10 de junio de 2011) anuncia que </a:t>
            </a:r>
            <a:r>
              <a:rPr lang="es-ES" sz="3200" b="1" dirty="0" err="1" smtClean="0"/>
              <a:t>reconocera</a:t>
            </a:r>
            <a:r>
              <a:rPr lang="es-ES" sz="3200" b="1" dirty="0" smtClean="0"/>
              <a:t>́ la titularidad legal de la tierra a las </a:t>
            </a:r>
            <a:r>
              <a:rPr lang="es-ES" sz="3200" b="1" dirty="0" err="1" smtClean="0"/>
              <a:t>víctimas</a:t>
            </a:r>
            <a:r>
              <a:rPr lang="es-ES" sz="3200" b="1" dirty="0" smtClean="0"/>
              <a:t> del desplazamiento forzado que reclaman la </a:t>
            </a:r>
            <a:r>
              <a:rPr lang="es-ES" sz="3200" b="1" dirty="0" err="1" smtClean="0"/>
              <a:t>restitución</a:t>
            </a:r>
            <a:r>
              <a:rPr lang="es-ES" sz="3200" b="1" dirty="0" smtClean="0"/>
              <a:t> de sus tierras, esta ley contiene muchas </a:t>
            </a:r>
            <a:r>
              <a:rPr lang="es-ES" sz="3200" b="1" dirty="0" err="1" smtClean="0"/>
              <a:t>limitaciones</a:t>
            </a:r>
            <a:r>
              <a:rPr lang="es-ES" sz="2000" b="1" dirty="0" err="1" smtClean="0"/>
              <a:t>xxxvi</a:t>
            </a:r>
            <a:r>
              <a:rPr lang="es-ES" sz="3200" b="1" dirty="0" smtClean="0"/>
              <a:t>, y de no ser implementada imparcial e independientemente, </a:t>
            </a:r>
            <a:r>
              <a:rPr lang="es-ES" sz="3200" b="1" dirty="0" err="1" smtClean="0"/>
              <a:t>podría</a:t>
            </a:r>
            <a:r>
              <a:rPr lang="es-ES" sz="3200" b="1" dirty="0" smtClean="0"/>
              <a:t>, como lo destacó la OACNUDH “tener un efecto </a:t>
            </a:r>
            <a:r>
              <a:rPr lang="es-ES" sz="3200" b="1" dirty="0" err="1" smtClean="0"/>
              <a:t>revictimizador</a:t>
            </a:r>
            <a:r>
              <a:rPr lang="es-ES" sz="3200" b="1" dirty="0" smtClean="0"/>
              <a:t>” y “convertirse en un instrumento de </a:t>
            </a:r>
            <a:r>
              <a:rPr lang="es-ES" sz="3200" b="1" dirty="0" err="1" smtClean="0"/>
              <a:t>legalización</a:t>
            </a:r>
            <a:r>
              <a:rPr lang="es-ES" sz="3200" b="1" dirty="0" smtClean="0"/>
              <a:t> del despojo, en lugar de proporcionar justicia a las </a:t>
            </a:r>
            <a:r>
              <a:rPr lang="es-ES" sz="3200" b="1" dirty="0" err="1" smtClean="0"/>
              <a:t>víctimas”</a:t>
            </a:r>
            <a:r>
              <a:rPr lang="es-ES" sz="2000" b="1" dirty="0" err="1" smtClean="0"/>
              <a:t>xxxvii</a:t>
            </a:r>
            <a:r>
              <a:rPr lang="es-ES" sz="3200" b="1" dirty="0" smtClean="0"/>
              <a:t>.” EPU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54864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116632"/>
            <a:ext cx="889248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FF0000"/>
                </a:solidFill>
              </a:rPr>
              <a:t>CRECIMIENTO ECONOMICO &amp; INEQUIDAD</a:t>
            </a:r>
          </a:p>
          <a:p>
            <a:pPr algn="ctr"/>
            <a:endParaRPr lang="es-CO" sz="3600" b="1" dirty="0">
              <a:solidFill>
                <a:srgbClr val="FF0000"/>
              </a:solidFill>
            </a:endParaRPr>
          </a:p>
          <a:p>
            <a:r>
              <a:rPr lang="es-CO" sz="2800" b="1" dirty="0" smtClean="0"/>
              <a:t>EN LOS ULTIMOS VEINTE AÑOS EL PIB SE </a:t>
            </a:r>
            <a:r>
              <a:rPr lang="es-CO" sz="2800" b="1" dirty="0" smtClean="0"/>
              <a:t>MULTIPLIC</a:t>
            </a:r>
            <a:r>
              <a:rPr lang="es-CO" sz="2800" b="1" dirty="0" smtClean="0"/>
              <a:t>Ó</a:t>
            </a:r>
            <a:r>
              <a:rPr lang="es-CO" sz="2800" b="1" dirty="0" smtClean="0"/>
              <a:t> </a:t>
            </a:r>
            <a:endParaRPr lang="es-CO" sz="2800" b="1" dirty="0" smtClean="0"/>
          </a:p>
          <a:p>
            <a:r>
              <a:rPr lang="es-CO" sz="2800" b="1" dirty="0" smtClean="0"/>
              <a:t>POR DOS</a:t>
            </a:r>
          </a:p>
          <a:p>
            <a:endParaRPr lang="es-CO" sz="2800" b="1" dirty="0"/>
          </a:p>
          <a:p>
            <a:r>
              <a:rPr lang="es-CO" sz="2800" b="1" dirty="0" smtClean="0"/>
              <a:t>LA POBREZA EXTREMA SE REDUJO DOS POR CIENTO; DEL 2OO2 AL 2009 LA POBREZA </a:t>
            </a:r>
            <a:r>
              <a:rPr lang="es-CO" sz="2800" b="1" dirty="0" smtClean="0"/>
              <a:t>PAS</a:t>
            </a:r>
            <a:r>
              <a:rPr lang="es-CO" sz="2800" b="1" dirty="0" smtClean="0"/>
              <a:t>Ó</a:t>
            </a:r>
            <a:r>
              <a:rPr lang="es-CO" sz="2800" b="1" dirty="0" smtClean="0"/>
              <a:t> </a:t>
            </a:r>
            <a:r>
              <a:rPr lang="es-CO" sz="2800" b="1" dirty="0" smtClean="0"/>
              <a:t>DEL 54 AL 45%</a:t>
            </a:r>
          </a:p>
          <a:p>
            <a:endParaRPr lang="es-CO" sz="2800" b="1" dirty="0"/>
          </a:p>
          <a:p>
            <a:r>
              <a:rPr lang="es-CO" sz="2800" b="1" dirty="0" smtClean="0"/>
              <a:t>LA DESIGUALDAD SE MANTIENE</a:t>
            </a:r>
          </a:p>
          <a:p>
            <a:r>
              <a:rPr lang="es-CO" sz="2800" b="1" dirty="0" smtClean="0"/>
              <a:t>(FEDESARROLLO)</a:t>
            </a:r>
          </a:p>
          <a:p>
            <a:endParaRPr lang="es-CO" sz="2800" b="1" dirty="0"/>
          </a:p>
          <a:p>
            <a:r>
              <a:rPr lang="es-CO" sz="2800" b="1" dirty="0" smtClean="0">
                <a:solidFill>
                  <a:srgbClr val="FF0000"/>
                </a:solidFill>
              </a:rPr>
              <a:t>COLOMBIA ES EL CUARTO </a:t>
            </a:r>
            <a:r>
              <a:rPr lang="es-CO" sz="2800" b="1" dirty="0" smtClean="0">
                <a:solidFill>
                  <a:srgbClr val="FF0000"/>
                </a:solidFill>
              </a:rPr>
              <a:t>PA</a:t>
            </a:r>
            <a:r>
              <a:rPr lang="es-CO" sz="2800" b="1" dirty="0" smtClean="0">
                <a:solidFill>
                  <a:srgbClr val="FF0000"/>
                </a:solidFill>
              </a:rPr>
              <a:t>Í</a:t>
            </a:r>
            <a:r>
              <a:rPr lang="es-CO" sz="2800" b="1" dirty="0" smtClean="0">
                <a:solidFill>
                  <a:srgbClr val="FF0000"/>
                </a:solidFill>
              </a:rPr>
              <a:t>S </a:t>
            </a:r>
            <a:r>
              <a:rPr lang="es-CO" sz="2800" b="1" dirty="0" smtClean="0">
                <a:solidFill>
                  <a:srgbClr val="FF0000"/>
                </a:solidFill>
              </a:rPr>
              <a:t>DEL MUNDO EN INEQUIDAD</a:t>
            </a:r>
            <a:r>
              <a:rPr lang="es-CO" sz="2800" b="1" dirty="0" smtClean="0"/>
              <a:t>, CON UN GINI DEL O.58</a:t>
            </a:r>
          </a:p>
          <a:p>
            <a:r>
              <a:rPr lang="es-CO" sz="2800" b="1" dirty="0" smtClean="0"/>
              <a:t>(SAMUEL AZOUT, ALTO CONSEJERO PARA LA PROSPERIDAD)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10944763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7504" y="44624"/>
            <a:ext cx="806457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s-CO" sz="3600" b="1" dirty="0">
              <a:solidFill>
                <a:srgbClr val="FF0000"/>
              </a:solidFill>
              <a:latin typeface="Arial" charset="0"/>
              <a:cs typeface="+mn-cs"/>
            </a:endParaRPr>
          </a:p>
          <a:p>
            <a:pPr>
              <a:defRPr/>
            </a:pPr>
            <a:r>
              <a:rPr lang="es-CO" sz="4400" b="1" dirty="0" smtClean="0">
                <a:solidFill>
                  <a:srgbClr val="FF0000"/>
                </a:solidFill>
                <a:latin typeface="Arial" charset="0"/>
                <a:cs typeface="+mn-cs"/>
              </a:rPr>
              <a:t>ELEVADA </a:t>
            </a:r>
            <a:r>
              <a:rPr lang="es-CO" sz="4400" b="1" dirty="0">
                <a:solidFill>
                  <a:srgbClr val="FF0000"/>
                </a:solidFill>
                <a:latin typeface="Arial" charset="0"/>
                <a:cs typeface="+mn-cs"/>
              </a:rPr>
              <a:t>CONCENTRACION DE LA PROPIEDAD</a:t>
            </a:r>
            <a:r>
              <a:rPr lang="es-CO" sz="4400" b="1" dirty="0">
                <a:latin typeface="Arial" charset="0"/>
                <a:cs typeface="+mn-cs"/>
              </a:rPr>
              <a:t>, ASOCIADA AL PODER </a:t>
            </a:r>
            <a:r>
              <a:rPr lang="es-CO" sz="4400" b="1" dirty="0" smtClean="0">
                <a:latin typeface="Arial" charset="0"/>
                <a:cs typeface="+mn-cs"/>
              </a:rPr>
              <a:t>POL</a:t>
            </a:r>
            <a:r>
              <a:rPr lang="es-CO" sz="4400" b="1" dirty="0" smtClean="0">
                <a:latin typeface="Arial" charset="0"/>
                <a:cs typeface="+mn-cs"/>
              </a:rPr>
              <a:t>Í</a:t>
            </a:r>
            <a:r>
              <a:rPr lang="es-CO" sz="4400" b="1" dirty="0" smtClean="0">
                <a:latin typeface="Arial" charset="0"/>
                <a:cs typeface="+mn-cs"/>
              </a:rPr>
              <a:t>TICO </a:t>
            </a:r>
            <a:r>
              <a:rPr lang="es-CO" sz="4400" b="1" dirty="0">
                <a:latin typeface="Arial" charset="0"/>
                <a:cs typeface="+mn-cs"/>
              </a:rPr>
              <a:t>Y LA VIOLENCIA</a:t>
            </a:r>
          </a:p>
          <a:p>
            <a:pPr>
              <a:defRPr/>
            </a:pPr>
            <a:endParaRPr lang="es-CO" sz="4400" b="1" dirty="0">
              <a:latin typeface="Arial" charset="0"/>
              <a:cs typeface="+mn-cs"/>
            </a:endParaRPr>
          </a:p>
          <a:p>
            <a:pPr>
              <a:defRPr/>
            </a:pPr>
            <a:r>
              <a:rPr lang="es-CO" sz="4400" b="1" dirty="0">
                <a:latin typeface="Arial" charset="0"/>
                <a:cs typeface="+mn-cs"/>
              </a:rPr>
              <a:t>EL GINI DE PROPIETARIOS, EN EL 2009,  </a:t>
            </a:r>
            <a:r>
              <a:rPr lang="es-CO" sz="4400" b="1" dirty="0" smtClean="0">
                <a:latin typeface="Arial" charset="0"/>
                <a:cs typeface="+mn-cs"/>
              </a:rPr>
              <a:t>LLEG</a:t>
            </a:r>
            <a:r>
              <a:rPr lang="es-CO" sz="4400" b="1" dirty="0" smtClean="0">
                <a:latin typeface="Arial" charset="0"/>
                <a:cs typeface="+mn-cs"/>
              </a:rPr>
              <a:t>Ó</a:t>
            </a:r>
            <a:r>
              <a:rPr lang="es-CO" sz="4400" b="1" dirty="0" smtClean="0">
                <a:latin typeface="Arial" charset="0"/>
                <a:cs typeface="+mn-cs"/>
              </a:rPr>
              <a:t> </a:t>
            </a:r>
            <a:r>
              <a:rPr lang="es-CO" sz="4400" b="1" dirty="0">
                <a:latin typeface="Arial" charset="0"/>
                <a:cs typeface="+mn-cs"/>
              </a:rPr>
              <a:t>A 0.88 </a:t>
            </a:r>
          </a:p>
          <a:p>
            <a:pPr>
              <a:defRPr/>
            </a:pPr>
            <a:r>
              <a:rPr lang="es-CO" sz="2000" b="1" dirty="0">
                <a:latin typeface="Arial" charset="0"/>
                <a:cs typeface="+mn-cs"/>
              </a:rPr>
              <a:t>FUENTE: GRAN ATLAS DE LA PROPIEDAD DE LA TIERRA, CITADO POR IBAÑEZ</a:t>
            </a:r>
          </a:p>
        </p:txBody>
      </p:sp>
    </p:spTree>
    <p:extLst>
      <p:ext uri="{BB962C8B-B14F-4D97-AF65-F5344CB8AC3E}">
        <p14:creationId xmlns:p14="http://schemas.microsoft.com/office/powerpoint/2010/main" val="18477954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1053207"/>
            <a:ext cx="8625248" cy="540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9481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836613"/>
            <a:ext cx="8550275" cy="55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9982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3 CuadroTexto"/>
          <p:cNvSpPr txBox="1">
            <a:spLocks noChangeArrowheads="1"/>
          </p:cNvSpPr>
          <p:nvPr/>
        </p:nvSpPr>
        <p:spPr bwMode="auto">
          <a:xfrm>
            <a:off x="285750" y="357188"/>
            <a:ext cx="8429625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7200" b="1"/>
              <a:t>LA ADMINISTRACION DEL MIEDO:</a:t>
            </a:r>
            <a:endParaRPr lang="es-CO" sz="7200" b="1"/>
          </a:p>
          <a:p>
            <a:pPr algn="ctr" eaLnBrk="1" hangingPunct="1"/>
            <a:endParaRPr lang="en-US" sz="7200" b="1"/>
          </a:p>
          <a:p>
            <a:pPr algn="ctr" eaLnBrk="1" hangingPunct="1"/>
            <a:r>
              <a:rPr lang="en-US" sz="7200" b="1"/>
              <a:t>DEMOCRACIA BAJO TUTELA MILITAR</a:t>
            </a:r>
          </a:p>
          <a:p>
            <a:pPr algn="ctr" eaLnBrk="1" hangingPunct="1"/>
            <a:endParaRPr lang="en-US" sz="7200" b="1"/>
          </a:p>
        </p:txBody>
      </p:sp>
    </p:spTree>
    <p:extLst>
      <p:ext uri="{BB962C8B-B14F-4D97-AF65-F5344CB8AC3E}">
        <p14:creationId xmlns:p14="http://schemas.microsoft.com/office/powerpoint/2010/main" val="22795194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3 CuadroTexto"/>
          <p:cNvSpPr txBox="1">
            <a:spLocks noChangeArrowheads="1"/>
          </p:cNvSpPr>
          <p:nvPr/>
        </p:nvSpPr>
        <p:spPr bwMode="auto">
          <a:xfrm>
            <a:off x="177800" y="1084263"/>
            <a:ext cx="88582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6000" b="1">
                <a:solidFill>
                  <a:srgbClr val="FF0000"/>
                </a:solidFill>
              </a:rPr>
              <a:t>ESTADO</a:t>
            </a:r>
            <a:r>
              <a:rPr lang="en-US" sz="6000" b="1"/>
              <a:t> PARCIALMENTE</a:t>
            </a:r>
          </a:p>
          <a:p>
            <a:pPr algn="ctr" eaLnBrk="1" hangingPunct="1"/>
            <a:r>
              <a:rPr lang="en-US" sz="6000" b="1">
                <a:solidFill>
                  <a:srgbClr val="FF0000"/>
                </a:solidFill>
              </a:rPr>
              <a:t>COOPTADO</a:t>
            </a:r>
            <a:r>
              <a:rPr lang="en-US" sz="6000" b="1"/>
              <a:t> </a:t>
            </a:r>
          </a:p>
          <a:p>
            <a:pPr algn="ctr" eaLnBrk="1" hangingPunct="1"/>
            <a:r>
              <a:rPr lang="en-US" sz="6000" b="1"/>
              <a:t>POR EL</a:t>
            </a:r>
          </a:p>
          <a:p>
            <a:pPr algn="ctr" eaLnBrk="1" hangingPunct="1"/>
            <a:r>
              <a:rPr lang="en-US" sz="6000" b="1"/>
              <a:t> </a:t>
            </a:r>
            <a:r>
              <a:rPr lang="en-US" sz="6000" b="1">
                <a:solidFill>
                  <a:srgbClr val="FF0000"/>
                </a:solidFill>
              </a:rPr>
              <a:t>NARCOPARAMILITARISMO</a:t>
            </a:r>
          </a:p>
        </p:txBody>
      </p:sp>
    </p:spTree>
    <p:extLst>
      <p:ext uri="{BB962C8B-B14F-4D97-AF65-F5344CB8AC3E}">
        <p14:creationId xmlns:p14="http://schemas.microsoft.com/office/powerpoint/2010/main" val="32671020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3 CuadroTexto"/>
          <p:cNvSpPr txBox="1">
            <a:spLocks noChangeArrowheads="1"/>
          </p:cNvSpPr>
          <p:nvPr/>
        </p:nvSpPr>
        <p:spPr bwMode="auto">
          <a:xfrm>
            <a:off x="0" y="188640"/>
            <a:ext cx="8460432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b="1" dirty="0"/>
              <a:t>EVOLUCION DE LA PRESENCIA POLITICA DEL NARCOPARAMILITARISMO</a:t>
            </a:r>
          </a:p>
          <a:p>
            <a:endParaRPr lang="en-US" sz="2800" b="1" dirty="0"/>
          </a:p>
          <a:p>
            <a:r>
              <a:rPr lang="en-US" sz="2800" b="1" dirty="0"/>
              <a:t>VOTACIONES PARA SENADO</a:t>
            </a:r>
          </a:p>
          <a:p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800" b="1" dirty="0"/>
              <a:t>1982, </a:t>
            </a:r>
            <a:r>
              <a:rPr lang="en-US" sz="2800" b="1" dirty="0">
                <a:solidFill>
                  <a:srgbClr val="FF0000"/>
                </a:solidFill>
              </a:rPr>
              <a:t>0.2% </a:t>
            </a:r>
            <a:r>
              <a:rPr lang="en-US" sz="2800" b="1" dirty="0"/>
              <a:t>DE VOTOS:  1 SENADOR</a:t>
            </a:r>
          </a:p>
          <a:p>
            <a:pPr>
              <a:buFont typeface="Arial" pitchFamily="34" charset="0"/>
              <a:buChar char="•"/>
            </a:pPr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800" b="1" dirty="0"/>
              <a:t>1994, </a:t>
            </a:r>
            <a:r>
              <a:rPr lang="en-US" sz="2800" b="1" dirty="0">
                <a:solidFill>
                  <a:srgbClr val="FF0000"/>
                </a:solidFill>
              </a:rPr>
              <a:t>8% </a:t>
            </a:r>
            <a:r>
              <a:rPr lang="en-US" sz="2800" b="1" dirty="0"/>
              <a:t>DE VOTOS: </a:t>
            </a:r>
            <a:r>
              <a:rPr lang="en-US" sz="2800" b="1" dirty="0">
                <a:solidFill>
                  <a:srgbClr val="FF0000"/>
                </a:solidFill>
              </a:rPr>
              <a:t>12%</a:t>
            </a:r>
            <a:r>
              <a:rPr lang="en-US" sz="2800" b="1" dirty="0"/>
              <a:t> DE LAS CURULES</a:t>
            </a:r>
          </a:p>
          <a:p>
            <a:pPr>
              <a:buFont typeface="Arial" pitchFamily="34" charset="0"/>
              <a:buChar char="•"/>
            </a:pPr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800" b="1" dirty="0"/>
              <a:t>2002, </a:t>
            </a:r>
            <a:r>
              <a:rPr lang="en-US" sz="2800" b="1" dirty="0">
                <a:solidFill>
                  <a:srgbClr val="FF0000"/>
                </a:solidFill>
              </a:rPr>
              <a:t>25%</a:t>
            </a:r>
            <a:r>
              <a:rPr lang="en-US" sz="2800" b="1" dirty="0"/>
              <a:t> DE LOS VOTOS Y </a:t>
            </a:r>
            <a:r>
              <a:rPr lang="en-US" sz="2800" b="1" dirty="0">
                <a:solidFill>
                  <a:srgbClr val="FF0000"/>
                </a:solidFill>
              </a:rPr>
              <a:t>34%</a:t>
            </a:r>
            <a:r>
              <a:rPr lang="en-US" sz="2800" b="1" dirty="0"/>
              <a:t> DE LAS CURULES</a:t>
            </a:r>
          </a:p>
          <a:p>
            <a:pPr>
              <a:buFont typeface="Arial" pitchFamily="34" charset="0"/>
              <a:buChar char="•"/>
            </a:pPr>
            <a:endParaRPr lang="en-US" sz="2800" b="1" dirty="0"/>
          </a:p>
          <a:p>
            <a:r>
              <a:rPr lang="en-US" sz="2800" b="1" dirty="0"/>
              <a:t>EN ABRIL DE 2010 LA FISCALIA Y LA CORTE SUPREMA  INVESTIGABA </a:t>
            </a:r>
            <a:r>
              <a:rPr lang="en-US" sz="2800" b="1" dirty="0">
                <a:solidFill>
                  <a:srgbClr val="FF0000"/>
                </a:solidFill>
              </a:rPr>
              <a:t>102</a:t>
            </a:r>
            <a:r>
              <a:rPr lang="en-US" sz="2800" b="1" dirty="0"/>
              <a:t> CONGRESISTAS POR VINCULOS CON EL NARCO PARAMILITARISMO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631938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07950" y="-99392"/>
            <a:ext cx="8928100" cy="7232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4800" b="1" dirty="0">
                <a:solidFill>
                  <a:srgbClr val="FF0000"/>
                </a:solidFill>
                <a:cs typeface="Arial" charset="0"/>
              </a:rPr>
              <a:t>PENETRACION DEL </a:t>
            </a:r>
            <a:r>
              <a:rPr lang="es-CO" sz="4800" b="1" dirty="0" smtClean="0">
                <a:solidFill>
                  <a:srgbClr val="FF0000"/>
                </a:solidFill>
                <a:cs typeface="Arial" charset="0"/>
              </a:rPr>
              <a:t>NARCOPARAMILITARISMO</a:t>
            </a:r>
            <a:endParaRPr lang="es-CO" sz="4000" b="1" dirty="0">
              <a:cs typeface="Arial" charset="0"/>
            </a:endParaRPr>
          </a:p>
          <a:p>
            <a:pPr marL="571500" indent="-571500">
              <a:buFontTx/>
              <a:buChar char="•"/>
              <a:defRPr/>
            </a:pPr>
            <a:r>
              <a:rPr lang="es-CO" sz="4000" b="1" dirty="0" smtClean="0">
                <a:cs typeface="Arial" charset="0"/>
              </a:rPr>
              <a:t>DAS</a:t>
            </a:r>
            <a:endParaRPr lang="es-CO" sz="4000" b="1" dirty="0">
              <a:cs typeface="Arial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 smtClean="0">
                <a:cs typeface="Arial" charset="0"/>
              </a:rPr>
              <a:t>INCODER</a:t>
            </a:r>
            <a:endParaRPr lang="es-CO" sz="3600" b="1" dirty="0">
              <a:cs typeface="Arial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>
                <a:cs typeface="Arial" charset="0"/>
              </a:rPr>
              <a:t>FINAGRO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>
                <a:cs typeface="Arial" charset="0"/>
              </a:rPr>
              <a:t>DNE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>
                <a:cs typeface="Arial" charset="0"/>
              </a:rPr>
              <a:t>NOTARIAS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>
                <a:cs typeface="Arial" charset="0"/>
              </a:rPr>
              <a:t>GOBERNACIONES. ALCALDIAS, CONCEJOS Y ASAMBLEAS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>
                <a:cs typeface="Arial" charset="0"/>
              </a:rPr>
              <a:t>PARTIDOS </a:t>
            </a:r>
            <a:r>
              <a:rPr lang="es-CO" sz="3600" b="1" dirty="0" smtClean="0">
                <a:cs typeface="Arial" charset="0"/>
              </a:rPr>
              <a:t>POLITICOS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CO" sz="3600" b="1" dirty="0" smtClean="0">
                <a:cs typeface="Arial" charset="0"/>
              </a:rPr>
              <a:t>SEGURIDAD DE LA PRESIDENCIA</a:t>
            </a:r>
            <a:endParaRPr lang="es-CO" sz="3600" b="1" dirty="0">
              <a:cs typeface="Arial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endParaRPr lang="es-CO" sz="40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606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CuadroTexto"/>
          <p:cNvSpPr txBox="1">
            <a:spLocks noChangeArrowheads="1"/>
          </p:cNvSpPr>
          <p:nvPr/>
        </p:nvSpPr>
        <p:spPr bwMode="auto">
          <a:xfrm>
            <a:off x="285751" y="188640"/>
            <a:ext cx="8318698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3600" b="1" dirty="0"/>
              <a:t>EFECTOS DEL CAMBIO DE MODELO DE DESARROLLO</a:t>
            </a:r>
          </a:p>
          <a:p>
            <a:pPr eaLnBrk="1" hangingPunct="1"/>
            <a:endParaRPr lang="en-US" sz="24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SOCIO </a:t>
            </a:r>
            <a:r>
              <a:rPr lang="en-US" sz="2400" b="1" dirty="0" smtClean="0">
                <a:solidFill>
                  <a:srgbClr val="FF0000"/>
                </a:solidFill>
              </a:rPr>
              <a:t>ECON</a:t>
            </a:r>
            <a:r>
              <a:rPr lang="en-US" sz="2400" b="1" dirty="0" smtClean="0">
                <a:solidFill>
                  <a:srgbClr val="FF0000"/>
                </a:solidFill>
              </a:rPr>
              <a:t>Ó</a:t>
            </a:r>
            <a:r>
              <a:rPr lang="en-US" sz="2400" b="1" dirty="0" smtClean="0">
                <a:solidFill>
                  <a:srgbClr val="FF0000"/>
                </a:solidFill>
              </a:rPr>
              <a:t>MICOS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sz="2400" b="1" dirty="0"/>
              <a:t>	= CRECIO LA BRECHA RURAL URBANA</a:t>
            </a:r>
          </a:p>
          <a:p>
            <a:pPr eaLnBrk="1" hangingPunct="1"/>
            <a:r>
              <a:rPr lang="en-US" sz="2400" b="1" dirty="0"/>
              <a:t>	= </a:t>
            </a:r>
            <a:r>
              <a:rPr lang="en-US" sz="2400" b="1" dirty="0" smtClean="0"/>
              <a:t>AUMENT</a:t>
            </a:r>
            <a:r>
              <a:rPr lang="en-US" sz="2400" b="1" dirty="0" smtClean="0"/>
              <a:t>Ó</a:t>
            </a:r>
            <a:r>
              <a:rPr lang="en-US" sz="2400" b="1" dirty="0" smtClean="0"/>
              <a:t> </a:t>
            </a:r>
            <a:r>
              <a:rPr lang="en-US" sz="2400" b="1" dirty="0"/>
              <a:t>LA POBREZA RURAL</a:t>
            </a:r>
          </a:p>
          <a:p>
            <a:pPr eaLnBrk="1" hangingPunct="1"/>
            <a:r>
              <a:rPr lang="en-US" sz="2400" b="1" dirty="0"/>
              <a:t>	= </a:t>
            </a:r>
            <a:r>
              <a:rPr lang="en-US" sz="2400" b="1" dirty="0" smtClean="0"/>
              <a:t>AUMENT</a:t>
            </a:r>
            <a:r>
              <a:rPr lang="en-US" sz="2400" b="1" dirty="0" smtClean="0"/>
              <a:t>Ó</a:t>
            </a:r>
            <a:r>
              <a:rPr lang="en-US" sz="2400" b="1" dirty="0" smtClean="0"/>
              <a:t> </a:t>
            </a:r>
            <a:r>
              <a:rPr lang="en-US" sz="2400" b="1" dirty="0"/>
              <a:t>LA CONCENTRACION DE LA PROPIEDAD </a:t>
            </a:r>
            <a:r>
              <a:rPr lang="en-US" sz="2400" b="1" dirty="0" smtClean="0"/>
              <a:t>	RURAL</a:t>
            </a:r>
            <a:endParaRPr lang="en-US" sz="2400" b="1" dirty="0"/>
          </a:p>
          <a:p>
            <a:pPr eaLnBrk="1" hangingPunct="1"/>
            <a:r>
              <a:rPr lang="en-US" sz="2400" b="1" dirty="0"/>
              <a:t>	= SE </a:t>
            </a:r>
            <a:r>
              <a:rPr lang="en-US" sz="2400" b="1" dirty="0" smtClean="0"/>
              <a:t>INCREMENT</a:t>
            </a:r>
            <a:r>
              <a:rPr lang="en-US" sz="2400" b="1" dirty="0" smtClean="0"/>
              <a:t>Ó</a:t>
            </a:r>
            <a:r>
              <a:rPr lang="en-US" sz="2400" b="1" dirty="0" smtClean="0"/>
              <a:t> </a:t>
            </a:r>
            <a:r>
              <a:rPr lang="en-US" sz="2400" b="1" dirty="0"/>
              <a:t>LA INEQUIDAD</a:t>
            </a:r>
          </a:p>
          <a:p>
            <a:pPr eaLnBrk="1" hangingPunct="1"/>
            <a:endParaRPr lang="en-US" sz="24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POL</a:t>
            </a:r>
            <a:r>
              <a:rPr lang="en-US" sz="2400" b="1" dirty="0" smtClean="0">
                <a:solidFill>
                  <a:srgbClr val="FF0000"/>
                </a:solidFill>
              </a:rPr>
              <a:t>Í</a:t>
            </a:r>
            <a:r>
              <a:rPr lang="en-US" sz="2400" b="1" dirty="0" smtClean="0">
                <a:solidFill>
                  <a:srgbClr val="FF0000"/>
                </a:solidFill>
              </a:rPr>
              <a:t>TICOS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sz="2400" b="1" dirty="0"/>
              <a:t>	= SE </a:t>
            </a:r>
            <a:r>
              <a:rPr lang="en-US" sz="2400" b="1" dirty="0" smtClean="0"/>
              <a:t>FRACTUR</a:t>
            </a:r>
            <a:r>
              <a:rPr lang="en-US" sz="2400" b="1" dirty="0" smtClean="0"/>
              <a:t>Ó</a:t>
            </a:r>
            <a:r>
              <a:rPr lang="en-US" sz="2400" b="1" dirty="0" smtClean="0"/>
              <a:t> </a:t>
            </a:r>
            <a:r>
              <a:rPr lang="en-US" sz="2400" b="1" dirty="0"/>
              <a:t>LA UNIDAD DE LAS ELITES ECONOMICAS </a:t>
            </a:r>
            <a:r>
              <a:rPr lang="en-US" sz="2400" b="1" dirty="0" smtClean="0"/>
              <a:t>	EN </a:t>
            </a:r>
            <a:r>
              <a:rPr lang="en-US" sz="2400" b="1" dirty="0"/>
              <a:t>	TORNO AL MODELO DE DESARROLLO</a:t>
            </a:r>
          </a:p>
          <a:p>
            <a:pPr eaLnBrk="1" hangingPunct="1"/>
            <a:r>
              <a:rPr lang="en-US" sz="2400" b="1" dirty="0"/>
              <a:t>	= SE AGUDIZARON LOS CONFLICTOS RURALES Y </a:t>
            </a:r>
            <a:r>
              <a:rPr lang="en-US" sz="2400" b="1" dirty="0" smtClean="0"/>
              <a:t>	SURGIERON </a:t>
            </a:r>
            <a:r>
              <a:rPr lang="en-US" sz="2400" b="1" dirty="0"/>
              <a:t>	NUEVOS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399269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1 Rectángulo"/>
          <p:cNvSpPr>
            <a:spLocks noChangeArrowheads="1"/>
          </p:cNvSpPr>
          <p:nvPr/>
        </p:nvSpPr>
        <p:spPr bwMode="auto">
          <a:xfrm>
            <a:off x="107950" y="115888"/>
            <a:ext cx="8352482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CO" sz="5400" b="1" dirty="0">
                <a:solidFill>
                  <a:srgbClr val="FF0000"/>
                </a:solidFill>
              </a:rPr>
              <a:t>RESULTADOS DE LA </a:t>
            </a:r>
            <a:r>
              <a:rPr lang="es-CO" sz="5400" b="1" dirty="0" smtClean="0">
                <a:solidFill>
                  <a:srgbClr val="FF0000"/>
                </a:solidFill>
              </a:rPr>
              <a:t>PDSD</a:t>
            </a:r>
            <a:endParaRPr lang="es-CO" sz="4800" b="1" dirty="0">
              <a:solidFill>
                <a:srgbClr val="FF0000"/>
              </a:solidFill>
            </a:endParaRPr>
          </a:p>
          <a:p>
            <a:pPr algn="just"/>
            <a:r>
              <a:rPr lang="es-CO" sz="3600" b="1" dirty="0"/>
              <a:t>«Es posible afirmar, entonces, que la implementación de la PSD tuvo un efecto decisivo sobre el mejoramiento del clima de tranquilidad y seguridad de la población, el aumento de la inversión privada y el crecimiento económico, y, lo que es más importante, sobre el desarrollo social y el bienestar de la gran mayoría de los colombianos.» </a:t>
            </a:r>
            <a:r>
              <a:rPr lang="es-CO" sz="2400" b="1" dirty="0">
                <a:solidFill>
                  <a:srgbClr val="FF0000"/>
                </a:solidFill>
              </a:rPr>
              <a:t>JUAN MANUEL SANTOS, MINDEFENSA</a:t>
            </a:r>
          </a:p>
        </p:txBody>
      </p:sp>
    </p:spTree>
    <p:extLst>
      <p:ext uri="{BB962C8B-B14F-4D97-AF65-F5344CB8AC3E}">
        <p14:creationId xmlns:p14="http://schemas.microsoft.com/office/powerpoint/2010/main" val="23925830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3 CuadroTexto"/>
          <p:cNvSpPr txBox="1">
            <a:spLocks noChangeArrowheads="1"/>
          </p:cNvSpPr>
          <p:nvPr/>
        </p:nvSpPr>
        <p:spPr bwMode="auto">
          <a:xfrm>
            <a:off x="179388" y="260350"/>
            <a:ext cx="8713787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O" sz="4000" b="1"/>
              <a:t> LA POLITICA DE PROSPERIDAD DEMOCRATICA</a:t>
            </a:r>
          </a:p>
          <a:p>
            <a:pPr algn="ctr"/>
            <a:endParaRPr lang="es-CO" sz="2400" b="1"/>
          </a:p>
          <a:p>
            <a:pPr algn="ctr"/>
            <a:endParaRPr lang="es-CO" sz="2400" b="1"/>
          </a:p>
          <a:p>
            <a:pPr algn="ctr"/>
            <a:endParaRPr lang="es-CO" sz="2400" b="1"/>
          </a:p>
          <a:p>
            <a:endParaRPr lang="es-CO"/>
          </a:p>
          <a:p>
            <a:endParaRPr lang="es-CO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2349500"/>
            <a:ext cx="5848350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1 CuadroTexto"/>
          <p:cNvSpPr txBox="1">
            <a:spLocks noChangeArrowheads="1"/>
          </p:cNvSpPr>
          <p:nvPr/>
        </p:nvSpPr>
        <p:spPr bwMode="auto">
          <a:xfrm>
            <a:off x="144463" y="2276475"/>
            <a:ext cx="34909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O" sz="3200" b="1">
                <a:solidFill>
                  <a:srgbClr val="FF0000"/>
                </a:solidFill>
              </a:rPr>
              <a:t>EL CAMINO</a:t>
            </a:r>
          </a:p>
          <a:p>
            <a:r>
              <a:rPr lang="es-CO" sz="3200" b="1">
                <a:solidFill>
                  <a:srgbClr val="FF0000"/>
                </a:solidFill>
              </a:rPr>
              <a:t>DE LA «CONSOLIDACION DE LA </a:t>
            </a:r>
          </a:p>
          <a:p>
            <a:r>
              <a:rPr lang="es-CO" sz="3200" b="1">
                <a:solidFill>
                  <a:srgbClr val="FF0000"/>
                </a:solidFill>
              </a:rPr>
              <a:t>PAZ»: </a:t>
            </a:r>
          </a:p>
          <a:p>
            <a:r>
              <a:rPr lang="es-CO" sz="3200" b="1">
                <a:solidFill>
                  <a:srgbClr val="FF0000"/>
                </a:solidFill>
              </a:rPr>
              <a:t>EL EJE DE LA </a:t>
            </a:r>
          </a:p>
          <a:p>
            <a:r>
              <a:rPr lang="es-CO" sz="3200" b="1">
                <a:solidFill>
                  <a:srgbClr val="FF0000"/>
                </a:solidFill>
              </a:rPr>
              <a:t>PPD ES LA ECONOMIA</a:t>
            </a:r>
          </a:p>
        </p:txBody>
      </p:sp>
    </p:spTree>
    <p:extLst>
      <p:ext uri="{BB962C8B-B14F-4D97-AF65-F5344CB8AC3E}">
        <p14:creationId xmlns:p14="http://schemas.microsoft.com/office/powerpoint/2010/main" val="36305830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512" y="188640"/>
            <a:ext cx="88569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b="1" dirty="0" smtClean="0">
                <a:solidFill>
                  <a:srgbClr val="FF0000"/>
                </a:solidFill>
              </a:rPr>
              <a:t>LAS LOCOMOTORAS MINERA </a:t>
            </a:r>
          </a:p>
          <a:p>
            <a:r>
              <a:rPr lang="es-CO" sz="6000" b="1" dirty="0" smtClean="0">
                <a:solidFill>
                  <a:srgbClr val="FF0000"/>
                </a:solidFill>
              </a:rPr>
              <a:t>Y DEL PETROLEO…</a:t>
            </a:r>
          </a:p>
          <a:p>
            <a:endParaRPr lang="es-CO" sz="5400" b="1" dirty="0"/>
          </a:p>
          <a:p>
            <a:r>
              <a:rPr lang="es-CO" sz="5400" b="1" dirty="0" smtClean="0"/>
              <a:t>REARTICULACION DE LA ECONOMIA COLOMBIANA A LA ECONOMIA MUNDO</a:t>
            </a:r>
            <a:endParaRPr lang="es-CO" sz="5400" b="1" dirty="0"/>
          </a:p>
        </p:txBody>
      </p:sp>
    </p:spTree>
    <p:extLst>
      <p:ext uri="{BB962C8B-B14F-4D97-AF65-F5344CB8AC3E}">
        <p14:creationId xmlns:p14="http://schemas.microsoft.com/office/powerpoint/2010/main" val="178919054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7504" y="-27384"/>
            <a:ext cx="885698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rgbClr val="FF0000"/>
                </a:solidFill>
              </a:rPr>
              <a:t>COLOMBIA</a:t>
            </a:r>
          </a:p>
          <a:p>
            <a:endParaRPr lang="es-CO" sz="2400" b="1" dirty="0"/>
          </a:p>
          <a:p>
            <a:r>
              <a:rPr lang="es-CO" sz="2400" b="1" dirty="0" smtClean="0"/>
              <a:t>DE LA SEGURIDAD A LA PROSPERIDAD DEMOCRATICA: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INICIATIVA ESTATAL EN EL CAMPO DE BATALLA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DEL PLAN PATRIOTA AL PLAN CONSOLIDACION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GUERRILLAS DEBILITADAS POLITICA Y MILITARMENTE</a:t>
            </a:r>
          </a:p>
          <a:p>
            <a:endParaRPr lang="es-CO" sz="2400" b="1" dirty="0"/>
          </a:p>
          <a:p>
            <a:r>
              <a:rPr lang="es-CO" sz="2400" b="1" dirty="0" smtClean="0"/>
              <a:t>LA URGENCIA DE LA “NORMALIZACION”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EL PROBLEMA DEL MERCADO DE TIERRAS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RESOLUCION DEL PROBLEMA DE TITULOS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LAS “LOCOMOTORAS DE LA PROSPERIDAD” (RURALES)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	= MINERIA</a:t>
            </a:r>
          </a:p>
          <a:p>
            <a:r>
              <a:rPr lang="es-CO" sz="2400" b="1" dirty="0"/>
              <a:t>		</a:t>
            </a:r>
            <a:r>
              <a:rPr lang="es-CO" sz="2400" b="1" dirty="0" smtClean="0"/>
              <a:t>= AGROINDUSTRIA</a:t>
            </a:r>
          </a:p>
          <a:p>
            <a:endParaRPr lang="es-CO" sz="2400" b="1" dirty="0"/>
          </a:p>
          <a:p>
            <a:r>
              <a:rPr lang="es-CO" sz="2400" b="1" dirty="0" smtClean="0"/>
              <a:t>CAMBIOS EN EL “BLOQUE EN EL PODER”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CONTINUIDAD DEL SECTOR FINANCIERO</a:t>
            </a:r>
          </a:p>
          <a:p>
            <a:r>
              <a:rPr lang="es-CO" sz="2400" b="1" dirty="0"/>
              <a:t>	</a:t>
            </a:r>
            <a:r>
              <a:rPr lang="es-CO" sz="2400" b="1" dirty="0" smtClean="0"/>
              <a:t>= LATIFUNDISTAS AGROEMPRESARIOS vs LATIFUNDISTAS 	TRADICIONALES</a:t>
            </a: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8234891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177219"/>
            <a:ext cx="9036945" cy="6494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solidFill>
                  <a:srgbClr val="FF0000"/>
                </a:solidFill>
              </a:rPr>
              <a:t>DESAPARICI</a:t>
            </a:r>
            <a:r>
              <a:rPr lang="es-ES" sz="3600" b="1" dirty="0" smtClean="0">
                <a:solidFill>
                  <a:srgbClr val="FF0000"/>
                </a:solidFill>
              </a:rPr>
              <a:t>ÓN FORZADA</a:t>
            </a:r>
            <a:endParaRPr lang="es-ES" sz="3600" b="1" dirty="0" smtClean="0">
              <a:solidFill>
                <a:srgbClr val="FF0000"/>
              </a:solidFill>
            </a:endParaRPr>
          </a:p>
          <a:p>
            <a:pPr algn="just"/>
            <a:endParaRPr lang="es-ES" sz="2400" b="1" dirty="0"/>
          </a:p>
          <a:p>
            <a:pPr algn="just"/>
            <a:r>
              <a:rPr lang="es-ES" sz="2400" b="1" dirty="0" smtClean="0"/>
              <a:t>“La </a:t>
            </a:r>
            <a:r>
              <a:rPr lang="es-ES" sz="2400" b="1" dirty="0" err="1"/>
              <a:t>desaparición</a:t>
            </a:r>
            <a:r>
              <a:rPr lang="es-ES" sz="2400" b="1" dirty="0"/>
              <a:t> forzada </a:t>
            </a:r>
            <a:r>
              <a:rPr lang="es-ES" sz="2400" b="1" dirty="0" err="1"/>
              <a:t>continúa</a:t>
            </a:r>
            <a:r>
              <a:rPr lang="es-ES" sz="2400" b="1" dirty="0"/>
              <a:t> siendo una </a:t>
            </a:r>
            <a:r>
              <a:rPr lang="es-ES" sz="2400" b="1" dirty="0" err="1"/>
              <a:t>práctica</a:t>
            </a:r>
            <a:r>
              <a:rPr lang="es-ES" sz="2400" b="1" dirty="0"/>
              <a:t> </a:t>
            </a:r>
            <a:r>
              <a:rPr lang="es-ES" sz="2400" b="1" dirty="0" err="1"/>
              <a:t>sistemática</a:t>
            </a:r>
            <a:r>
              <a:rPr lang="es-ES" sz="2400" b="1" dirty="0"/>
              <a:t> y </a:t>
            </a:r>
            <a:r>
              <a:rPr lang="es-ES" sz="2400" b="1" dirty="0" err="1"/>
              <a:t>generalizada</a:t>
            </a:r>
            <a:r>
              <a:rPr lang="es-ES" b="1" dirty="0" err="1"/>
              <a:t>xxi</a:t>
            </a:r>
            <a:r>
              <a:rPr lang="es-ES" b="1" dirty="0"/>
              <a:t>.</a:t>
            </a:r>
            <a:r>
              <a:rPr lang="es-ES" sz="2400" b="1" dirty="0"/>
              <a:t> </a:t>
            </a:r>
            <a:r>
              <a:rPr lang="es-ES" sz="2400" b="1" dirty="0" err="1"/>
              <a:t>Según</a:t>
            </a:r>
            <a:r>
              <a:rPr lang="es-ES" sz="2400" b="1" dirty="0"/>
              <a:t> la OACNUDH, “a octubre (de 2011), el total acumulado de personas desaparecidas incluidas en el Registro Nacional de Desaparecidos sumaba 62.745 personas”, de las cuales </a:t>
            </a:r>
            <a:r>
              <a:rPr lang="es-ES" sz="2400" b="1" dirty="0" err="1"/>
              <a:t>más</a:t>
            </a:r>
            <a:r>
              <a:rPr lang="es-ES" sz="2400" b="1" dirty="0"/>
              <a:t> de 16.884 </a:t>
            </a:r>
            <a:r>
              <a:rPr lang="es-ES" sz="2400" b="1" dirty="0" err="1"/>
              <a:t>serían</a:t>
            </a:r>
            <a:r>
              <a:rPr lang="es-ES" sz="2400" b="1" dirty="0"/>
              <a:t> desapariciones forzadas. Existe un importante </a:t>
            </a:r>
            <a:r>
              <a:rPr lang="es-ES" sz="2400" b="1" dirty="0" err="1"/>
              <a:t>subregistro</a:t>
            </a:r>
            <a:r>
              <a:rPr lang="es-ES" sz="2400" b="1" dirty="0"/>
              <a:t> de este crimen. Entre enero de 2011 y mayo de 2012, se registraron 240 nuevas desapariciones </a:t>
            </a:r>
            <a:r>
              <a:rPr lang="es-ES" sz="2400" b="1" dirty="0" err="1"/>
              <a:t>forzadas</a:t>
            </a:r>
            <a:r>
              <a:rPr lang="es-ES" sz="1600" b="1" dirty="0" err="1"/>
              <a:t>xxii</a:t>
            </a:r>
            <a:r>
              <a:rPr lang="es-ES" sz="2400" b="1" dirty="0"/>
              <a:t>. En el 2010, 150 desapariciones forzadas fueron documentadas, y en los casos en los cuales se pudo establecer el presunto autor </a:t>
            </a:r>
            <a:r>
              <a:rPr lang="es-ES" sz="2400" b="1" dirty="0" err="1"/>
              <a:t>genérico</a:t>
            </a:r>
            <a:r>
              <a:rPr lang="es-ES" sz="2400" b="1" dirty="0"/>
              <a:t> (95 </a:t>
            </a:r>
            <a:r>
              <a:rPr lang="es-ES" sz="2400" b="1" dirty="0" err="1"/>
              <a:t>víctimas</a:t>
            </a:r>
            <a:r>
              <a:rPr lang="es-ES" sz="2400" b="1" dirty="0"/>
              <a:t>), el 97,89% se atribuyen a la responsabilidad del Estado: por </a:t>
            </a:r>
            <a:r>
              <a:rPr lang="es-ES" sz="2400" b="1" dirty="0" err="1"/>
              <a:t>perpetración</a:t>
            </a:r>
            <a:r>
              <a:rPr lang="es-ES" sz="2400" b="1" dirty="0"/>
              <a:t> directa de agentes estatales (12 </a:t>
            </a:r>
            <a:r>
              <a:rPr lang="es-ES" sz="2400" b="1" dirty="0" err="1"/>
              <a:t>víctimas</a:t>
            </a:r>
            <a:r>
              <a:rPr lang="es-ES" sz="2400" b="1" dirty="0"/>
              <a:t>); y por tolerancia o apoyo a las violaciones cometidas por paramilitares (81 </a:t>
            </a:r>
            <a:r>
              <a:rPr lang="es-ES" sz="2400" b="1" dirty="0" err="1"/>
              <a:t>víctimas</a:t>
            </a:r>
            <a:r>
              <a:rPr lang="es-ES" sz="2400" b="1" dirty="0"/>
              <a:t>). A las guerrillas se les atribuyó la </a:t>
            </a:r>
            <a:r>
              <a:rPr lang="es-ES" sz="2400" b="1" dirty="0" err="1"/>
              <a:t>autoría</a:t>
            </a:r>
            <a:r>
              <a:rPr lang="es-ES" sz="2400" b="1" dirty="0"/>
              <a:t> del 2,11% de las desapariciones forzadas (2 </a:t>
            </a:r>
            <a:r>
              <a:rPr lang="es-ES" sz="2400" b="1" dirty="0" err="1"/>
              <a:t>víctimas</a:t>
            </a:r>
            <a:r>
              <a:rPr lang="es-ES" sz="2400" b="1" dirty="0"/>
              <a:t>)</a:t>
            </a:r>
            <a:r>
              <a:rPr lang="es-ES" sz="1600" b="1" dirty="0" smtClean="0"/>
              <a:t>xxiii</a:t>
            </a:r>
            <a:r>
              <a:rPr lang="es-ES" sz="2400" b="1" dirty="0" smtClean="0"/>
              <a:t>”  EPU, 2013</a:t>
            </a:r>
          </a:p>
          <a:p>
            <a:pPr algn="just"/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40021817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188640"/>
            <a:ext cx="864096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4000" b="1" dirty="0" smtClean="0">
                <a:solidFill>
                  <a:srgbClr val="FF0000"/>
                </a:solidFill>
              </a:rPr>
              <a:t>cambios en el ‘bloque en el poder’</a:t>
            </a:r>
          </a:p>
          <a:p>
            <a:endParaRPr lang="es-CO" sz="28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800" b="1" dirty="0" smtClean="0"/>
              <a:t>fracturas de las clases dominantes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800" b="1" dirty="0"/>
          </a:p>
          <a:p>
            <a:pPr marL="285750" indent="-285750">
              <a:buFont typeface="Arial" pitchFamily="34" charset="0"/>
              <a:buChar char="•"/>
            </a:pPr>
            <a:endParaRPr lang="es-CO" sz="2800" b="1" dirty="0" smtClean="0"/>
          </a:p>
          <a:p>
            <a:pPr marL="285750" indent="-285750">
              <a:buFont typeface="Arial" pitchFamily="34" charset="0"/>
              <a:buChar char="•"/>
            </a:pPr>
            <a:endParaRPr lang="es-CO" sz="2800" b="1" dirty="0"/>
          </a:p>
          <a:p>
            <a:endParaRPr lang="es-CO" sz="2800" b="1" dirty="0" smtClean="0"/>
          </a:p>
          <a:p>
            <a:endParaRPr lang="es-CO" sz="2800" b="1" dirty="0"/>
          </a:p>
          <a:p>
            <a:pPr marL="285750" indent="-285750">
              <a:buFont typeface="Arial" pitchFamily="34" charset="0"/>
              <a:buChar char="•"/>
            </a:pPr>
            <a:endParaRPr lang="es-CO" sz="28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800" b="1" dirty="0"/>
              <a:t>s</a:t>
            </a:r>
            <a:r>
              <a:rPr lang="es-CO" sz="2800" b="1" dirty="0" smtClean="0"/>
              <a:t>ector financiero e industrial al mando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8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s-CO" sz="2800" b="1" dirty="0"/>
              <a:t>l</a:t>
            </a:r>
            <a:r>
              <a:rPr lang="es-CO" sz="2800" b="1" dirty="0" smtClean="0"/>
              <a:t>a pérdida relativa de poder del latifundismo tradicional</a:t>
            </a:r>
          </a:p>
          <a:p>
            <a:pPr marL="285750" indent="-285750">
              <a:buFont typeface="Arial" pitchFamily="34" charset="0"/>
              <a:buChar char="•"/>
            </a:pPr>
            <a:endParaRPr lang="es-CO" b="1" dirty="0"/>
          </a:p>
          <a:p>
            <a:pPr marL="285750" indent="-285750">
              <a:buFont typeface="Arial" pitchFamily="34" charset="0"/>
              <a:buChar char="•"/>
            </a:pPr>
            <a:endParaRPr lang="es-CO" b="1" dirty="0"/>
          </a:p>
        </p:txBody>
      </p:sp>
      <p:sp>
        <p:nvSpPr>
          <p:cNvPr id="3" name="2 Rectángulo redondeado"/>
          <p:cNvSpPr/>
          <p:nvPr/>
        </p:nvSpPr>
        <p:spPr>
          <a:xfrm>
            <a:off x="899592" y="1844824"/>
            <a:ext cx="7128792" cy="2304256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400" b="1" dirty="0" smtClean="0"/>
              <a:t>continuidad </a:t>
            </a:r>
            <a:r>
              <a:rPr lang="es-CO" sz="2400" b="1" dirty="0"/>
              <a:t>en la seguridad, énfasis en la modernización económica, consolidación de la minería y la agroindustria y cuota inicial de justicia social: reconocimiento </a:t>
            </a:r>
            <a:r>
              <a:rPr lang="es-CO" sz="2400" b="1" dirty="0" smtClean="0"/>
              <a:t>del conflicto armado, de </a:t>
            </a:r>
            <a:r>
              <a:rPr lang="es-CO" sz="2400" b="1" dirty="0"/>
              <a:t>las víctimas y restitución de tierras</a:t>
            </a:r>
          </a:p>
        </p:txBody>
      </p:sp>
    </p:spTree>
    <p:extLst>
      <p:ext uri="{BB962C8B-B14F-4D97-AF65-F5344CB8AC3E}">
        <p14:creationId xmlns:p14="http://schemas.microsoft.com/office/powerpoint/2010/main" val="18050126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62429" y="236292"/>
            <a:ext cx="8815451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 smtClean="0">
                <a:solidFill>
                  <a:srgbClr val="FF0000"/>
                </a:solidFill>
              </a:rPr>
              <a:t>CAI, DDHH Y DIH</a:t>
            </a:r>
          </a:p>
          <a:p>
            <a:endParaRPr lang="es-ES" sz="2800" b="1" dirty="0"/>
          </a:p>
          <a:p>
            <a:pPr algn="just"/>
            <a:r>
              <a:rPr lang="es-ES" sz="2800" b="1" dirty="0" smtClean="0"/>
              <a:t>“</a:t>
            </a:r>
            <a:r>
              <a:rPr lang="es-ES" sz="2800" b="1" dirty="0" err="1" smtClean="0"/>
              <a:t>Continúan</a:t>
            </a:r>
            <a:r>
              <a:rPr lang="es-ES" sz="2800" b="1" dirty="0" smtClean="0"/>
              <a:t> </a:t>
            </a:r>
            <a:r>
              <a:rPr lang="es-ES" sz="2800" b="1" dirty="0" err="1"/>
              <a:t>registrándose</a:t>
            </a:r>
            <a:r>
              <a:rPr lang="es-ES" sz="2800" b="1" dirty="0"/>
              <a:t> violaciones graves y </a:t>
            </a:r>
            <a:r>
              <a:rPr lang="es-ES" sz="2800" b="1" dirty="0" err="1"/>
              <a:t>sistemáticas</a:t>
            </a:r>
            <a:r>
              <a:rPr lang="es-ES" sz="2800" b="1" dirty="0"/>
              <a:t> a los derechos humanos y al DIH de parte de todos los actores armados del conflicto (guerrilla, paramilitares y fuerzas de seguridad). El conflicto se ha intensificado en las zonas de combates y se traduce por una </a:t>
            </a:r>
            <a:r>
              <a:rPr lang="es-ES" sz="2800" b="1" dirty="0" err="1"/>
              <a:t>continúa</a:t>
            </a:r>
            <a:r>
              <a:rPr lang="es-ES" sz="2800" b="1" dirty="0"/>
              <a:t> e intensa </a:t>
            </a:r>
            <a:r>
              <a:rPr lang="es-ES" sz="2800" b="1" dirty="0" err="1"/>
              <a:t>victimización</a:t>
            </a:r>
            <a:r>
              <a:rPr lang="es-ES" sz="2800" b="1" dirty="0"/>
              <a:t> de la </a:t>
            </a:r>
            <a:r>
              <a:rPr lang="es-ES" sz="2800" b="1" dirty="0" err="1"/>
              <a:t>población</a:t>
            </a:r>
            <a:r>
              <a:rPr lang="es-ES" sz="2800" b="1" dirty="0"/>
              <a:t> civil de parte de los actores armados que buscan reforzar el control </a:t>
            </a:r>
            <a:r>
              <a:rPr lang="es-ES" sz="2800" b="1" dirty="0" err="1"/>
              <a:t>geográfico</a:t>
            </a:r>
            <a:r>
              <a:rPr lang="es-ES" sz="2800" b="1" dirty="0"/>
              <a:t>, social y </a:t>
            </a:r>
            <a:r>
              <a:rPr lang="es-ES" sz="2800" b="1" dirty="0" err="1"/>
              <a:t>político</a:t>
            </a:r>
            <a:r>
              <a:rPr lang="es-ES" sz="2800" b="1" dirty="0"/>
              <a:t> sobre estas zonas. Y desde el anuncio del inicio de los </a:t>
            </a:r>
            <a:r>
              <a:rPr lang="es-ES" sz="2800" b="1" dirty="0" err="1"/>
              <a:t>diálogos</a:t>
            </a:r>
            <a:r>
              <a:rPr lang="es-ES" sz="2800" b="1" dirty="0"/>
              <a:t> de paz, se observa un recrudecimiento de la violencia y de los enfrentamientos en estas zonas</a:t>
            </a:r>
            <a:r>
              <a:rPr lang="es-ES" sz="2800" b="1" dirty="0" smtClean="0"/>
              <a:t>.”</a:t>
            </a:r>
          </a:p>
          <a:p>
            <a:r>
              <a:rPr lang="es-ES" sz="2800" b="1" dirty="0" smtClean="0"/>
              <a:t>EPU, 2013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2429227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77195" y="236292"/>
            <a:ext cx="8771152" cy="729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solidFill>
                  <a:srgbClr val="FF0000"/>
                </a:solidFill>
              </a:rPr>
              <a:t>ZONAS DE CONSOLIDACI</a:t>
            </a:r>
            <a:r>
              <a:rPr lang="es-ES" sz="3600" b="1" dirty="0" smtClean="0">
                <a:solidFill>
                  <a:srgbClr val="FF0000"/>
                </a:solidFill>
              </a:rPr>
              <a:t>ÓN Y DDHH</a:t>
            </a:r>
            <a:endParaRPr lang="es-ES" sz="3600" b="1" dirty="0" smtClean="0">
              <a:solidFill>
                <a:srgbClr val="FF0000"/>
              </a:solidFill>
            </a:endParaRPr>
          </a:p>
          <a:p>
            <a:pPr algn="just"/>
            <a:endParaRPr lang="es-ES" sz="3600" b="1" dirty="0" smtClean="0"/>
          </a:p>
          <a:p>
            <a:pPr algn="just"/>
            <a:r>
              <a:rPr lang="es-ES" sz="3600" b="1" dirty="0" smtClean="0"/>
              <a:t>“La </a:t>
            </a:r>
            <a:r>
              <a:rPr lang="es-ES" sz="3600" b="1" dirty="0" err="1"/>
              <a:t>profundización</a:t>
            </a:r>
            <a:r>
              <a:rPr lang="es-ES" sz="3600" b="1" dirty="0"/>
              <a:t> de la </a:t>
            </a:r>
            <a:r>
              <a:rPr lang="es-ES" sz="3600" b="1" dirty="0" err="1"/>
              <a:t>militarización</a:t>
            </a:r>
            <a:r>
              <a:rPr lang="es-ES" sz="3600" b="1" dirty="0"/>
              <a:t> se ha convertido en la fuente de numerosas violaciones a los derechos humanos y al DIH, en particular en las Zonas de </a:t>
            </a:r>
            <a:r>
              <a:rPr lang="es-ES" sz="3600" b="1" dirty="0" err="1"/>
              <a:t>Consolidación</a:t>
            </a:r>
            <a:r>
              <a:rPr lang="es-ES" sz="2400" b="1" dirty="0" err="1"/>
              <a:t>vi</a:t>
            </a:r>
            <a:r>
              <a:rPr lang="es-ES" sz="3600" b="1" dirty="0"/>
              <a:t> donde la </a:t>
            </a:r>
            <a:r>
              <a:rPr lang="es-ES" sz="3600" b="1" dirty="0" err="1"/>
              <a:t>militarización</a:t>
            </a:r>
            <a:r>
              <a:rPr lang="es-ES" sz="3600" b="1" dirty="0"/>
              <a:t> ha estado </a:t>
            </a:r>
            <a:r>
              <a:rPr lang="es-ES" sz="3600" b="1" dirty="0" err="1"/>
              <a:t>acompañada</a:t>
            </a:r>
            <a:r>
              <a:rPr lang="es-ES" sz="3600" b="1" dirty="0"/>
              <a:t> por un aumento de las </a:t>
            </a:r>
            <a:r>
              <a:rPr lang="es-ES" sz="3600" b="1" dirty="0" err="1"/>
              <a:t>violaciones</a:t>
            </a:r>
            <a:r>
              <a:rPr lang="es-ES" sz="2400" b="1" dirty="0" err="1"/>
              <a:t>vii</a:t>
            </a:r>
            <a:r>
              <a:rPr lang="es-ES" sz="3600" b="1" dirty="0"/>
              <a:t>. La </a:t>
            </a:r>
            <a:r>
              <a:rPr lang="es-ES" sz="3600" b="1" dirty="0" err="1"/>
              <a:t>población</a:t>
            </a:r>
            <a:r>
              <a:rPr lang="es-ES" sz="3600" b="1" dirty="0"/>
              <a:t> civil sigue siendo estigmatizada mediante sindicaciones de colaborar con una parte o la otra, lo cual la expone a riesgos </a:t>
            </a:r>
            <a:r>
              <a:rPr lang="es-ES" sz="3600" b="1" dirty="0" err="1" smtClean="0"/>
              <a:t>enormes</a:t>
            </a:r>
            <a:r>
              <a:rPr lang="es-ES" sz="2400" b="1" dirty="0" err="1" smtClean="0"/>
              <a:t>viii</a:t>
            </a:r>
            <a:r>
              <a:rPr lang="es-ES" sz="3600" b="1" dirty="0" smtClean="0"/>
              <a:t>”.  EPU, 2013</a:t>
            </a:r>
          </a:p>
          <a:p>
            <a:pPr algn="just"/>
            <a:r>
              <a:rPr lang="es-ES" sz="3600" b="1" dirty="0" smtClean="0"/>
              <a:t>“”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12371219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2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SITUACI</a:t>
            </a:r>
            <a:r>
              <a:rPr lang="es-ES" sz="3200" b="1" dirty="0" smtClean="0"/>
              <a:t>ÓN DE LOS DESC – EPU 2013</a:t>
            </a:r>
            <a:endParaRPr lang="es-ES" sz="3200" b="1" dirty="0"/>
          </a:p>
        </p:txBody>
      </p:sp>
      <p:sp>
        <p:nvSpPr>
          <p:cNvPr id="4" name="CuadroTexto 3"/>
          <p:cNvSpPr txBox="1"/>
          <p:nvPr/>
        </p:nvSpPr>
        <p:spPr>
          <a:xfrm>
            <a:off x="132896" y="1210995"/>
            <a:ext cx="8904049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 smtClean="0"/>
              <a:t>“… incremento </a:t>
            </a:r>
            <a:r>
              <a:rPr lang="es-ES" sz="2800" b="1" dirty="0"/>
              <a:t>del </a:t>
            </a:r>
            <a:r>
              <a:rPr lang="es-ES" sz="2800" b="1" dirty="0" err="1"/>
              <a:t>número</a:t>
            </a:r>
            <a:r>
              <a:rPr lang="es-ES" sz="2800" b="1" dirty="0"/>
              <a:t> de hogares que se encuentran en </a:t>
            </a:r>
            <a:r>
              <a:rPr lang="es-ES" sz="2800" b="1" dirty="0">
                <a:solidFill>
                  <a:srgbClr val="FF0000"/>
                </a:solidFill>
              </a:rPr>
              <a:t>inseguridad alimentaria </a:t>
            </a:r>
            <a:r>
              <a:rPr lang="es-ES" sz="2800" b="1" dirty="0"/>
              <a:t>(42,7% en el 2010, contra 40,8% en el 2005</a:t>
            </a:r>
            <a:r>
              <a:rPr lang="es-ES" sz="2000" b="1" dirty="0"/>
              <a:t>cxxii</a:t>
            </a:r>
            <a:r>
              <a:rPr lang="es-ES" sz="2800" b="1" dirty="0"/>
              <a:t>), </a:t>
            </a:r>
            <a:r>
              <a:rPr lang="es-ES" sz="2800" b="1" dirty="0" err="1"/>
              <a:t>situación</a:t>
            </a:r>
            <a:r>
              <a:rPr lang="es-ES" sz="2800" b="1" dirty="0"/>
              <a:t> que afecta en particular a los hogares rurales (57,5% de estos hogares) y </a:t>
            </a:r>
            <a:r>
              <a:rPr lang="es-ES" sz="2800" b="1" dirty="0" err="1"/>
              <a:t>afrodescendientes</a:t>
            </a:r>
            <a:r>
              <a:rPr lang="es-ES" sz="2800" b="1" dirty="0"/>
              <a:t> (56,4%)</a:t>
            </a:r>
            <a:r>
              <a:rPr lang="es-ES" b="1" dirty="0"/>
              <a:t>cxxiii</a:t>
            </a:r>
            <a:r>
              <a:rPr lang="es-ES" sz="2800" b="1" dirty="0" smtClean="0"/>
              <a:t>.” </a:t>
            </a:r>
          </a:p>
          <a:p>
            <a:pPr algn="just"/>
            <a:endParaRPr lang="es-ES" sz="2800" b="1" dirty="0"/>
          </a:p>
          <a:p>
            <a:pPr algn="just"/>
            <a:r>
              <a:rPr lang="es-ES" sz="2800" b="1" dirty="0" smtClean="0"/>
              <a:t>“Si </a:t>
            </a:r>
            <a:r>
              <a:rPr lang="es-ES" sz="2800" b="1" dirty="0"/>
              <a:t>bien se ha registrado un aumento de la tasa de </a:t>
            </a:r>
            <a:r>
              <a:rPr lang="es-ES" sz="2800" b="1" dirty="0" err="1"/>
              <a:t>ocupación</a:t>
            </a:r>
            <a:r>
              <a:rPr lang="es-ES" sz="2800" b="1" dirty="0"/>
              <a:t> (58,8% - incremento de 3,2%) desde el 2010, el </a:t>
            </a:r>
            <a:r>
              <a:rPr lang="es-ES" sz="2800" b="1" dirty="0">
                <a:solidFill>
                  <a:srgbClr val="FF0000"/>
                </a:solidFill>
              </a:rPr>
              <a:t>empleo es mayoritariamente precario</a:t>
            </a:r>
            <a:r>
              <a:rPr lang="es-ES" sz="2800" b="1" dirty="0"/>
              <a:t>: 43% de los trabajadores trabajan por cuenta propia, de los cuales el 80% se ubica en la </a:t>
            </a:r>
            <a:r>
              <a:rPr lang="es-ES" sz="2800" b="1" dirty="0" err="1"/>
              <a:t>economía</a:t>
            </a:r>
            <a:r>
              <a:rPr lang="es-ES" sz="2800" b="1" dirty="0"/>
              <a:t> informal; y entre </a:t>
            </a:r>
            <a:r>
              <a:rPr lang="es-ES" sz="2800" b="1" dirty="0" err="1"/>
              <a:t>éstos</a:t>
            </a:r>
            <a:r>
              <a:rPr lang="es-ES" sz="2800" b="1" dirty="0"/>
              <a:t>, el 91% sin </a:t>
            </a:r>
            <a:r>
              <a:rPr lang="es-ES" sz="2800" b="1" dirty="0" err="1"/>
              <a:t>protección</a:t>
            </a:r>
            <a:r>
              <a:rPr lang="es-ES" sz="2800" b="1" dirty="0"/>
              <a:t> </a:t>
            </a:r>
            <a:r>
              <a:rPr lang="es-ES" sz="2800" b="1" dirty="0" err="1" smtClean="0"/>
              <a:t>social</a:t>
            </a:r>
            <a:r>
              <a:rPr lang="es-ES" b="1" dirty="0" err="1" smtClean="0"/>
              <a:t>cxxix</a:t>
            </a:r>
            <a:r>
              <a:rPr lang="es-ES" sz="2800" b="1" dirty="0" smtClean="0"/>
              <a:t>”. </a:t>
            </a:r>
          </a:p>
          <a:p>
            <a:endParaRPr lang="es-ES" sz="2800" b="1" dirty="0"/>
          </a:p>
          <a:p>
            <a:endParaRPr lang="es-ES" sz="2800" b="1" dirty="0" smtClean="0"/>
          </a:p>
          <a:p>
            <a:endParaRPr lang="es-ES" sz="2800" b="1" dirty="0" smtClean="0"/>
          </a:p>
          <a:p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34330317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SITUACI</a:t>
            </a:r>
            <a:r>
              <a:rPr lang="es-ES" sz="3200" b="1" dirty="0" smtClean="0"/>
              <a:t>ÓN DE LOS DESC – EPU 2013</a:t>
            </a:r>
            <a:endParaRPr lang="es-ES" sz="32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132896" y="1151922"/>
            <a:ext cx="885975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“En materia </a:t>
            </a:r>
            <a:r>
              <a:rPr lang="es-ES" sz="2800" b="1" dirty="0" smtClean="0">
                <a:solidFill>
                  <a:srgbClr val="FF0000"/>
                </a:solidFill>
              </a:rPr>
              <a:t>del derecho a la salud </a:t>
            </a:r>
            <a:r>
              <a:rPr lang="es-ES" sz="2800" b="1" dirty="0" smtClean="0"/>
              <a:t>se registran, entre otros, el aumento de la morbilidad y mortalidad por enfermedades transmisibles; bajas coberturas de </a:t>
            </a:r>
            <a:r>
              <a:rPr lang="es-ES" sz="2800" b="1" dirty="0" err="1" smtClean="0"/>
              <a:t>vacunación</a:t>
            </a:r>
            <a:r>
              <a:rPr lang="es-ES" sz="2800" b="1" dirty="0" smtClean="0"/>
              <a:t>; baja calidad y </a:t>
            </a:r>
            <a:r>
              <a:rPr lang="es-ES" sz="2800" b="1" dirty="0" err="1" smtClean="0"/>
              <a:t>restricción</a:t>
            </a:r>
            <a:r>
              <a:rPr lang="es-ES" sz="2800" b="1" dirty="0" smtClean="0"/>
              <a:t> de medicamentos; aumento de barreras y costos para los ciudadanos en el acceso a los servicios de salud y a la </a:t>
            </a:r>
            <a:r>
              <a:rPr lang="es-ES" sz="2800" b="1" dirty="0" err="1" smtClean="0"/>
              <a:t>informacióncxxx</a:t>
            </a:r>
            <a:r>
              <a:rPr lang="es-ES" sz="2800" b="1" dirty="0" smtClean="0"/>
              <a:t>. El aumento de costos y la </a:t>
            </a:r>
            <a:r>
              <a:rPr lang="es-ES" sz="2800" b="1" dirty="0" err="1" smtClean="0"/>
              <a:t>corrupción</a:t>
            </a:r>
            <a:r>
              <a:rPr lang="es-ES" sz="2800" b="1" dirty="0" smtClean="0"/>
              <a:t> relacionados con la </a:t>
            </a:r>
            <a:r>
              <a:rPr lang="es-ES" sz="2800" b="1" dirty="0" err="1" smtClean="0"/>
              <a:t>intermediación</a:t>
            </a:r>
            <a:r>
              <a:rPr lang="es-ES" sz="2800" b="1" dirty="0" smtClean="0"/>
              <a:t> por empresas privadas han llevado a la grave crisis que vive actualmente el sistema de salud colombiano y que ha provocado su </a:t>
            </a:r>
            <a:r>
              <a:rPr lang="es-ES" sz="2800" b="1" dirty="0" err="1" smtClean="0"/>
              <a:t>colapsocxxxi</a:t>
            </a:r>
            <a:r>
              <a:rPr lang="es-ES" sz="2800" b="1" dirty="0" smtClean="0"/>
              <a:t>, causando el quiebre, cierre y </a:t>
            </a:r>
            <a:r>
              <a:rPr lang="es-ES" sz="2800" b="1" dirty="0" err="1" smtClean="0"/>
              <a:t>privatización</a:t>
            </a:r>
            <a:r>
              <a:rPr lang="es-ES" sz="2800" b="1" dirty="0" smtClean="0"/>
              <a:t> de </a:t>
            </a:r>
            <a:r>
              <a:rPr lang="es-ES" sz="2800" b="1" dirty="0" err="1" smtClean="0"/>
              <a:t>hospitales</a:t>
            </a:r>
            <a:r>
              <a:rPr lang="es-ES" b="1" dirty="0" err="1" smtClean="0"/>
              <a:t>cxxxii</a:t>
            </a:r>
            <a:r>
              <a:rPr lang="es-ES" sz="2800" b="1" dirty="0" smtClean="0"/>
              <a:t>.” </a:t>
            </a:r>
          </a:p>
          <a:p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2080308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CuadroTexto"/>
          <p:cNvSpPr txBox="1">
            <a:spLocks noChangeArrowheads="1"/>
          </p:cNvSpPr>
          <p:nvPr/>
        </p:nvSpPr>
        <p:spPr bwMode="auto">
          <a:xfrm>
            <a:off x="35496" y="380265"/>
            <a:ext cx="8246690" cy="621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</a:rPr>
              <a:t>EFECTOS DE LA APERTURA EN EL DESARROLLO RURAL</a:t>
            </a:r>
          </a:p>
          <a:p>
            <a:pPr eaLnBrk="1" hangingPunct="1"/>
            <a:endParaRPr lang="en-US" sz="3600" b="1" dirty="0"/>
          </a:p>
          <a:p>
            <a:pPr marL="571500" indent="-571500" eaLnBrk="1" hangingPunct="1">
              <a:buFont typeface="Arial" pitchFamily="34" charset="0"/>
              <a:buChar char="•"/>
            </a:pPr>
            <a:r>
              <a:rPr lang="en-US" sz="3200" b="1" dirty="0" smtClean="0"/>
              <a:t>SE REDUJO </a:t>
            </a:r>
            <a:r>
              <a:rPr lang="en-US" sz="3200" b="1" dirty="0"/>
              <a:t>EN CERCA DE 800 MIL Has. </a:t>
            </a:r>
            <a:r>
              <a:rPr lang="en-US" sz="3200" b="1" dirty="0" smtClean="0"/>
              <a:t>LA SUPERFICIE SEMBRADA</a:t>
            </a:r>
          </a:p>
          <a:p>
            <a:pPr marL="571500" indent="-571500" eaLnBrk="1" hangingPunct="1">
              <a:buFont typeface="Arial" pitchFamily="34" charset="0"/>
              <a:buChar char="•"/>
            </a:pPr>
            <a:r>
              <a:rPr lang="en-US" sz="3200" b="1" dirty="0" smtClean="0"/>
              <a:t>SE </a:t>
            </a:r>
            <a:r>
              <a:rPr lang="en-US" sz="3200" b="1" dirty="0"/>
              <a:t>REDUJERON LOS CULTIVOS TEMPORALES PROPIOS DE LA PRODUCCION </a:t>
            </a:r>
            <a:r>
              <a:rPr lang="en-US" sz="3200" b="1" dirty="0" smtClean="0"/>
              <a:t>PARCELARIA</a:t>
            </a:r>
          </a:p>
          <a:p>
            <a:pPr marL="571500" indent="-571500" eaLnBrk="1" hangingPunct="1">
              <a:buFont typeface="Arial" pitchFamily="34" charset="0"/>
              <a:buChar char="•"/>
            </a:pPr>
            <a:r>
              <a:rPr lang="en-US" sz="3200" b="1" dirty="0" smtClean="0"/>
              <a:t>SE DEBILITO </a:t>
            </a:r>
            <a:r>
              <a:rPr lang="en-US" sz="3200" b="1" dirty="0"/>
              <a:t>LA SEGURIDAD </a:t>
            </a:r>
            <a:r>
              <a:rPr lang="en-US" sz="3200" b="1" dirty="0" smtClean="0"/>
              <a:t>ALIMENTARIA </a:t>
            </a:r>
          </a:p>
          <a:p>
            <a:pPr marL="571500" indent="-571500" eaLnBrk="1" hangingPunct="1">
              <a:buFont typeface="Arial" pitchFamily="34" charset="0"/>
              <a:buChar char="•"/>
            </a:pPr>
            <a:r>
              <a:rPr lang="en-US" sz="3200" b="1" dirty="0" smtClean="0"/>
              <a:t>SE </a:t>
            </a:r>
            <a:r>
              <a:rPr lang="en-US" sz="3200" b="1" dirty="0"/>
              <a:t>INCREMENTARON LAS IMPORTACIONES </a:t>
            </a:r>
            <a:r>
              <a:rPr lang="en-US" sz="3200" b="1" dirty="0" smtClean="0"/>
              <a:t>AGR</a:t>
            </a:r>
            <a:r>
              <a:rPr lang="en-US" sz="3200" b="1" dirty="0" smtClean="0"/>
              <a:t>Í</a:t>
            </a:r>
            <a:r>
              <a:rPr lang="en-US" sz="3200" b="1" dirty="0" smtClean="0"/>
              <a:t>COLAS </a:t>
            </a:r>
            <a:r>
              <a:rPr lang="en-US" sz="3200" b="1" dirty="0"/>
              <a:t>A UN RITMO DEL 26% </a:t>
            </a:r>
            <a:r>
              <a:rPr lang="en-US" sz="3200" b="1" dirty="0" smtClean="0"/>
              <a:t>ANUAL </a:t>
            </a:r>
            <a:r>
              <a:rPr lang="en-US" sz="3200" b="1" dirty="0"/>
              <a:t>ENTRE  1991-1997 </a:t>
            </a:r>
          </a:p>
          <a:p>
            <a:pPr eaLnBrk="1" hangingPunct="1"/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1157766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SITUACI</a:t>
            </a:r>
            <a:r>
              <a:rPr lang="es-ES" sz="3200" b="1" dirty="0" smtClean="0"/>
              <a:t>ÓN DE LOS DESC – EPU 2013</a:t>
            </a:r>
            <a:endParaRPr lang="es-ES" sz="32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280559" y="1225764"/>
            <a:ext cx="8682554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0000"/>
                </a:solidFill>
              </a:rPr>
              <a:t>INEQUIDAD Y CONCENTRACI</a:t>
            </a:r>
            <a:r>
              <a:rPr lang="es-ES" sz="3200" b="1" dirty="0" smtClean="0">
                <a:solidFill>
                  <a:srgbClr val="FF0000"/>
                </a:solidFill>
              </a:rPr>
              <a:t>ÓN RIQUEZA</a:t>
            </a:r>
          </a:p>
          <a:p>
            <a:endParaRPr lang="es-ES" sz="3200" b="1" dirty="0" smtClean="0"/>
          </a:p>
          <a:p>
            <a:pPr algn="just"/>
            <a:r>
              <a:rPr lang="es-ES" sz="3200" b="1" dirty="0" smtClean="0"/>
              <a:t>“</a:t>
            </a:r>
            <a:r>
              <a:rPr lang="es-ES" sz="3200" b="1" dirty="0"/>
              <a:t>Con un coeficiente GINI de casi 0.56 (2010), Colombia se encuentra entre los </a:t>
            </a:r>
            <a:r>
              <a:rPr lang="es-ES" sz="3200" b="1" dirty="0" err="1"/>
              <a:t>países</a:t>
            </a:r>
            <a:r>
              <a:rPr lang="es-ES" sz="3200" b="1" dirty="0"/>
              <a:t> </a:t>
            </a:r>
            <a:r>
              <a:rPr lang="es-ES" sz="3200" b="1" dirty="0" err="1"/>
              <a:t>más</a:t>
            </a:r>
            <a:r>
              <a:rPr lang="es-ES" sz="3200" b="1" dirty="0"/>
              <a:t> desiguales del mundo y la </a:t>
            </a:r>
            <a:r>
              <a:rPr lang="es-ES" sz="3200" b="1" dirty="0" err="1"/>
              <a:t>concentración</a:t>
            </a:r>
            <a:r>
              <a:rPr lang="es-ES" sz="3200" b="1" dirty="0"/>
              <a:t> de riqueza e ingresos no ha cambiado sustancialmente en los </a:t>
            </a:r>
            <a:r>
              <a:rPr lang="es-ES" sz="3200" b="1" dirty="0" err="1"/>
              <a:t>últimos</a:t>
            </a:r>
            <a:r>
              <a:rPr lang="es-ES" sz="3200" b="1" dirty="0"/>
              <a:t> 10 </a:t>
            </a:r>
            <a:r>
              <a:rPr lang="es-ES" sz="3200" b="1" dirty="0" err="1"/>
              <a:t>años</a:t>
            </a:r>
            <a:r>
              <a:rPr lang="es-ES" sz="3200" b="1" dirty="0"/>
              <a:t>. El 37,2% (50,3% en zonas rurales) de la </a:t>
            </a:r>
            <a:r>
              <a:rPr lang="es-ES" sz="3200" b="1" dirty="0" err="1"/>
              <a:t>población</a:t>
            </a:r>
            <a:r>
              <a:rPr lang="es-ES" sz="3200" b="1" dirty="0"/>
              <a:t> está en </a:t>
            </a:r>
            <a:r>
              <a:rPr lang="es-ES" sz="3200" b="1" dirty="0" err="1"/>
              <a:t>situación</a:t>
            </a:r>
            <a:r>
              <a:rPr lang="es-ES" sz="3200" b="1" dirty="0"/>
              <a:t> de pobreza y 16% en extrema pobreza (27,6% de la </a:t>
            </a:r>
            <a:r>
              <a:rPr lang="es-ES" sz="3200" b="1" dirty="0" err="1"/>
              <a:t>población</a:t>
            </a:r>
            <a:r>
              <a:rPr lang="es-ES" sz="3200" b="1" dirty="0"/>
              <a:t> vive con menos de 2 USD por </a:t>
            </a:r>
            <a:r>
              <a:rPr lang="es-ES" sz="3200" b="1" dirty="0" err="1"/>
              <a:t>día</a:t>
            </a:r>
            <a:r>
              <a:rPr lang="es-ES" sz="3200" b="1" dirty="0"/>
              <a:t>)</a:t>
            </a:r>
            <a:r>
              <a:rPr lang="es-ES" sz="2000" b="1" dirty="0"/>
              <a:t>cxxi</a:t>
            </a:r>
            <a:r>
              <a:rPr lang="es-ES" sz="3200" b="1" dirty="0" smtClean="0"/>
              <a:t>.” </a:t>
            </a:r>
          </a:p>
          <a:p>
            <a:pPr algn="just"/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20803084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PUEBLOS IND</a:t>
            </a:r>
            <a:r>
              <a:rPr lang="es-ES" sz="3200" b="1" dirty="0" smtClean="0"/>
              <a:t>ÍGENAS Y AFROCOLOMBIANOS</a:t>
            </a:r>
            <a:endParaRPr lang="es-ES" sz="32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147662" y="1166691"/>
            <a:ext cx="8815451" cy="569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 smtClean="0"/>
              <a:t>“La </a:t>
            </a:r>
            <a:r>
              <a:rPr lang="es-ES" sz="2800" b="1" dirty="0" err="1">
                <a:solidFill>
                  <a:srgbClr val="FF0000"/>
                </a:solidFill>
              </a:rPr>
              <a:t>población</a:t>
            </a:r>
            <a:r>
              <a:rPr lang="es-ES" sz="2800" b="1" dirty="0">
                <a:solidFill>
                  <a:srgbClr val="FF0000"/>
                </a:solidFill>
              </a:rPr>
              <a:t> afrocolombiana </a:t>
            </a:r>
            <a:r>
              <a:rPr lang="es-ES" sz="2800" b="1" dirty="0"/>
              <a:t>vive en una </a:t>
            </a:r>
            <a:r>
              <a:rPr lang="es-ES" sz="2800" b="1" dirty="0" err="1"/>
              <a:t>situación</a:t>
            </a:r>
            <a:r>
              <a:rPr lang="es-ES" sz="2800" b="1" dirty="0"/>
              <a:t> de pobreza extrema: el 80% de la </a:t>
            </a:r>
            <a:r>
              <a:rPr lang="es-ES" sz="2800" b="1" dirty="0" err="1"/>
              <a:t>población</a:t>
            </a:r>
            <a:r>
              <a:rPr lang="es-ES" sz="2800" b="1" dirty="0"/>
              <a:t> tiene sus necesidades </a:t>
            </a:r>
            <a:r>
              <a:rPr lang="es-ES" sz="2800" b="1" dirty="0" err="1"/>
              <a:t>básicas</a:t>
            </a:r>
            <a:r>
              <a:rPr lang="es-ES" sz="2800" b="1" dirty="0"/>
              <a:t> insatisfechas y las tasas de mortalidad infantil y materna doblan las </a:t>
            </a:r>
            <a:r>
              <a:rPr lang="es-ES" sz="2800" b="1" dirty="0" err="1"/>
              <a:t>nacionales</a:t>
            </a:r>
            <a:r>
              <a:rPr lang="es-ES" sz="2000" b="1" dirty="0" err="1"/>
              <a:t>cliv</a:t>
            </a:r>
            <a:r>
              <a:rPr lang="es-ES" sz="2800" b="1" dirty="0"/>
              <a:t>. Se reportan algunos esfuerzos de parte de autoridades locales, como por ejemplo en el </a:t>
            </a:r>
            <a:r>
              <a:rPr lang="es-ES" sz="2800" b="1" dirty="0" err="1"/>
              <a:t>Casanareclv</a:t>
            </a:r>
            <a:r>
              <a:rPr lang="es-ES" sz="2800" b="1" dirty="0"/>
              <a:t>, sin embargo, la entrega de </a:t>
            </a:r>
            <a:r>
              <a:rPr lang="es-ES" sz="2800" b="1" dirty="0" err="1"/>
              <a:t>víveres</a:t>
            </a:r>
            <a:r>
              <a:rPr lang="es-ES" sz="2800" b="1" dirty="0"/>
              <a:t> no representa una </a:t>
            </a:r>
            <a:r>
              <a:rPr lang="es-ES" sz="2800" b="1" dirty="0" err="1"/>
              <a:t>solución</a:t>
            </a:r>
            <a:r>
              <a:rPr lang="es-ES" sz="2800" b="1" dirty="0"/>
              <a:t> a largo plazo. La </a:t>
            </a:r>
            <a:r>
              <a:rPr lang="es-ES" sz="2800" b="1" dirty="0" err="1"/>
              <a:t>situación</a:t>
            </a:r>
            <a:r>
              <a:rPr lang="es-ES" sz="2800" b="1" dirty="0"/>
              <a:t> es </a:t>
            </a:r>
            <a:r>
              <a:rPr lang="es-ES" sz="2800" b="1" dirty="0" err="1"/>
              <a:t>también</a:t>
            </a:r>
            <a:r>
              <a:rPr lang="es-ES" sz="2800" b="1" dirty="0"/>
              <a:t> </a:t>
            </a:r>
            <a:r>
              <a:rPr lang="es-ES" sz="2800" b="1" dirty="0" err="1"/>
              <a:t>dramática</a:t>
            </a:r>
            <a:r>
              <a:rPr lang="es-ES" sz="2800" b="1" dirty="0"/>
              <a:t> en materia de </a:t>
            </a:r>
            <a:r>
              <a:rPr lang="es-ES" sz="2800" b="1" dirty="0" err="1"/>
              <a:t>educación</a:t>
            </a:r>
            <a:r>
              <a:rPr lang="es-ES" sz="2800" b="1" dirty="0"/>
              <a:t>: la tasa de analfabetismo se eleva a un 17,9% para la </a:t>
            </a:r>
            <a:r>
              <a:rPr lang="es-ES" sz="2800" b="1" dirty="0" err="1"/>
              <a:t>población</a:t>
            </a:r>
            <a:r>
              <a:rPr lang="es-ES" sz="2800" b="1" dirty="0"/>
              <a:t> afrocolombiana y 14,4% para la </a:t>
            </a:r>
            <a:r>
              <a:rPr lang="es-ES" sz="2800" b="1" dirty="0" err="1"/>
              <a:t>población</a:t>
            </a:r>
            <a:r>
              <a:rPr lang="es-ES" sz="2800" b="1" dirty="0"/>
              <a:t> </a:t>
            </a:r>
            <a:r>
              <a:rPr lang="es-ES" sz="2800" b="1" dirty="0" err="1"/>
              <a:t>indígena</a:t>
            </a:r>
            <a:r>
              <a:rPr lang="es-ES" sz="2800" b="1" dirty="0"/>
              <a:t>, cuando el promedio nacional es del 6,3%</a:t>
            </a:r>
            <a:r>
              <a:rPr lang="es-ES" sz="2000" b="1" dirty="0"/>
              <a:t>clvi</a:t>
            </a:r>
            <a:r>
              <a:rPr lang="es-ES" sz="2800" b="1" dirty="0" smtClean="0"/>
              <a:t>.”  EPU 2013</a:t>
            </a:r>
          </a:p>
          <a:p>
            <a:pPr algn="just"/>
            <a:endParaRPr lang="es-ES" sz="2800" b="1" dirty="0"/>
          </a:p>
        </p:txBody>
      </p:sp>
    </p:spTree>
    <p:extLst>
      <p:ext uri="{BB962C8B-B14F-4D97-AF65-F5344CB8AC3E}">
        <p14:creationId xmlns:p14="http://schemas.microsoft.com/office/powerpoint/2010/main" val="20803084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PUEBLOS INDÍGENAS Y  AFROCOLOMBIANOS</a:t>
            </a:r>
            <a:endParaRPr lang="es-ES" sz="32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177195" y="1270068"/>
            <a:ext cx="87711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dirty="0" smtClean="0"/>
              <a:t>“Los </a:t>
            </a:r>
            <a:r>
              <a:rPr lang="es-ES" sz="2400" b="1" dirty="0"/>
              <a:t>megaproyectos (</a:t>
            </a:r>
            <a:r>
              <a:rPr lang="es-ES" sz="2400" b="1" dirty="0" err="1"/>
              <a:t>minería</a:t>
            </a:r>
            <a:r>
              <a:rPr lang="es-ES" sz="2400" b="1" dirty="0"/>
              <a:t>, infraestructura, etc.) se concentran en particular en los territorios de las comunidades </a:t>
            </a:r>
            <a:r>
              <a:rPr lang="es-ES" sz="2400" b="1" dirty="0" err="1"/>
              <a:t>indígenas</a:t>
            </a:r>
            <a:r>
              <a:rPr lang="es-ES" sz="2400" b="1" dirty="0"/>
              <a:t> y </a:t>
            </a:r>
            <a:r>
              <a:rPr lang="es-ES" sz="2400" b="1" dirty="0" err="1"/>
              <a:t>afrocolombianascl</a:t>
            </a:r>
            <a:r>
              <a:rPr lang="es-ES" sz="2400" b="1" dirty="0"/>
              <a:t>. La consulta previa, libre e informada no se ha aplicado debidamente en </a:t>
            </a:r>
            <a:r>
              <a:rPr lang="es-ES" sz="2400" b="1" dirty="0" err="1"/>
              <a:t>ningún</a:t>
            </a:r>
            <a:r>
              <a:rPr lang="es-ES" sz="2400" b="1" dirty="0"/>
              <a:t> caso de </a:t>
            </a:r>
            <a:r>
              <a:rPr lang="es-ES" sz="2400" b="1" dirty="0" err="1"/>
              <a:t>implementación</a:t>
            </a:r>
            <a:r>
              <a:rPr lang="es-ES" sz="2400" b="1" dirty="0"/>
              <a:t> de proyectos de </a:t>
            </a:r>
            <a:r>
              <a:rPr lang="es-ES" sz="2400" b="1" dirty="0" err="1"/>
              <a:t>minería</a:t>
            </a:r>
            <a:r>
              <a:rPr lang="es-ES" sz="2400" b="1" dirty="0"/>
              <a:t> desde el 2005, mientras tanto los </a:t>
            </a:r>
            <a:r>
              <a:rPr lang="es-ES" sz="2400" b="1" dirty="0" err="1"/>
              <a:t>títulos</a:t>
            </a:r>
            <a:r>
              <a:rPr lang="es-ES" sz="2400" b="1" dirty="0"/>
              <a:t> mineros han aumentado en un 300%. </a:t>
            </a:r>
            <a:r>
              <a:rPr lang="es-ES" sz="2400" b="1" dirty="0" smtClean="0"/>
              <a:t>… </a:t>
            </a:r>
            <a:r>
              <a:rPr lang="es-ES" sz="2400" b="1" dirty="0"/>
              <a:t>El avance de los megaproyectos en sus territorios agrava </a:t>
            </a:r>
            <a:r>
              <a:rPr lang="es-ES" sz="2400" b="1" dirty="0" err="1"/>
              <a:t>también</a:t>
            </a:r>
            <a:r>
              <a:rPr lang="es-ES" sz="2400" b="1" dirty="0"/>
              <a:t> su </a:t>
            </a:r>
            <a:r>
              <a:rPr lang="es-ES" sz="2400" b="1" dirty="0" err="1"/>
              <a:t>situación</a:t>
            </a:r>
            <a:r>
              <a:rPr lang="es-ES" sz="2400" b="1" dirty="0"/>
              <a:t> </a:t>
            </a:r>
            <a:r>
              <a:rPr lang="es-ES" sz="2400" b="1" dirty="0" err="1"/>
              <a:t>socio-económica</a:t>
            </a:r>
            <a:r>
              <a:rPr lang="es-ES" sz="2400" b="1" dirty="0"/>
              <a:t>. La </a:t>
            </a:r>
            <a:r>
              <a:rPr lang="es-ES" sz="2400" b="1" dirty="0" err="1"/>
              <a:t>reducción</a:t>
            </a:r>
            <a:r>
              <a:rPr lang="es-ES" sz="2400" b="1" dirty="0"/>
              <a:t> de la disponibilidad de tierras arables, la </a:t>
            </a:r>
            <a:r>
              <a:rPr lang="es-ES" sz="2400" b="1" dirty="0" err="1"/>
              <a:t>fumigación</a:t>
            </a:r>
            <a:r>
              <a:rPr lang="es-ES" sz="2400" b="1" dirty="0"/>
              <a:t> y la </a:t>
            </a:r>
            <a:r>
              <a:rPr lang="es-ES" sz="2400" b="1" dirty="0" err="1"/>
              <a:t>contaminación</a:t>
            </a:r>
            <a:r>
              <a:rPr lang="es-ES" sz="2400" b="1" dirty="0"/>
              <a:t> generada por la </a:t>
            </a:r>
            <a:r>
              <a:rPr lang="es-ES" sz="2400" b="1" dirty="0" err="1"/>
              <a:t>explotación</a:t>
            </a:r>
            <a:r>
              <a:rPr lang="es-ES" sz="2400" b="1" dirty="0"/>
              <a:t> creciente de recursos naturales y de la tierra afectan los cultivos, lo cual viene incrementar su vulnerabilidad en cuanto a seguridad </a:t>
            </a:r>
            <a:r>
              <a:rPr lang="es-ES" sz="2400" b="1" dirty="0" err="1"/>
              <a:t>alimentariacli</a:t>
            </a:r>
            <a:r>
              <a:rPr lang="es-ES" sz="2400" b="1" dirty="0"/>
              <a:t>. El 70% de los </a:t>
            </a:r>
            <a:r>
              <a:rPr lang="es-ES" sz="2400" b="1" dirty="0" err="1"/>
              <a:t>niños</a:t>
            </a:r>
            <a:r>
              <a:rPr lang="es-ES" sz="2400" b="1" dirty="0"/>
              <a:t> </a:t>
            </a:r>
            <a:r>
              <a:rPr lang="es-ES" sz="2400" b="1" dirty="0" err="1"/>
              <a:t>indígenas</a:t>
            </a:r>
            <a:r>
              <a:rPr lang="es-ES" sz="2400" b="1" dirty="0"/>
              <a:t> sufren de </a:t>
            </a:r>
            <a:r>
              <a:rPr lang="es-ES" sz="2400" b="1" dirty="0" err="1"/>
              <a:t>malnutrición</a:t>
            </a:r>
            <a:r>
              <a:rPr lang="es-ES" sz="2400" b="1" dirty="0"/>
              <a:t> </a:t>
            </a:r>
            <a:r>
              <a:rPr lang="es-ES" sz="2400" b="1" dirty="0" err="1"/>
              <a:t>crónica</a:t>
            </a:r>
            <a:r>
              <a:rPr lang="es-ES" sz="1600" b="1" dirty="0" err="1"/>
              <a:t>clii</a:t>
            </a:r>
            <a:r>
              <a:rPr lang="es-ES" sz="2400" b="1" dirty="0"/>
              <a:t> </a:t>
            </a:r>
            <a:r>
              <a:rPr lang="es-ES" sz="2400" b="1" dirty="0" smtClean="0"/>
              <a:t>…” EPU 2013</a:t>
            </a:r>
          </a:p>
          <a:p>
            <a:pPr algn="just"/>
            <a:endParaRPr lang="es-ES" sz="2400" b="1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7704480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280559" y="132914"/>
            <a:ext cx="8564424" cy="812253"/>
          </a:xfrm>
          <a:prstGeom prst="round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/>
              <a:t>PUEBLOS INDÍGENAS Y AFROCOLOMBIANOS</a:t>
            </a:r>
            <a:endParaRPr lang="es-ES" sz="32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-73831" y="1166691"/>
            <a:ext cx="91440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dirty="0" smtClean="0"/>
              <a:t>“Por </a:t>
            </a:r>
            <a:r>
              <a:rPr lang="es-ES" sz="2400" b="1" dirty="0"/>
              <a:t>lo menos 34 pueblos </a:t>
            </a:r>
            <a:r>
              <a:rPr lang="es-ES" sz="2400" b="1" dirty="0" err="1"/>
              <a:t>indígenas</a:t>
            </a:r>
            <a:r>
              <a:rPr lang="es-ES" sz="2400" b="1" dirty="0"/>
              <a:t> se encuentran en peligro de </a:t>
            </a:r>
            <a:r>
              <a:rPr lang="es-ES" sz="2400" b="1" dirty="0" err="1"/>
              <a:t>extinción</a:t>
            </a:r>
            <a:r>
              <a:rPr lang="es-ES" sz="1600" b="1" dirty="0" err="1"/>
              <a:t>cxxxvii</a:t>
            </a:r>
            <a:r>
              <a:rPr lang="es-ES" sz="2400" b="1" dirty="0"/>
              <a:t>. El gobierno colombiano aun no ha cumplido con el Auto 004 de la Corte Constitucional que exige la </a:t>
            </a:r>
            <a:r>
              <a:rPr lang="es-ES" sz="2400" b="1" dirty="0" err="1"/>
              <a:t>elaboración</a:t>
            </a:r>
            <a:r>
              <a:rPr lang="es-ES" sz="2400" b="1" dirty="0"/>
              <a:t>, en consulta con los pueblos </a:t>
            </a:r>
            <a:r>
              <a:rPr lang="es-ES" sz="2400" b="1" dirty="0" err="1"/>
              <a:t>indígenas</a:t>
            </a:r>
            <a:r>
              <a:rPr lang="es-ES" sz="2400" b="1" dirty="0"/>
              <a:t> afectados, de ‘Planes de Salvaguardia’ y la </a:t>
            </a:r>
            <a:r>
              <a:rPr lang="es-ES" sz="2400" b="1" dirty="0" err="1"/>
              <a:t>implementación</a:t>
            </a:r>
            <a:r>
              <a:rPr lang="es-ES" sz="2400" b="1" dirty="0"/>
              <a:t> de un Programa de </a:t>
            </a:r>
            <a:r>
              <a:rPr lang="es-ES" sz="2400" b="1" dirty="0" err="1"/>
              <a:t>Garantías</a:t>
            </a:r>
            <a:r>
              <a:rPr lang="es-ES" sz="1600" b="1" dirty="0" err="1"/>
              <a:t>cxxxviii</a:t>
            </a:r>
            <a:r>
              <a:rPr lang="es-ES" sz="2400" b="1" dirty="0" smtClean="0"/>
              <a:t>.” </a:t>
            </a:r>
          </a:p>
          <a:p>
            <a:pPr algn="just"/>
            <a:endParaRPr lang="es-ES" sz="2400" b="1" dirty="0" smtClean="0"/>
          </a:p>
          <a:p>
            <a:pPr algn="just"/>
            <a:endParaRPr lang="es-ES" sz="2400" b="1" dirty="0"/>
          </a:p>
          <a:p>
            <a:pPr algn="just"/>
            <a:r>
              <a:rPr lang="es-ES" sz="2400" b="1" dirty="0" smtClean="0"/>
              <a:t>“El </a:t>
            </a:r>
            <a:r>
              <a:rPr lang="es-ES" sz="2400" b="1" dirty="0">
                <a:solidFill>
                  <a:srgbClr val="FF0000"/>
                </a:solidFill>
              </a:rPr>
              <a:t>desplazamiento </a:t>
            </a:r>
            <a:r>
              <a:rPr lang="es-ES" sz="2400" b="1" dirty="0" err="1">
                <a:solidFill>
                  <a:srgbClr val="FF0000"/>
                </a:solidFill>
              </a:rPr>
              <a:t>continúa</a:t>
            </a:r>
            <a:r>
              <a:rPr lang="es-ES" sz="2400" b="1" dirty="0">
                <a:solidFill>
                  <a:srgbClr val="FF0000"/>
                </a:solidFill>
              </a:rPr>
              <a:t> afectando de manera desproporcionada a los pueblos </a:t>
            </a:r>
            <a:r>
              <a:rPr lang="es-ES" sz="2400" b="1" dirty="0" err="1">
                <a:solidFill>
                  <a:srgbClr val="FF0000"/>
                </a:solidFill>
              </a:rPr>
              <a:t>indígenas</a:t>
            </a:r>
            <a:r>
              <a:rPr lang="es-ES" sz="2400" b="1" dirty="0">
                <a:solidFill>
                  <a:srgbClr val="FF0000"/>
                </a:solidFill>
              </a:rPr>
              <a:t> y a los pueblos </a:t>
            </a:r>
            <a:r>
              <a:rPr lang="es-ES" sz="2400" b="1" dirty="0" err="1">
                <a:solidFill>
                  <a:srgbClr val="FF0000"/>
                </a:solidFill>
              </a:rPr>
              <a:t>afrodescendientes</a:t>
            </a:r>
            <a:r>
              <a:rPr lang="es-ES" sz="2400" b="1" dirty="0">
                <a:solidFill>
                  <a:srgbClr val="FF0000"/>
                </a:solidFill>
              </a:rPr>
              <a:t>, </a:t>
            </a:r>
            <a:r>
              <a:rPr lang="es-ES" sz="2400" b="1" dirty="0"/>
              <a:t>en </a:t>
            </a:r>
            <a:r>
              <a:rPr lang="es-ES" sz="2400" b="1" dirty="0" err="1"/>
              <a:t>comparación</a:t>
            </a:r>
            <a:r>
              <a:rPr lang="es-ES" sz="2400" b="1" dirty="0"/>
              <a:t> con el resto de la </a:t>
            </a:r>
            <a:r>
              <a:rPr lang="es-ES" sz="2400" b="1" dirty="0" err="1"/>
              <a:t>poblaciónc</a:t>
            </a:r>
            <a:r>
              <a:rPr lang="es-ES" sz="1600" b="1" dirty="0" err="1"/>
              <a:t>xliii</a:t>
            </a:r>
            <a:r>
              <a:rPr lang="es-ES" sz="2400" b="1" dirty="0"/>
              <a:t>, debido a varios factores transversales - identificados por la Corte Constitucional (Auto 005/09) - como son la </a:t>
            </a:r>
            <a:r>
              <a:rPr lang="es-ES" sz="2400" b="1" dirty="0" err="1"/>
              <a:t>exclusión</a:t>
            </a:r>
            <a:r>
              <a:rPr lang="es-ES" sz="2400" b="1" dirty="0"/>
              <a:t> estructural, las presiones generadas por procesos mineros y </a:t>
            </a:r>
            <a:r>
              <a:rPr lang="es-ES" sz="2400" b="1" dirty="0" err="1"/>
              <a:t>agrícolas</a:t>
            </a:r>
            <a:r>
              <a:rPr lang="es-ES" sz="2400" b="1" dirty="0"/>
              <a:t> y la deficiente </a:t>
            </a:r>
            <a:r>
              <a:rPr lang="es-ES" sz="2400" b="1" dirty="0" err="1"/>
              <a:t>protección</a:t>
            </a:r>
            <a:r>
              <a:rPr lang="es-ES" sz="2400" b="1" dirty="0"/>
              <a:t> </a:t>
            </a:r>
            <a:r>
              <a:rPr lang="es-ES" sz="2400" b="1" dirty="0" err="1"/>
              <a:t>jurídica</a:t>
            </a:r>
            <a:r>
              <a:rPr lang="es-ES" sz="2400" b="1" dirty="0"/>
              <a:t> de sus territorios colectivos</a:t>
            </a:r>
            <a:r>
              <a:rPr lang="es-ES" sz="2400" b="1" dirty="0" smtClean="0"/>
              <a:t>.” </a:t>
            </a:r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770448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1223628" y="1196752"/>
            <a:ext cx="7884876" cy="36364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b="1" dirty="0" smtClean="0"/>
              <a:t>LA AGENDA DE PAZ</a:t>
            </a:r>
          </a:p>
          <a:p>
            <a:endParaRPr lang="es-CO" b="1" dirty="0" smtClean="0"/>
          </a:p>
          <a:p>
            <a:pPr marL="342900" indent="-342900">
              <a:buAutoNum type="arabicPeriod"/>
            </a:pPr>
            <a:r>
              <a:rPr lang="es-CO" b="1" dirty="0" smtClean="0"/>
              <a:t>POLITICA DE DESARROLLO AGRARIO INTEGRAL</a:t>
            </a:r>
          </a:p>
          <a:p>
            <a:pPr marL="342900" indent="-342900">
              <a:buAutoNum type="arabicPeriod"/>
            </a:pPr>
            <a:r>
              <a:rPr lang="es-CO" b="1" dirty="0" smtClean="0"/>
              <a:t>PARTICIPACION POLITICA</a:t>
            </a:r>
          </a:p>
          <a:p>
            <a:pPr marL="342900" indent="-342900">
              <a:buAutoNum type="arabicPeriod"/>
            </a:pPr>
            <a:r>
              <a:rPr lang="es-CO" b="1" dirty="0" smtClean="0"/>
              <a:t>FIN DEL CONFLICTO</a:t>
            </a:r>
          </a:p>
          <a:p>
            <a:pPr marL="342900" indent="-342900">
              <a:buAutoNum type="arabicPeriod"/>
            </a:pPr>
            <a:r>
              <a:rPr lang="es-CO" b="1" dirty="0" smtClean="0"/>
              <a:t>SOLUCION AL PROBLEMA DE LAS DROGAS ILICITAS</a:t>
            </a:r>
          </a:p>
          <a:p>
            <a:pPr marL="342900" indent="-342900">
              <a:buAutoNum type="arabicPeriod"/>
            </a:pPr>
            <a:r>
              <a:rPr lang="es-CO" b="1" dirty="0" smtClean="0"/>
              <a:t>VICTIMAS</a:t>
            </a:r>
          </a:p>
          <a:p>
            <a:pPr marL="342900" indent="-342900">
              <a:buAutoNum type="arabicPeriod"/>
            </a:pPr>
            <a:r>
              <a:rPr lang="es-CO" b="1" dirty="0" smtClean="0"/>
              <a:t>IMPLEMENTACIÓN, VERIFICACIÓN Y REFRENDACIÓN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79512" y="0"/>
            <a:ext cx="8856984" cy="6926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 smtClean="0"/>
              <a:t>PROCESO DE PAZ GOBIERNO NACIONAL – FARC-EP</a:t>
            </a:r>
            <a:endParaRPr lang="es-CO" sz="2800" b="1" dirty="0"/>
          </a:p>
        </p:txBody>
      </p:sp>
      <p:sp>
        <p:nvSpPr>
          <p:cNvPr id="4" name="3 Rectángulo redondeado"/>
          <p:cNvSpPr/>
          <p:nvPr/>
        </p:nvSpPr>
        <p:spPr>
          <a:xfrm>
            <a:off x="5004048" y="908720"/>
            <a:ext cx="3960440" cy="1296144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…Acuerdo Final para la terminación del conflicto que contribuya a la construcción de la paz estable y duradera…</a:t>
            </a:r>
            <a:endParaRPr lang="es-CO" dirty="0"/>
          </a:p>
        </p:txBody>
      </p:sp>
      <p:sp>
        <p:nvSpPr>
          <p:cNvPr id="5" name="4 Rectángulo redondeado"/>
          <p:cNvSpPr/>
          <p:nvPr/>
        </p:nvSpPr>
        <p:spPr>
          <a:xfrm>
            <a:off x="179512" y="836712"/>
            <a:ext cx="3168352" cy="93610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Iniciar conversaciones directas e ininterrumpidas… </a:t>
            </a:r>
            <a:endParaRPr lang="es-CO" dirty="0"/>
          </a:p>
        </p:txBody>
      </p:sp>
      <p:sp>
        <p:nvSpPr>
          <p:cNvPr id="6" name="5 Rectángulo redondeado"/>
          <p:cNvSpPr/>
          <p:nvPr/>
        </p:nvSpPr>
        <p:spPr>
          <a:xfrm>
            <a:off x="179512" y="5589240"/>
            <a:ext cx="8640960" cy="115212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El desarrollo económico con justicia social y en armonía con el medio ambiente, es garantía de paz y progreso;</a:t>
            </a:r>
          </a:p>
          <a:p>
            <a:pPr algn="ctr"/>
            <a:r>
              <a:rPr lang="es-CO" b="1" dirty="0" smtClean="0"/>
              <a:t>Es importante ampliar la democracia como condición para lograr bases sólidas de la paz….</a:t>
            </a:r>
            <a:endParaRPr lang="es-CO" dirty="0"/>
          </a:p>
        </p:txBody>
      </p:sp>
      <p:sp>
        <p:nvSpPr>
          <p:cNvPr id="7" name="6 Rectángulo redondeado"/>
          <p:cNvSpPr/>
          <p:nvPr/>
        </p:nvSpPr>
        <p:spPr>
          <a:xfrm>
            <a:off x="2339752" y="4725144"/>
            <a:ext cx="6264696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/>
              <a:t>…nada está acordado hasta que todo esté acordado.</a:t>
            </a:r>
            <a:endParaRPr lang="es-CO" sz="2000" dirty="0"/>
          </a:p>
        </p:txBody>
      </p:sp>
      <p:sp>
        <p:nvSpPr>
          <p:cNvPr id="8" name="7 Rectángulo redondeado"/>
          <p:cNvSpPr/>
          <p:nvPr/>
        </p:nvSpPr>
        <p:spPr>
          <a:xfrm>
            <a:off x="0" y="3429000"/>
            <a:ext cx="2339752" cy="126014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ACOMPAÑAMIENTO </a:t>
            </a:r>
          </a:p>
          <a:p>
            <a:pPr algn="ctr"/>
            <a:r>
              <a:rPr lang="es-CO" b="1" dirty="0" smtClean="0"/>
              <a:t>INTERNACIONAL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81376203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88640"/>
            <a:ext cx="8712968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rgbClr val="FF0000"/>
                </a:solidFill>
              </a:rPr>
              <a:t>PERSPECTIVAS</a:t>
            </a:r>
          </a:p>
          <a:p>
            <a:pPr algn="ctr"/>
            <a:endParaRPr lang="es-CO" sz="4000" b="1" dirty="0" smtClean="0">
              <a:solidFill>
                <a:srgbClr val="FF0000"/>
              </a:solidFill>
            </a:endParaRPr>
          </a:p>
          <a:p>
            <a:endParaRPr lang="es-CO" sz="2800" b="1" dirty="0"/>
          </a:p>
          <a:p>
            <a:pPr marL="285750" indent="-285750">
              <a:buFont typeface="Arial" charset="0"/>
              <a:buChar char="•"/>
            </a:pPr>
            <a:r>
              <a:rPr lang="es-CO" sz="3600" b="1" dirty="0" smtClean="0"/>
              <a:t>CONTEXTO INTERNACIONAL </a:t>
            </a:r>
            <a:r>
              <a:rPr lang="es-CO" sz="3600" b="1" dirty="0" smtClean="0"/>
              <a:t>FAVORABLE</a:t>
            </a:r>
          </a:p>
          <a:p>
            <a:r>
              <a:rPr lang="es-CO" sz="3600" b="1" dirty="0"/>
              <a:t>	</a:t>
            </a:r>
            <a:r>
              <a:rPr lang="es-CO" sz="3600" b="1" dirty="0" smtClean="0"/>
              <a:t>- </a:t>
            </a:r>
            <a:r>
              <a:rPr lang="es-CO" sz="3200" b="1" dirty="0" smtClean="0"/>
              <a:t>GEOGRAF</a:t>
            </a:r>
            <a:r>
              <a:rPr lang="es-CO" sz="3200" b="1" dirty="0" smtClean="0"/>
              <a:t>ÍA POLÍTICA DE AMÉRICA LATINA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MOVIMIENTOS DDHH Y DE PAZ</a:t>
            </a:r>
            <a:endParaRPr lang="es-CO" sz="3200" b="1" dirty="0" smtClean="0"/>
          </a:p>
          <a:p>
            <a:pPr marL="285750" indent="-285750">
              <a:buFont typeface="Arial" charset="0"/>
              <a:buChar char="•"/>
            </a:pPr>
            <a:endParaRPr lang="es-CO" sz="3600" b="1" dirty="0"/>
          </a:p>
          <a:p>
            <a:pPr marL="285750" indent="-285750">
              <a:buFont typeface="Arial" charset="0"/>
              <a:buChar char="•"/>
            </a:pPr>
            <a:r>
              <a:rPr lang="es-CO" sz="3600" b="1" dirty="0" smtClean="0"/>
              <a:t>CONTEXTO NACIONAL </a:t>
            </a:r>
            <a:r>
              <a:rPr lang="es-CO" sz="3600" b="1" dirty="0" smtClean="0"/>
              <a:t>COMPLEJO</a:t>
            </a:r>
          </a:p>
          <a:p>
            <a:pPr marL="914400" lvl="1" indent="-457200">
              <a:buFontTx/>
              <a:buChar char="-"/>
            </a:pPr>
            <a:r>
              <a:rPr lang="es-CO" sz="3200" b="1" dirty="0" smtClean="0"/>
              <a:t>DIVISI</a:t>
            </a:r>
            <a:r>
              <a:rPr lang="es-CO" sz="3200" b="1" dirty="0" smtClean="0"/>
              <a:t>ÓN CLASES DOMINANTES</a:t>
            </a:r>
          </a:p>
          <a:p>
            <a:pPr marL="914400" lvl="1" indent="-457200">
              <a:buFontTx/>
              <a:buChar char="-"/>
            </a:pPr>
            <a:r>
              <a:rPr lang="es-CO" sz="3200" b="1" dirty="0" smtClean="0"/>
              <a:t>COOPTACIÓN FORZADA ESTADO POR NARCOPARAMILITARISMO</a:t>
            </a:r>
          </a:p>
          <a:p>
            <a:pPr marL="914400" lvl="1" indent="-457200">
              <a:buFontTx/>
              <a:buChar char="-"/>
            </a:pPr>
            <a:r>
              <a:rPr lang="es-CO" sz="3200" b="1" dirty="0" smtClean="0"/>
              <a:t>“AUTORITARISMOS SUBNACIONALES”</a:t>
            </a:r>
            <a:endParaRPr lang="es-CO" sz="3200" b="1" dirty="0" smtClean="0"/>
          </a:p>
          <a:p>
            <a:pPr marL="285750" indent="-285750">
              <a:buFont typeface="Arial" charset="0"/>
              <a:buChar char="•"/>
            </a:pPr>
            <a:endParaRPr lang="es-CO" sz="2400" b="1" dirty="0"/>
          </a:p>
          <a:p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40763181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88640"/>
            <a:ext cx="871296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rgbClr val="FF0000"/>
                </a:solidFill>
              </a:rPr>
              <a:t>PERSPECTIVAS</a:t>
            </a:r>
          </a:p>
          <a:p>
            <a:endParaRPr lang="es-CO" sz="2800" b="1" dirty="0"/>
          </a:p>
          <a:p>
            <a:pPr marL="285750" indent="-285750">
              <a:buFont typeface="Arial" charset="0"/>
              <a:buChar char="•"/>
            </a:pPr>
            <a:r>
              <a:rPr lang="es-CO" sz="3600" b="1" dirty="0" smtClean="0"/>
              <a:t>DESAFIOS </a:t>
            </a:r>
          </a:p>
          <a:p>
            <a:r>
              <a:rPr lang="es-CO" sz="3600" b="1" dirty="0" smtClean="0"/>
              <a:t>	= NEGOCIACION INTEGRAL (FARC-EP Y ELN)</a:t>
            </a:r>
          </a:p>
          <a:p>
            <a:r>
              <a:rPr lang="es-CO" sz="3600" b="1" dirty="0" smtClean="0"/>
              <a:t>	= NEUTRALIZAR ENEMIGOS DEL PROCESO</a:t>
            </a:r>
          </a:p>
          <a:p>
            <a:r>
              <a:rPr lang="es-CO" sz="3600" b="1" dirty="0" smtClean="0"/>
              <a:t>	= EVITAR LAS INTERFERENCIAS  	ELECTORALES</a:t>
            </a:r>
          </a:p>
          <a:p>
            <a:r>
              <a:rPr lang="es-CO" sz="3600" b="1" dirty="0" smtClean="0"/>
              <a:t>	= LOGRAR PARTICIPACION DE LAS 	ORGANIZACIONES DE LA SOCIEDAD</a:t>
            </a:r>
          </a:p>
          <a:p>
            <a:r>
              <a:rPr lang="es-CO" sz="3600" b="1" dirty="0" smtClean="0"/>
              <a:t>	= RECONFIGURACI</a:t>
            </a:r>
            <a:r>
              <a:rPr lang="es-CO" sz="3600" b="1" dirty="0" smtClean="0"/>
              <a:t>ÓN DEL ESTADO</a:t>
            </a:r>
            <a:endParaRPr lang="es-CO" sz="3600" b="1" dirty="0" smtClean="0"/>
          </a:p>
          <a:p>
            <a:endParaRPr lang="es-CO" sz="2400" b="1" dirty="0" smtClean="0"/>
          </a:p>
          <a:p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7966737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-69197" y="0"/>
            <a:ext cx="8712968" cy="6247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FF0000"/>
                </a:solidFill>
              </a:rPr>
              <a:t>SENTIDO DE LA RESOLUCI</a:t>
            </a:r>
            <a:r>
              <a:rPr lang="es-CO" sz="4400" b="1" dirty="0" smtClean="0">
                <a:solidFill>
                  <a:srgbClr val="FF0000"/>
                </a:solidFill>
              </a:rPr>
              <a:t>ÓN POLÍTICA NEGOCIADA</a:t>
            </a:r>
          </a:p>
          <a:p>
            <a:endParaRPr lang="es-CO" sz="3200" b="1" dirty="0"/>
          </a:p>
          <a:p>
            <a:r>
              <a:rPr lang="es-CO" sz="3200" b="1" dirty="0" smtClean="0"/>
              <a:t>“CAMBIAR VOTOS POR BALAS”</a:t>
            </a:r>
          </a:p>
          <a:p>
            <a:endParaRPr lang="es-CO" sz="3200" b="1" dirty="0"/>
          </a:p>
          <a:p>
            <a:pPr marL="457200" indent="-457200">
              <a:buFontTx/>
              <a:buChar char="•"/>
            </a:pPr>
            <a:r>
              <a:rPr lang="es-CO" sz="3200" b="1" dirty="0" smtClean="0"/>
              <a:t>RECURSO EXCLUSIVO A LA ACCIÓN POLÍTICA LEGAL</a:t>
            </a:r>
          </a:p>
          <a:p>
            <a:pPr marL="457200" indent="-457200">
              <a:buFontTx/>
              <a:buChar char="•"/>
            </a:pPr>
            <a:r>
              <a:rPr lang="es-CO" sz="3200" b="1" dirty="0" smtClean="0"/>
              <a:t>CONVERSIÓN GRUPOS INSURGENTES EN MOVIMIENTO / PARTIDO POLÍTICO</a:t>
            </a:r>
          </a:p>
          <a:p>
            <a:pPr marL="457200" indent="-457200">
              <a:buFontTx/>
              <a:buChar char="•"/>
            </a:pPr>
            <a:r>
              <a:rPr lang="es-CO" sz="3200" b="1" dirty="0" smtClean="0"/>
              <a:t>GARANTIZAR EL DERECHO A LA PARTICIPACIÓN POLÍTICA </a:t>
            </a:r>
            <a:endParaRPr lang="es-CO" sz="3200" b="1" dirty="0"/>
          </a:p>
          <a:p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7966737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88640"/>
            <a:ext cx="8712968" cy="6186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FF0000"/>
                </a:solidFill>
              </a:rPr>
              <a:t>NEGOCIACIONES CON EL ELN</a:t>
            </a:r>
          </a:p>
          <a:p>
            <a:endParaRPr lang="es-CO" sz="3200" b="1" dirty="0"/>
          </a:p>
          <a:p>
            <a:r>
              <a:rPr lang="es-CO" sz="3200" b="1" dirty="0" smtClean="0"/>
              <a:t>ANTECEDENTES</a:t>
            </a:r>
          </a:p>
          <a:p>
            <a:endParaRPr lang="es-CO" sz="3200" b="1" dirty="0"/>
          </a:p>
          <a:p>
            <a:pPr marL="342900" indent="-342900">
              <a:buFontTx/>
              <a:buChar char="•"/>
            </a:pPr>
            <a:r>
              <a:rPr lang="es-CO" sz="3200" b="1" dirty="0" smtClean="0"/>
              <a:t>COMISIONES FACILITADORAS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NACIONALES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INTERNACIONALES</a:t>
            </a:r>
          </a:p>
          <a:p>
            <a:pPr marL="342900" indent="-342900">
              <a:buFontTx/>
              <a:buChar char="•"/>
            </a:pPr>
            <a:r>
              <a:rPr lang="es-CO" sz="3200" b="1" dirty="0" smtClean="0"/>
              <a:t>PARTICIPACI</a:t>
            </a:r>
            <a:r>
              <a:rPr lang="es-CO" sz="3200" b="1" dirty="0" smtClean="0"/>
              <a:t>ÓN DE LA SOCIEDAD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CONVENCIÓN NACIONAL</a:t>
            </a:r>
          </a:p>
          <a:p>
            <a:pPr marL="342900" indent="-342900">
              <a:buFontTx/>
              <a:buChar char="•"/>
            </a:pPr>
            <a:r>
              <a:rPr lang="es-CO" sz="3200" b="1" dirty="0" smtClean="0"/>
              <a:t>CONVERSACIONES CON LOS GOBIERNOS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PASTRANA</a:t>
            </a:r>
          </a:p>
          <a:p>
            <a:r>
              <a:rPr lang="es-CO" sz="3200" b="1" dirty="0"/>
              <a:t>	</a:t>
            </a:r>
            <a:r>
              <a:rPr lang="es-CO" sz="3200" b="1" dirty="0" smtClean="0"/>
              <a:t>- URIBE VÉLEZ</a:t>
            </a:r>
            <a:endParaRPr lang="es-CO" sz="3200" b="1" dirty="0"/>
          </a:p>
        </p:txBody>
      </p:sp>
    </p:spTree>
    <p:extLst>
      <p:ext uri="{BB962C8B-B14F-4D97-AF65-F5344CB8AC3E}">
        <p14:creationId xmlns:p14="http://schemas.microsoft.com/office/powerpoint/2010/main" val="4100684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88640"/>
            <a:ext cx="8712968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rgbClr val="FF0000"/>
                </a:solidFill>
              </a:rPr>
              <a:t>NEGOCIACIONES CON EL ELN</a:t>
            </a:r>
          </a:p>
          <a:p>
            <a:endParaRPr lang="es-CO" sz="4000" b="1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•"/>
            </a:pPr>
            <a:r>
              <a:rPr lang="es-CO" sz="2800" b="1" dirty="0" smtClean="0">
                <a:solidFill>
                  <a:srgbClr val="000000"/>
                </a:solidFill>
              </a:rPr>
              <a:t>MODELO ACUERDO CON LAS FARC-EP</a:t>
            </a:r>
          </a:p>
          <a:p>
            <a:pPr marL="285750" indent="-285750">
              <a:buFontTx/>
              <a:buChar char="•"/>
            </a:pPr>
            <a:endParaRPr lang="es-CO" sz="2800" b="1" dirty="0">
              <a:solidFill>
                <a:srgbClr val="000000"/>
              </a:solidFill>
            </a:endParaRPr>
          </a:p>
          <a:p>
            <a:pPr marL="285750" indent="-285750">
              <a:buFontTx/>
              <a:buChar char="•"/>
            </a:pPr>
            <a:r>
              <a:rPr lang="es-CO" sz="2800" b="1" dirty="0" smtClean="0">
                <a:solidFill>
                  <a:srgbClr val="000000"/>
                </a:solidFill>
              </a:rPr>
              <a:t>PUNTOS COMUNES AGENDA</a:t>
            </a:r>
          </a:p>
          <a:p>
            <a:r>
              <a:rPr lang="es-CO" sz="2800" b="1" dirty="0">
                <a:solidFill>
                  <a:srgbClr val="000000"/>
                </a:solidFill>
              </a:rPr>
              <a:t>	</a:t>
            </a:r>
            <a:r>
              <a:rPr lang="es-CO" sz="2800" b="1" dirty="0" smtClean="0">
                <a:solidFill>
                  <a:srgbClr val="000000"/>
                </a:solidFill>
              </a:rPr>
              <a:t>- PARTICIPACI</a:t>
            </a:r>
            <a:r>
              <a:rPr lang="es-CO" sz="2800" b="1" dirty="0" smtClean="0">
                <a:solidFill>
                  <a:srgbClr val="000000"/>
                </a:solidFill>
              </a:rPr>
              <a:t>ÓN POLÌTICA</a:t>
            </a:r>
          </a:p>
          <a:p>
            <a:r>
              <a:rPr lang="es-CO" sz="2800" b="1" dirty="0">
                <a:solidFill>
                  <a:srgbClr val="000000"/>
                </a:solidFill>
              </a:rPr>
              <a:t>	</a:t>
            </a:r>
            <a:r>
              <a:rPr lang="es-CO" sz="2800" b="1" dirty="0" smtClean="0">
                <a:solidFill>
                  <a:srgbClr val="000000"/>
                </a:solidFill>
              </a:rPr>
              <a:t>	- </a:t>
            </a:r>
            <a:r>
              <a:rPr lang="es-CO" sz="2400" b="1" dirty="0" smtClean="0">
                <a:solidFill>
                  <a:srgbClr val="000000"/>
                </a:solidFill>
              </a:rPr>
              <a:t>GARANTÍAS JURÍDICAS</a:t>
            </a:r>
          </a:p>
          <a:p>
            <a:r>
              <a:rPr lang="es-CO" sz="2400" b="1" dirty="0">
                <a:solidFill>
                  <a:srgbClr val="000000"/>
                </a:solidFill>
              </a:rPr>
              <a:t>	</a:t>
            </a:r>
            <a:r>
              <a:rPr lang="es-CO" sz="2400" b="1" dirty="0" smtClean="0">
                <a:solidFill>
                  <a:srgbClr val="000000"/>
                </a:solidFill>
              </a:rPr>
              <a:t>	- GARANTÍAS DE SEGURIDAD MOVIMIENTO O 		PARTIDO</a:t>
            </a:r>
          </a:p>
          <a:p>
            <a:r>
              <a:rPr lang="es-CO" sz="2800" b="1" dirty="0">
                <a:solidFill>
                  <a:srgbClr val="000000"/>
                </a:solidFill>
              </a:rPr>
              <a:t>	</a:t>
            </a:r>
            <a:r>
              <a:rPr lang="es-CO" sz="2800" b="1" dirty="0" smtClean="0">
                <a:solidFill>
                  <a:srgbClr val="000000"/>
                </a:solidFill>
              </a:rPr>
              <a:t>- NARCOTRÁFICO</a:t>
            </a:r>
          </a:p>
          <a:p>
            <a:r>
              <a:rPr lang="es-CO" sz="2800" b="1" dirty="0" smtClean="0">
                <a:solidFill>
                  <a:srgbClr val="000000"/>
                </a:solidFill>
              </a:rPr>
              <a:t>	- MECANISMOS DE REFRENDACIÓN</a:t>
            </a:r>
          </a:p>
          <a:p>
            <a:endParaRPr lang="es-CO" sz="2800" b="1" dirty="0">
              <a:solidFill>
                <a:srgbClr val="000000"/>
              </a:solidFill>
            </a:endParaRPr>
          </a:p>
          <a:p>
            <a:pPr marL="285750" indent="-285750">
              <a:buFontTx/>
              <a:buChar char="•"/>
            </a:pPr>
            <a:r>
              <a:rPr lang="es-CO" sz="2800" b="1" dirty="0" smtClean="0">
                <a:solidFill>
                  <a:srgbClr val="000000"/>
                </a:solidFill>
              </a:rPr>
              <a:t>AGENDA ESPECÍFICA</a:t>
            </a:r>
          </a:p>
          <a:p>
            <a:r>
              <a:rPr lang="es-CO" sz="2800" b="1" dirty="0">
                <a:solidFill>
                  <a:srgbClr val="000000"/>
                </a:solidFill>
              </a:rPr>
              <a:t>	</a:t>
            </a:r>
            <a:r>
              <a:rPr lang="es-CO" sz="2800" b="1" dirty="0" smtClean="0">
                <a:solidFill>
                  <a:srgbClr val="000000"/>
                </a:solidFill>
              </a:rPr>
              <a:t>- </a:t>
            </a:r>
            <a:r>
              <a:rPr lang="es-CO" sz="2400" b="1" dirty="0" smtClean="0">
                <a:solidFill>
                  <a:srgbClr val="000000"/>
                </a:solidFill>
              </a:rPr>
              <a:t>POLÍTICA MINERO ENERGÉTICA</a:t>
            </a:r>
          </a:p>
          <a:p>
            <a:r>
              <a:rPr lang="es-CO" sz="2400" b="1" dirty="0">
                <a:solidFill>
                  <a:srgbClr val="000000"/>
                </a:solidFill>
              </a:rPr>
              <a:t>	</a:t>
            </a:r>
            <a:r>
              <a:rPr lang="es-CO" sz="2400" b="1" dirty="0" smtClean="0">
                <a:solidFill>
                  <a:srgbClr val="000000"/>
                </a:solidFill>
              </a:rPr>
              <a:t>- PARTICIPACIÓN SOCIEDAD</a:t>
            </a:r>
            <a:endParaRPr lang="es-CO" sz="2400" b="1" dirty="0" smtClean="0">
              <a:solidFill>
                <a:srgbClr val="000000"/>
              </a:solidFill>
            </a:endParaRPr>
          </a:p>
          <a:p>
            <a:pPr marL="285750" indent="-285750">
              <a:buFontTx/>
              <a:buChar char="•"/>
            </a:pPr>
            <a:endParaRPr lang="es-CO" sz="1600" b="1" dirty="0"/>
          </a:p>
          <a:p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410068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990600" y="457200"/>
            <a:ext cx="731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sz="2800" b="1">
                <a:latin typeface="Times New Roman" pitchFamily="18" charset="0"/>
              </a:rPr>
              <a:t>CRECE LA INEQUIDAD</a:t>
            </a:r>
            <a:endParaRPr lang="es-ES" sz="2800" b="1">
              <a:latin typeface="Times New Roman" pitchFamily="18" charset="0"/>
            </a:endParaRPr>
          </a:p>
        </p:txBody>
      </p:sp>
      <p:graphicFrame>
        <p:nvGraphicFramePr>
          <p:cNvPr id="41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929222"/>
              </p:ext>
            </p:extLst>
          </p:nvPr>
        </p:nvGraphicFramePr>
        <p:xfrm>
          <a:off x="285750" y="903288"/>
          <a:ext cx="8320088" cy="484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Gráfico" r:id="rId4" imgW="8318500" imgH="4838700" progId="MSGraph.Chart.8">
                  <p:embed followColorScheme="full"/>
                </p:oleObj>
              </mc:Choice>
              <mc:Fallback>
                <p:oleObj name="Gráfico" r:id="rId4" imgW="8318500" imgH="48387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903288"/>
                        <a:ext cx="8320088" cy="484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371600" y="6096000"/>
            <a:ext cx="2743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CO" sz="1400" b="1" i="1">
                <a:latin typeface="Times New Roman" pitchFamily="18" charset="0"/>
              </a:rPr>
              <a:t>Fuente Misión Social, DNP 2001</a:t>
            </a:r>
            <a:endParaRPr lang="es-ES" sz="1400" b="1" i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55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18130" y="236292"/>
            <a:ext cx="8815451" cy="6186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 smtClean="0">
                <a:solidFill>
                  <a:srgbClr val="FF0000"/>
                </a:solidFill>
              </a:rPr>
              <a:t>TENSIONES JUSTICIA Y PAZ</a:t>
            </a:r>
          </a:p>
          <a:p>
            <a:endParaRPr lang="es-ES" sz="3200" b="1" dirty="0"/>
          </a:p>
          <a:p>
            <a:pPr marL="285750" indent="-285750">
              <a:buFontTx/>
              <a:buChar char="•"/>
            </a:pPr>
            <a:r>
              <a:rPr lang="es-ES" sz="3200" b="1" dirty="0" smtClean="0"/>
              <a:t>DERECHO A LA PARTICIPACI</a:t>
            </a:r>
            <a:r>
              <a:rPr lang="es-ES" sz="3200" b="1" dirty="0" smtClean="0"/>
              <a:t>ÓN POLÍTICA</a:t>
            </a:r>
          </a:p>
          <a:p>
            <a:r>
              <a:rPr lang="es-ES" sz="3200" b="1" dirty="0"/>
              <a:t>	</a:t>
            </a:r>
            <a:r>
              <a:rPr lang="es-ES" sz="3200" b="1" dirty="0" smtClean="0"/>
              <a:t>- JUSTICIA PENAL INTERNACIONAL</a:t>
            </a:r>
          </a:p>
          <a:p>
            <a:r>
              <a:rPr lang="es-ES" sz="3200" b="1" dirty="0"/>
              <a:t>	</a:t>
            </a:r>
            <a:r>
              <a:rPr lang="es-ES" sz="3200" b="1" dirty="0" smtClean="0"/>
              <a:t>- MOVIMIENTOS DERECHOS HUMANOS</a:t>
            </a:r>
          </a:p>
          <a:p>
            <a:endParaRPr lang="es-ES" sz="3200" b="1" dirty="0"/>
          </a:p>
          <a:p>
            <a:pPr marL="285750" indent="-285750">
              <a:buFontTx/>
              <a:buChar char="•"/>
            </a:pPr>
            <a:r>
              <a:rPr lang="es-ES" sz="3200" b="1" dirty="0" smtClean="0"/>
              <a:t>GARANTIZAR DERECHOS DE LAS VÍCTIMAS</a:t>
            </a:r>
          </a:p>
          <a:p>
            <a:pPr marL="285750" indent="-285750">
              <a:buFontTx/>
              <a:buChar char="•"/>
            </a:pPr>
            <a:endParaRPr lang="es-ES" sz="3200" b="1" dirty="0"/>
          </a:p>
          <a:p>
            <a:pPr marL="285750" indent="-285750">
              <a:buFontTx/>
              <a:buChar char="•"/>
            </a:pPr>
            <a:r>
              <a:rPr lang="es-ES" sz="3200" b="1" dirty="0" smtClean="0"/>
              <a:t>DERECHO A LA VERDAD, LA REPARACIÓN INTEGRAL Y A LA JUSTICIA</a:t>
            </a:r>
          </a:p>
          <a:p>
            <a:pPr marL="285750" indent="-285750">
              <a:buFontTx/>
              <a:buChar char="•"/>
            </a:pPr>
            <a:endParaRPr lang="es-ES" sz="3200" b="1" dirty="0"/>
          </a:p>
          <a:p>
            <a:pPr marL="285750" indent="-285750">
              <a:buFontTx/>
              <a:buChar char="•"/>
            </a:pPr>
            <a:r>
              <a:rPr lang="es-ES" sz="3200" b="1" dirty="0" smtClean="0"/>
              <a:t>GARANTÍAS DE NO REPETICIÓN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61955932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06727" y="265828"/>
            <a:ext cx="872685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 smtClean="0">
                <a:solidFill>
                  <a:srgbClr val="FF0000"/>
                </a:solidFill>
              </a:rPr>
              <a:t>EL CAMINO DE LA PAZ</a:t>
            </a:r>
          </a:p>
          <a:p>
            <a:endParaRPr lang="es-ES" sz="2800" b="1" dirty="0"/>
          </a:p>
          <a:p>
            <a:pPr marL="285750" indent="-285750">
              <a:buFontTx/>
              <a:buChar char="•"/>
            </a:pPr>
            <a:r>
              <a:rPr lang="es-ES" sz="2800" b="1" dirty="0" smtClean="0"/>
              <a:t>PLENA VIGENCIA Y APLICACI</a:t>
            </a:r>
            <a:r>
              <a:rPr lang="es-ES" sz="2800" b="1" dirty="0" smtClean="0"/>
              <a:t>ÓN DDHH</a:t>
            </a:r>
          </a:p>
          <a:p>
            <a:pPr marL="285750" indent="-285750">
              <a:buFontTx/>
              <a:buChar char="•"/>
            </a:pPr>
            <a:endParaRPr lang="es-ES" sz="2800" b="1" dirty="0"/>
          </a:p>
          <a:p>
            <a:pPr marL="285750" indent="-285750">
              <a:buFontTx/>
              <a:buChar char="•"/>
            </a:pPr>
            <a:r>
              <a:rPr lang="es-ES" sz="2800" b="1" dirty="0" smtClean="0"/>
              <a:t>DEMOCRACIA INTEGRAL: ECONÓMICA, POLÍTICA Y SOCIAL</a:t>
            </a:r>
          </a:p>
          <a:p>
            <a:pPr marL="285750" indent="-285750">
              <a:buFontTx/>
              <a:buChar char="•"/>
            </a:pPr>
            <a:endParaRPr lang="es-ES" sz="2800" b="1" dirty="0"/>
          </a:p>
          <a:p>
            <a:pPr marL="285750" indent="-285750">
              <a:buFontTx/>
              <a:buChar char="•"/>
            </a:pPr>
            <a:r>
              <a:rPr lang="es-ES" sz="2800" b="1" dirty="0" smtClean="0"/>
              <a:t>JUSTICIA SOCIAL</a:t>
            </a:r>
          </a:p>
          <a:p>
            <a:pPr marL="285750" indent="-285750">
              <a:buFontTx/>
              <a:buChar char="•"/>
            </a:pPr>
            <a:endParaRPr lang="es-ES" sz="2800" b="1" dirty="0"/>
          </a:p>
          <a:p>
            <a:pPr algn="ctr"/>
            <a:r>
              <a:rPr lang="es-ES" sz="4000" b="1" dirty="0" smtClean="0">
                <a:solidFill>
                  <a:srgbClr val="FF0000"/>
                </a:solidFill>
              </a:rPr>
              <a:t>LA CONSTRUCCIÓN DE LA PAZ ES TAREA DE LAS COLOMBIANAS Y COLOMBIANOS!</a:t>
            </a:r>
            <a:endParaRPr lang="es-E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877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7286" y="29559"/>
            <a:ext cx="8032840" cy="6848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500" b="1" dirty="0" smtClean="0">
                <a:solidFill>
                  <a:srgbClr val="FF0000"/>
                </a:solidFill>
              </a:rPr>
              <a:t>GRACIAS,</a:t>
            </a:r>
            <a:r>
              <a:rPr lang="es-ES" sz="5400" b="1" dirty="0" smtClean="0"/>
              <a:t> </a:t>
            </a:r>
          </a:p>
          <a:p>
            <a:r>
              <a:rPr lang="es-ES" sz="5400" b="1" dirty="0" smtClean="0"/>
              <a:t>UNIDOS EN LA DEFENSA DE LA SALIDA POL</a:t>
            </a:r>
            <a:r>
              <a:rPr lang="es-ES" sz="5400" b="1" dirty="0" smtClean="0"/>
              <a:t>ÍTICA NEGOCIADA Y EN LA VÍA CIUDADANA PARA LA CONSTRUCCIÓN DE LA PAZ!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814687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CuadroTexto"/>
          <p:cNvSpPr txBox="1">
            <a:spLocks noChangeArrowheads="1"/>
          </p:cNvSpPr>
          <p:nvPr/>
        </p:nvSpPr>
        <p:spPr bwMode="auto">
          <a:xfrm>
            <a:off x="214313" y="119063"/>
            <a:ext cx="8715375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r>
              <a:rPr lang="es-CO" b="1" dirty="0">
                <a:latin typeface="Arial" pitchFamily="34" charset="0"/>
              </a:rPr>
              <a:t> </a:t>
            </a:r>
            <a:r>
              <a:rPr lang="es-CO" sz="6000" b="1" dirty="0">
                <a:solidFill>
                  <a:srgbClr val="FF0000"/>
                </a:solidFill>
                <a:latin typeface="Arial" pitchFamily="34" charset="0"/>
              </a:rPr>
              <a:t>“...las revoluciones nacen lo mismo de la desigualdad de los honores que de la desigualdad de la fortuna”.</a:t>
            </a:r>
          </a:p>
          <a:p>
            <a:pPr eaLnBrk="1" hangingPunct="1"/>
            <a:r>
              <a:rPr lang="en-US" sz="4000" b="1" dirty="0">
                <a:latin typeface="Arial" pitchFamily="34" charset="0"/>
              </a:rPr>
              <a:t>ARISTÓTELES EN “LA POLITICA”</a:t>
            </a:r>
            <a:endParaRPr lang="es-CO" sz="4000" b="1" dirty="0">
              <a:latin typeface="Arial" pitchFamily="34" charset="0"/>
            </a:endParaRPr>
          </a:p>
          <a:p>
            <a:pPr eaLnBrk="1" hangingPunct="1"/>
            <a:endParaRPr lang="es-CO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73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3386</Words>
  <Application>Microsoft Macintosh PowerPoint</Application>
  <PresentationFormat>Presentación en pantalla (4:3)</PresentationFormat>
  <Paragraphs>554</Paragraphs>
  <Slides>82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82</vt:i4>
      </vt:variant>
    </vt:vector>
  </HeadingPairs>
  <TitlesOfParts>
    <vt:vector size="84" baseType="lpstr">
      <vt:lpstr>Tema de Office</vt:lpstr>
      <vt:lpstr>Gráfico de Microsoft Graph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Jaime Zuluaga</dc:creator>
  <cp:lastModifiedBy>Jaime Zuluaga</cp:lastModifiedBy>
  <cp:revision>21</cp:revision>
  <dcterms:created xsi:type="dcterms:W3CDTF">2013-10-11T08:15:38Z</dcterms:created>
  <dcterms:modified xsi:type="dcterms:W3CDTF">2013-10-11T12:07:33Z</dcterms:modified>
</cp:coreProperties>
</file>