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pptTapa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628896" y="4572008"/>
            <a:ext cx="6343640" cy="1176336"/>
          </a:xfrm>
        </p:spPr>
        <p:txBody>
          <a:bodyPr>
            <a:normAutofit/>
          </a:bodyPr>
          <a:lstStyle>
            <a:lvl1pPr algn="r">
              <a:defRPr sz="3000" b="1">
                <a:solidFill>
                  <a:srgbClr val="AD3333"/>
                </a:solidFill>
                <a:latin typeface="Century Gothic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71736" y="5857892"/>
            <a:ext cx="6400800" cy="928670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CO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pptInterna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32" y="-24"/>
            <a:ext cx="7929618" cy="1000132"/>
          </a:xfrm>
        </p:spPr>
        <p:txBody>
          <a:bodyPr lIns="144000" anchor="t" anchorCtr="0">
            <a:no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/>
          <a:lstStyle>
            <a:lvl1pPr marL="0" indent="0">
              <a:buNone/>
              <a:defRPr/>
            </a:lvl1pPr>
            <a:lvl2pPr>
              <a:buClr>
                <a:srgbClr val="AD3333"/>
              </a:buClr>
              <a:buFont typeface="Wingdings" pitchFamily="2" charset="2"/>
              <a:buChar char="§"/>
              <a:defRPr/>
            </a:lvl2pPr>
            <a:lvl3pPr>
              <a:buClr>
                <a:srgbClr val="006699"/>
              </a:buClr>
              <a:buFont typeface="Wingdings" pitchFamily="2" charset="2"/>
              <a:buChar char="§"/>
              <a:defRPr/>
            </a:lvl3pPr>
            <a:lvl4pPr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§"/>
              <a:defRPr/>
            </a:lvl4pPr>
            <a:lvl5pPr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09585-F4AD-449B-9FE7-83F508644F3E}" type="datetimeFigureOut">
              <a:rPr lang="es-CO" smtClean="0"/>
              <a:pPr/>
              <a:t>11/10/2013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1039C-AF4E-4821-8604-10192A4D2E82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628896" y="4643446"/>
            <a:ext cx="6343640" cy="1176336"/>
          </a:xfrm>
        </p:spPr>
        <p:txBody>
          <a:bodyPr>
            <a:normAutofit/>
          </a:bodyPr>
          <a:lstStyle/>
          <a:p>
            <a:r>
              <a:rPr lang="es-CO" dirty="0"/>
              <a:t>Conflictos, Derechos humanos y Paz en una frontera pendular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71736" y="5676906"/>
            <a:ext cx="6400800" cy="928670"/>
          </a:xfrm>
        </p:spPr>
        <p:txBody>
          <a:bodyPr>
            <a:normAutofit fontScale="92500" lnSpcReduction="20000"/>
          </a:bodyPr>
          <a:lstStyle/>
          <a:p>
            <a:endParaRPr lang="es-CO" dirty="0" smtClean="0"/>
          </a:p>
          <a:p>
            <a:r>
              <a:rPr lang="es-CO" dirty="0" smtClean="0"/>
              <a:t>Alejandro Canal Lindarte</a:t>
            </a:r>
            <a:br>
              <a:rPr lang="es-CO" dirty="0" smtClean="0"/>
            </a:br>
            <a:endParaRPr lang="es-CO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Saludo y Presentación </a:t>
            </a:r>
            <a:endParaRPr lang="es-CO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CO" dirty="0"/>
          </a:p>
          <a:p>
            <a:pPr algn="ctr"/>
            <a:r>
              <a:rPr lang="es-CO" sz="4000" dirty="0" smtClean="0"/>
              <a:t>Gracias.</a:t>
            </a:r>
          </a:p>
          <a:p>
            <a:pPr algn="ctr"/>
            <a:endParaRPr lang="es-CO" sz="4000" dirty="0"/>
          </a:p>
          <a:p>
            <a:pPr algn="ctr"/>
            <a:endParaRPr lang="es-CO" sz="4000" dirty="0" smtClean="0"/>
          </a:p>
          <a:p>
            <a:pPr algn="ctr"/>
            <a:r>
              <a:rPr lang="es-CO" sz="4000" dirty="0" smtClean="0"/>
              <a:t>A. C. 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dirty="0"/>
              <a:t>Introducción</a:t>
            </a:r>
            <a:br>
              <a:rPr lang="es-CO" sz="4000" dirty="0"/>
            </a:br>
            <a:endParaRPr lang="es-CO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Propósito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Antigüedad . Estoicismo .Orden </a:t>
            </a:r>
            <a:r>
              <a:rPr lang="es-CO" dirty="0"/>
              <a:t>ético </a:t>
            </a:r>
            <a:r>
              <a:rPr lang="es-CO" dirty="0" smtClean="0"/>
              <a:t>moral</a:t>
            </a:r>
            <a:endParaRPr lang="es-CO" dirty="0"/>
          </a:p>
          <a:p>
            <a:pPr marL="1600200" lvl="2" indent="-457200">
              <a:buFont typeface="Wingdings" panose="05000000000000000000" pitchFamily="2" charset="2"/>
              <a:buChar char="v"/>
            </a:pPr>
            <a:r>
              <a:rPr lang="es-CO" dirty="0"/>
              <a:t>La </a:t>
            </a:r>
            <a:r>
              <a:rPr lang="es-CO" dirty="0" smtClean="0"/>
              <a:t>dignidad, </a:t>
            </a:r>
            <a:r>
              <a:rPr lang="es-CO" dirty="0"/>
              <a:t>La igualdad </a:t>
            </a:r>
            <a:r>
              <a:rPr lang="es-CO" dirty="0" smtClean="0"/>
              <a:t> y La unidad de </a:t>
            </a:r>
            <a:r>
              <a:rPr lang="es-CO" dirty="0"/>
              <a:t>todos los seres </a:t>
            </a:r>
            <a:r>
              <a:rPr lang="es-CO" dirty="0" smtClean="0"/>
              <a:t>humanos.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Medioevo. Juan I. Normas para Varones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Revolución Francesa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Los Ingleses y el </a:t>
            </a:r>
            <a:r>
              <a:rPr lang="es-CO" dirty="0" err="1" smtClean="0"/>
              <a:t>Iura</a:t>
            </a:r>
            <a:r>
              <a:rPr lang="es-CO" dirty="0" smtClean="0"/>
              <a:t> </a:t>
            </a:r>
            <a:r>
              <a:rPr lang="es-CO" dirty="0" err="1" smtClean="0"/>
              <a:t>Conata</a:t>
            </a:r>
            <a:endParaRPr lang="es-CO" dirty="0" smtClean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DDHH hasta de 4ª generación.</a:t>
            </a:r>
          </a:p>
        </p:txBody>
      </p:sp>
    </p:spTree>
    <p:extLst>
      <p:ext uri="{BB962C8B-B14F-4D97-AF65-F5344CB8AC3E}">
        <p14:creationId xmlns:p14="http://schemas.microsoft.com/office/powerpoint/2010/main" val="1091715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dirty="0"/>
              <a:t>La paz y los conflictos.</a:t>
            </a: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El conflicto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Individual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Colectivo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Fisiológico D. Morris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Social ni + ni –  L. Coser.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Interpretación económica Dialéctica Marx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Como principio de contradicción Engels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Postguerra I. P&amp;C.  J.V. </a:t>
            </a:r>
            <a:r>
              <a:rPr lang="es-CO" dirty="0" err="1" smtClean="0"/>
              <a:t>Galtung</a:t>
            </a:r>
            <a:endParaRPr lang="es-CO" dirty="0" smtClean="0"/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Generador de cambios. </a:t>
            </a:r>
            <a:r>
              <a:rPr lang="es-CO" dirty="0" err="1" smtClean="0"/>
              <a:t>Morin</a:t>
            </a:r>
            <a:endParaRPr lang="es-CO" dirty="0" smtClean="0"/>
          </a:p>
          <a:p>
            <a:pPr marL="1200150" lvl="1" indent="-457200">
              <a:buFont typeface="Wingdings" panose="05000000000000000000" pitchFamily="2" charset="2"/>
              <a:buChar char="v"/>
            </a:pPr>
            <a:endParaRPr lang="es-CO" dirty="0" smtClean="0"/>
          </a:p>
          <a:p>
            <a:pPr marL="1200150" lvl="1" indent="-457200">
              <a:buFont typeface="Wingdings" panose="05000000000000000000" pitchFamily="2" charset="2"/>
              <a:buChar char="v"/>
            </a:pPr>
            <a:endParaRPr lang="es-CO" dirty="0" smtClean="0"/>
          </a:p>
          <a:p>
            <a:pPr marL="1200150" lvl="1" indent="-457200">
              <a:buFont typeface="Wingdings" panose="05000000000000000000" pitchFamily="2" charset="2"/>
              <a:buChar char="v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75503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600" dirty="0"/>
              <a:t>La paz y los conflictos.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s-CO" dirty="0" smtClean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La paz.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Positiva. No violencia  con justicia social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Negativa. Ausencia de violencia en inequidad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Neutra</a:t>
            </a:r>
            <a:endParaRPr lang="es-CO" dirty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Transformación de conflictos. J.P. </a:t>
            </a:r>
            <a:r>
              <a:rPr lang="es-CO" dirty="0" err="1" smtClean="0"/>
              <a:t>Lederach</a:t>
            </a:r>
            <a:endParaRPr lang="es-CO" dirty="0" smtClean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Violencia . </a:t>
            </a:r>
            <a:r>
              <a:rPr lang="es-CO" dirty="0" err="1" smtClean="0"/>
              <a:t>Galtung</a:t>
            </a:r>
            <a:endParaRPr lang="es-CO" dirty="0" smtClean="0"/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Directa. Física, psicológica o </a:t>
            </a:r>
            <a:r>
              <a:rPr lang="es-CO" dirty="0" err="1" smtClean="0"/>
              <a:t>verval</a:t>
            </a:r>
            <a:endParaRPr lang="es-CO" dirty="0" smtClean="0"/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Estructural. Agresión </a:t>
            </a:r>
            <a:r>
              <a:rPr lang="es-CO" dirty="0" err="1" smtClean="0"/>
              <a:t>Colect</a:t>
            </a:r>
            <a:r>
              <a:rPr lang="es-CO" dirty="0" smtClean="0"/>
              <a:t>. política o económica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r>
              <a:rPr lang="es-CO" dirty="0" smtClean="0"/>
              <a:t>Cultural. Étnica o religiosa</a:t>
            </a:r>
          </a:p>
          <a:p>
            <a:pPr marL="1200150" lvl="1" indent="-457200">
              <a:buFont typeface="Wingdings" panose="05000000000000000000" pitchFamily="2" charset="2"/>
              <a:buChar char="v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26119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dirty="0" smtClean="0"/>
              <a:t>La frontera</a:t>
            </a:r>
            <a:endParaRPr lang="es-CO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Límite entre estados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Medioevo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Linealidad y </a:t>
            </a:r>
            <a:r>
              <a:rPr lang="es-CO" dirty="0" err="1" smtClean="0"/>
              <a:t>zonalidad</a:t>
            </a:r>
            <a:r>
              <a:rPr lang="es-CO" dirty="0" smtClean="0"/>
              <a:t> .</a:t>
            </a:r>
            <a:r>
              <a:rPr lang="es-CO" dirty="0" err="1" smtClean="0"/>
              <a:t>Gelfenstein</a:t>
            </a:r>
            <a:endParaRPr lang="es-CO" dirty="0" smtClean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Complejidad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Nuestra frontera. Historia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Condición y </a:t>
            </a:r>
            <a:r>
              <a:rPr lang="es-CO" dirty="0" err="1" smtClean="0"/>
              <a:t>pendularidad</a:t>
            </a:r>
            <a:endParaRPr lang="es-CO" dirty="0" smtClean="0"/>
          </a:p>
          <a:p>
            <a:r>
              <a:rPr lang="es-CO" dirty="0" smtClean="0"/>
              <a:t>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70863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600" dirty="0" smtClean="0"/>
              <a:t>Conclusiones y propuestas</a:t>
            </a:r>
            <a:br>
              <a:rPr lang="es-CO" sz="3600" dirty="0" smtClean="0"/>
            </a:br>
            <a:endParaRPr lang="es-CO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 La condición. Ventajas y desventajas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La ilegalidad y el poder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Conflictividad, violencia, DDHH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s-CO" dirty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E. J. L. C. A     ALBA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Z. BN. LC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dirty="0" smtClean="0"/>
              <a:t>D. E. F.    </a:t>
            </a:r>
            <a:r>
              <a:rPr lang="es-CO" smtClean="0"/>
              <a:t>Z.L.C</a:t>
            </a:r>
          </a:p>
          <a:p>
            <a:endParaRPr lang="es-CO" dirty="0" smtClean="0"/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890670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230</Words>
  <Application>Microsoft Office PowerPoint</Application>
  <PresentationFormat>Presentación en pantalla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Conflictos, Derechos humanos y Paz en una frontera pendular</vt:lpstr>
      <vt:lpstr>Saludo y Presentación </vt:lpstr>
      <vt:lpstr>Introducción </vt:lpstr>
      <vt:lpstr>La paz y los conflictos. </vt:lpstr>
      <vt:lpstr>La paz y los conflictos.</vt:lpstr>
      <vt:lpstr>La frontera</vt:lpstr>
      <vt:lpstr>Conclusiones y propuestas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</dc:creator>
  <cp:lastModifiedBy>ALEJANDRO CANAL</cp:lastModifiedBy>
  <cp:revision>16</cp:revision>
  <dcterms:created xsi:type="dcterms:W3CDTF">2013-01-24T15:54:28Z</dcterms:created>
  <dcterms:modified xsi:type="dcterms:W3CDTF">2013-10-12T04:44:56Z</dcterms:modified>
</cp:coreProperties>
</file>